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6" r:id="rId2"/>
    <p:sldId id="287" r:id="rId3"/>
    <p:sldId id="288" r:id="rId4"/>
    <p:sldId id="299" r:id="rId5"/>
    <p:sldId id="289" r:id="rId6"/>
    <p:sldId id="300" r:id="rId7"/>
    <p:sldId id="290" r:id="rId8"/>
    <p:sldId id="295" r:id="rId9"/>
    <p:sldId id="301" r:id="rId10"/>
    <p:sldId id="291" r:id="rId11"/>
    <p:sldId id="302" r:id="rId12"/>
    <p:sldId id="297" r:id="rId13"/>
    <p:sldId id="303" r:id="rId14"/>
    <p:sldId id="292" r:id="rId15"/>
    <p:sldId id="293" r:id="rId16"/>
    <p:sldId id="294" r:id="rId17"/>
    <p:sldId id="298" r:id="rId18"/>
    <p:sldId id="30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4="http://schemas.microsoft.com/office/powerpoint/2010/main" xmlns:p15="http://schemas.microsoft.com/office/powerpoint/2012/main">
        <p15:guide id="0" orient="horz" pos="2159" userDrawn="1">
          <p15:clr>
            <a:srgbClr val="A4A3A4"/>
          </p15:clr>
        </p15:guide>
        <p15:guide id="1" pos="28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</p:extLst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 varScale="1">
        <p:scale>
          <a:sx n="66" d="100"/>
          <a:sy n="66" d="100"/>
        </p:scale>
        <p:origin x="-1506" y="-96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2228850"/>
          </a:xfrm>
        </p:spPr>
        <p:txBody>
          <a:bodyPr>
            <a:normAutofit/>
          </a:bodyPr>
          <a:lstStyle/>
          <a:p>
            <a:pPr rtl="1"/>
            <a:r>
              <a:rPr lang="ar-SA" sz="3600" b="1" dirty="0" smtClean="0"/>
              <a:t>كلية النبلاء للعلوم والتكنولوجيا</a:t>
            </a:r>
            <a:br>
              <a:rPr lang="ar-SA" sz="3600" b="1" dirty="0" smtClean="0"/>
            </a:br>
            <a:r>
              <a:rPr lang="ar-SA" sz="3600" b="1" dirty="0" smtClean="0"/>
              <a:t> </a:t>
            </a:r>
            <a:br>
              <a:rPr lang="ar-SA" sz="3600" b="1" dirty="0" smtClean="0"/>
            </a:br>
            <a:r>
              <a:rPr lang="ar-SA" b="1" dirty="0" smtClean="0"/>
              <a:t>المادة: التجارة الإلكترونية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1435" cy="1753235"/>
          </a:xfrm>
        </p:spPr>
        <p:txBody>
          <a:bodyPr vert="horz" wrap="square" lIns="91440" tIns="45720" rIns="91440" bIns="45720" numCol="1" anchor="t">
            <a:norm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ar-SA" altLang="ko-KR" sz="3200" b="1" dirty="0">
                <a:latin typeface="Calibri" charset="0"/>
                <a:ea typeface="Arial" charset="0"/>
                <a:cs typeface="Arial" charset="0"/>
              </a:rPr>
              <a:t>محاضرة</a:t>
            </a:r>
            <a:r>
              <a:rPr lang="ar-SA" altLang="ko-KR" sz="3200" b="1" dirty="0">
                <a:latin typeface="NanumGothic" charset="0"/>
                <a:ea typeface="Calibri" charset="0"/>
                <a:cs typeface="Calibri" charset="0"/>
              </a:rPr>
              <a:t> </a:t>
            </a:r>
            <a:r>
              <a:rPr lang="ar-SA" altLang="ko-KR" sz="3200" b="1" dirty="0">
                <a:latin typeface="Calibri" charset="0"/>
                <a:ea typeface="Arial" charset="0"/>
                <a:cs typeface="Arial" charset="0"/>
              </a:rPr>
              <a:t>رقم</a:t>
            </a:r>
            <a:r>
              <a:rPr lang="ar-SA" altLang="ko-KR" sz="3200" b="1" dirty="0">
                <a:latin typeface="NanumGothic" charset="0"/>
                <a:ea typeface="Calibri" charset="0"/>
                <a:cs typeface="Calibri" charset="0"/>
              </a:rPr>
              <a:t> </a:t>
            </a:r>
            <a:r>
              <a:rPr lang="ar-SA" altLang="ko-KR" sz="3200" b="1" dirty="0" smtClean="0">
                <a:latin typeface="Calibri" charset="0"/>
                <a:ea typeface="Arial" charset="0"/>
                <a:cs typeface="Arial" charset="0"/>
              </a:rPr>
              <a:t>(10)</a:t>
            </a:r>
            <a:endParaRPr lang="ko-KR" altLang="en-US" sz="3200" b="1" dirty="0">
              <a:latin typeface="Calibri" charset="0"/>
              <a:ea typeface="Arial" charset="0"/>
              <a:cs typeface="Arial" charset="0"/>
            </a:endParaRP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ko-KR" altLang="en-US" sz="3200" b="1" dirty="0">
              <a:latin typeface="Calibri" charset="0"/>
              <a:ea typeface="Arial" charset="0"/>
              <a:cs typeface="Arial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ko-KR" altLang="en-US" sz="3200" b="1" dirty="0">
              <a:latin typeface="NanumGothic" charset="0"/>
              <a:ea typeface="Calibri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13469" r="27776" b="75027"/>
          <a:stretch>
            <a:fillRect/>
          </a:stretch>
        </p:blipFill>
        <p:spPr bwMode="auto">
          <a:xfrm>
            <a:off x="76200" y="838200"/>
            <a:ext cx="8991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24973" r="27776" b="54400"/>
          <a:stretch>
            <a:fillRect/>
          </a:stretch>
        </p:blipFill>
        <p:spPr bwMode="auto">
          <a:xfrm>
            <a:off x="76200" y="685800"/>
            <a:ext cx="8991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45600" r="27776" b="38960"/>
          <a:stretch>
            <a:fillRect/>
          </a:stretch>
        </p:blipFill>
        <p:spPr bwMode="auto">
          <a:xfrm>
            <a:off x="76200" y="685800"/>
            <a:ext cx="8991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61040" r="27776" b="25921"/>
          <a:stretch>
            <a:fillRect/>
          </a:stretch>
        </p:blipFill>
        <p:spPr bwMode="auto">
          <a:xfrm>
            <a:off x="76200" y="838200"/>
            <a:ext cx="8991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38723" r="26766" b="37706"/>
          <a:stretch>
            <a:fillRect/>
          </a:stretch>
        </p:blipFill>
        <p:spPr bwMode="auto">
          <a:xfrm>
            <a:off x="304800" y="381000"/>
            <a:ext cx="8382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13469" r="26766" b="53481"/>
          <a:stretch>
            <a:fillRect/>
          </a:stretch>
        </p:blipFill>
        <p:spPr bwMode="auto">
          <a:xfrm>
            <a:off x="457200" y="256736"/>
            <a:ext cx="8382000" cy="583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46353" r="26766" b="37088"/>
          <a:stretch>
            <a:fillRect/>
          </a:stretch>
        </p:blipFill>
        <p:spPr bwMode="auto">
          <a:xfrm>
            <a:off x="304800" y="685800"/>
            <a:ext cx="8534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61570" r="26766" b="19186"/>
          <a:stretch>
            <a:fillRect/>
          </a:stretch>
        </p:blipFill>
        <p:spPr bwMode="auto">
          <a:xfrm>
            <a:off x="304800" y="609600"/>
            <a:ext cx="8534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H.W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اختيار موضوع يصلح كـ مشروع (موقع) للتجارة الالكترونية.</a:t>
            </a:r>
            <a:endParaRPr lang="en-US" dirty="0" smtClean="0"/>
          </a:p>
          <a:p>
            <a:pPr algn="r" rtl="1"/>
            <a:r>
              <a:rPr lang="ar-SA" dirty="0" smtClean="0"/>
              <a:t>الاسبوع المقبل إن شاء الله ستتحدثون عن مشاريعكم باستخدام برنامج العروض الالكترونية(</a:t>
            </a:r>
            <a:r>
              <a:rPr lang="en-US" smtClean="0"/>
              <a:t>PowerPoint</a:t>
            </a:r>
            <a:r>
              <a:rPr lang="ar-SA" smtClean="0"/>
              <a:t>).</a:t>
            </a:r>
            <a:endParaRPr lang="ar-SA" dirty="0" smtClean="0"/>
          </a:p>
          <a:p>
            <a:pPr rtl="1">
              <a:buNone/>
            </a:pPr>
            <a:endParaRPr lang="ar-SA" dirty="0" smtClean="0"/>
          </a:p>
          <a:p>
            <a:pPr rtl="1">
              <a:buNone/>
            </a:pPr>
            <a:r>
              <a:rPr lang="ar-SA" dirty="0" smtClean="0"/>
              <a:t>بالتوفيق,,,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5654" t="30305" r="19695" b="14135"/>
          <a:stretch>
            <a:fillRect/>
          </a:stretch>
        </p:blipFill>
        <p:spPr bwMode="auto">
          <a:xfrm>
            <a:off x="304800" y="228600"/>
            <a:ext cx="85344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11785" r="26766" b="61838"/>
          <a:stretch>
            <a:fillRect/>
          </a:stretch>
        </p:blipFill>
        <p:spPr bwMode="auto">
          <a:xfrm>
            <a:off x="457200" y="6096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37601" r="26766" b="39390"/>
          <a:stretch>
            <a:fillRect/>
          </a:stretch>
        </p:blipFill>
        <p:spPr bwMode="auto">
          <a:xfrm>
            <a:off x="228600" y="533400"/>
            <a:ext cx="85344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4" t="60610" r="25756" b="24157"/>
          <a:stretch>
            <a:fillRect/>
          </a:stretch>
        </p:blipFill>
        <p:spPr bwMode="auto">
          <a:xfrm>
            <a:off x="457200" y="533400"/>
            <a:ext cx="8305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4" t="75843" r="25756" b="5717"/>
          <a:stretch>
            <a:fillRect/>
          </a:stretch>
        </p:blipFill>
        <p:spPr bwMode="auto">
          <a:xfrm>
            <a:off x="457200" y="914400"/>
            <a:ext cx="8305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11785" r="26766" b="69815"/>
          <a:stretch>
            <a:fillRect/>
          </a:stretch>
        </p:blipFill>
        <p:spPr bwMode="auto">
          <a:xfrm>
            <a:off x="228600" y="457200"/>
            <a:ext cx="86868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29263" r="26766" b="54334"/>
          <a:stretch>
            <a:fillRect/>
          </a:stretch>
        </p:blipFill>
        <p:spPr bwMode="auto">
          <a:xfrm>
            <a:off x="381001" y="609600"/>
            <a:ext cx="8153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45666" r="26766" b="30972"/>
          <a:stretch>
            <a:fillRect/>
          </a:stretch>
        </p:blipFill>
        <p:spPr bwMode="auto">
          <a:xfrm>
            <a:off x="381001" y="685800"/>
            <a:ext cx="8153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18</Pages>
  <Words>37</Words>
  <Characters>0</Characters>
  <Application>Microsoft Office PowerPoint</Application>
  <DocSecurity>0</DocSecurity>
  <PresentationFormat>On-screen Show (4:3)</PresentationFormat>
  <Lines>0</Lines>
  <Paragraphs>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كلية النبلاء للعلوم والتكنولوجيا   المادة: التجارة الإلكترونية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H.W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نظم التجارة الالكترونية</dc:title>
  <dc:creator>faiza</dc:creator>
  <cp:lastModifiedBy>user 111</cp:lastModifiedBy>
  <cp:revision>5</cp:revision>
  <dcterms:modified xsi:type="dcterms:W3CDTF">2021-12-30T08:02:17Z</dcterms:modified>
</cp:coreProperties>
</file>