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6" r:id="rId2"/>
    <p:sldId id="300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5" r:id="rId17"/>
    <p:sldId id="31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4="http://schemas.microsoft.com/office/powerpoint/2010/main" xmlns:p15="http://schemas.microsoft.com/office/powerpoint/2012/main">
        <p15:guide id="0" orient="horz" pos="2159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6" d="100"/>
          <a:sy n="66" d="100"/>
        </p:scale>
        <p:origin x="-1506" y="-96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B8D961-9F59-4B91-AF96-CCBB880029B4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65A6-375C-4FB3-82A2-39E9F314FB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C65A6-375C-4FB3-82A2-39E9F314FB7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0"/>
          </a:xfrm>
        </p:spPr>
        <p:txBody>
          <a:bodyPr>
            <a:normAutofit/>
          </a:bodyPr>
          <a:lstStyle/>
          <a:p>
            <a:pPr rtl="1"/>
            <a:r>
              <a:rPr lang="ar-SA" sz="3600" b="1" dirty="0" smtClean="0"/>
              <a:t>كلية النبلاء للعلوم والتكنولوجيا</a:t>
            </a:r>
            <a:br>
              <a:rPr lang="ar-SA" sz="3600" b="1" dirty="0" smtClean="0"/>
            </a:br>
            <a:r>
              <a:rPr lang="en-US" sz="3600" b="1" dirty="0" smtClean="0"/>
              <a:t> </a:t>
            </a:r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b="1" dirty="0" smtClean="0"/>
              <a:t>المادة: التجارة الإلكترونية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1435" cy="1753235"/>
          </a:xfrm>
        </p:spPr>
        <p:txBody>
          <a:bodyPr vert="horz" wrap="square" lIns="91440" tIns="45720" rIns="91440" bIns="45720" numCol="1" anchor="t">
            <a:norm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r>
              <a:rPr lang="ar-SA" altLang="ko-KR" sz="3200" b="1" dirty="0">
                <a:latin typeface="Calibri" charset="0"/>
                <a:ea typeface="Arial" charset="0"/>
                <a:cs typeface="Arial" charset="0"/>
              </a:rPr>
              <a:t>محاضرة</a:t>
            </a:r>
            <a:r>
              <a:rPr lang="ar-SA" altLang="ko-KR" sz="3200" b="1" dirty="0">
                <a:latin typeface="NanumGothic" charset="0"/>
                <a:ea typeface="Calibri" charset="0"/>
                <a:cs typeface="Calibri" charset="0"/>
              </a:rPr>
              <a:t> </a:t>
            </a:r>
            <a:r>
              <a:rPr lang="ar-SA" altLang="ko-KR" sz="3200" b="1" dirty="0">
                <a:latin typeface="Calibri" charset="0"/>
                <a:ea typeface="Arial" charset="0"/>
                <a:cs typeface="Arial" charset="0"/>
              </a:rPr>
              <a:t>رقم</a:t>
            </a:r>
            <a:r>
              <a:rPr lang="ar-SA" altLang="ko-KR" sz="3200" b="1" dirty="0">
                <a:latin typeface="NanumGothic" charset="0"/>
                <a:ea typeface="Calibri" charset="0"/>
                <a:cs typeface="Calibri" charset="0"/>
              </a:rPr>
              <a:t> </a:t>
            </a:r>
            <a:r>
              <a:rPr lang="ar-SA" altLang="ko-KR" sz="3200" b="1" dirty="0" smtClean="0">
                <a:latin typeface="Calibri" charset="0"/>
                <a:ea typeface="Arial" charset="0"/>
                <a:cs typeface="Arial" charset="0"/>
              </a:rPr>
              <a:t>(12)</a:t>
            </a:r>
            <a:endParaRPr lang="ko-KR" altLang="en-US" sz="3200" b="1" dirty="0">
              <a:latin typeface="Calibri" charset="0"/>
              <a:ea typeface="Arial" charset="0"/>
              <a:cs typeface="Arial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3200" b="1" dirty="0">
              <a:latin typeface="Calibri" charset="0"/>
              <a:ea typeface="Arial" charset="0"/>
              <a:cs typeface="Arial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Tx/>
              <a:buNone/>
            </a:pPr>
            <a:endParaRPr lang="ko-KR" altLang="en-US" sz="3200" b="1" dirty="0">
              <a:latin typeface="NanumGothic" charset="0"/>
              <a:ea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664" t="12576" r="10603" b="36023"/>
          <a:stretch>
            <a:fillRect/>
          </a:stretch>
        </p:blipFill>
        <p:spPr bwMode="auto">
          <a:xfrm>
            <a:off x="381000" y="457200"/>
            <a:ext cx="84582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1785" r="10603" b="46657"/>
          <a:stretch>
            <a:fillRect/>
          </a:stretch>
        </p:blipFill>
        <p:spPr bwMode="auto">
          <a:xfrm>
            <a:off x="381000" y="304800"/>
            <a:ext cx="8610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664" t="53115" r="10603" b="14135"/>
          <a:stretch>
            <a:fillRect/>
          </a:stretch>
        </p:blipFill>
        <p:spPr bwMode="auto">
          <a:xfrm>
            <a:off x="152400" y="685800"/>
            <a:ext cx="8839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0102" r="10603" b="36022"/>
          <a:stretch>
            <a:fillRect/>
          </a:stretch>
        </p:blipFill>
        <p:spPr bwMode="auto">
          <a:xfrm>
            <a:off x="533400" y="457200"/>
            <a:ext cx="8382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62808" r="11613" b="7401"/>
          <a:stretch>
            <a:fillRect/>
          </a:stretch>
        </p:blipFill>
        <p:spPr bwMode="auto">
          <a:xfrm>
            <a:off x="533400" y="1295400"/>
            <a:ext cx="8153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1385" r="10603" b="37305"/>
          <a:stretch>
            <a:fillRect/>
          </a:stretch>
        </p:blipFill>
        <p:spPr bwMode="auto">
          <a:xfrm>
            <a:off x="609600" y="381000"/>
            <a:ext cx="8229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0102" r="10603" b="46124"/>
          <a:stretch>
            <a:fillRect/>
          </a:stretch>
        </p:blipFill>
        <p:spPr bwMode="auto">
          <a:xfrm>
            <a:off x="685800" y="914400"/>
            <a:ext cx="8001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28622" r="9593" b="37706"/>
          <a:stretch>
            <a:fillRect/>
          </a:stretch>
        </p:blipFill>
        <p:spPr bwMode="auto">
          <a:xfrm>
            <a:off x="228600" y="381000"/>
            <a:ext cx="8610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17675" t="28622" r="9593" b="37706"/>
          <a:stretch>
            <a:fillRect/>
          </a:stretch>
        </p:blipFill>
        <p:spPr bwMode="auto">
          <a:xfrm>
            <a:off x="228600" y="533400"/>
            <a:ext cx="8610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نماذج الأعمال في التجارة الإلكترونية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664" t="41163" r="11613" b="7401"/>
          <a:stretch>
            <a:fillRect/>
          </a:stretch>
        </p:blipFill>
        <p:spPr bwMode="auto">
          <a:xfrm>
            <a:off x="838200" y="12192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0102" r="11613" b="30972"/>
          <a:stretch>
            <a:fillRect/>
          </a:stretch>
        </p:blipFill>
        <p:spPr bwMode="auto">
          <a:xfrm>
            <a:off x="304800" y="228600"/>
            <a:ext cx="85344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2545" r="10603" b="25921"/>
          <a:stretch>
            <a:fillRect/>
          </a:stretch>
        </p:blipFill>
        <p:spPr bwMode="auto">
          <a:xfrm>
            <a:off x="381000" y="381000"/>
            <a:ext cx="8382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8685" t="10102" r="10603" b="42757"/>
          <a:stretch>
            <a:fillRect/>
          </a:stretch>
        </p:blipFill>
        <p:spPr bwMode="auto">
          <a:xfrm>
            <a:off x="533400" y="152400"/>
            <a:ext cx="8382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56466" r="11613" b="9085"/>
          <a:stretch>
            <a:fillRect/>
          </a:stretch>
        </p:blipFill>
        <p:spPr bwMode="auto">
          <a:xfrm>
            <a:off x="762000" y="457200"/>
            <a:ext cx="8077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664" t="11785" r="10603" b="52859"/>
          <a:stretch>
            <a:fillRect/>
          </a:stretch>
        </p:blipFill>
        <p:spPr bwMode="auto">
          <a:xfrm>
            <a:off x="381000" y="381000"/>
            <a:ext cx="845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675" t="10102" r="10603" b="30971"/>
          <a:stretch>
            <a:fillRect/>
          </a:stretch>
        </p:blipFill>
        <p:spPr bwMode="auto">
          <a:xfrm>
            <a:off x="381000" y="304800"/>
            <a:ext cx="8534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7675" t="10102" r="11613" b="36781"/>
          <a:stretch>
            <a:fillRect/>
          </a:stretch>
        </p:blipFill>
        <p:spPr bwMode="auto">
          <a:xfrm>
            <a:off x="152400" y="6858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17</Pages>
  <Words>15</Words>
  <Characters>0</Characters>
  <Application>Microsoft Office PowerPoint</Application>
  <DocSecurity>0</DocSecurity>
  <PresentationFormat>On-screen Show (4:3)</PresentationFormat>
  <Lines>0</Lines>
  <Paragraphs>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كلية النبلاء للعلوم والتكنولوجيا   المادة: التجارة الإلكترونية</vt:lpstr>
      <vt:lpstr>نماذج الأعمال في التجارة الإلكترونية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نظم التجارة الالكترونية</dc:title>
  <dc:creator>faiza</dc:creator>
  <cp:lastModifiedBy>user 111</cp:lastModifiedBy>
  <cp:revision>5</cp:revision>
  <dcterms:modified xsi:type="dcterms:W3CDTF">2021-12-30T08:07:43Z</dcterms:modified>
</cp:coreProperties>
</file>