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6" r:id="rId2"/>
    <p:sldId id="258" r:id="rId3"/>
    <p:sldId id="28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C50980-6B86-4830-ABC7-AB180C249F17}" type="doc">
      <dgm:prSet loTypeId="urn:microsoft.com/office/officeart/2008/layout/LinedList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E47599A-7948-4EC5-BD61-D59405A61341}">
      <dgm:prSet/>
      <dgm:spPr/>
      <dgm:t>
        <a:bodyPr/>
        <a:lstStyle/>
        <a:p>
          <a:pPr rtl="1"/>
          <a:r>
            <a:rPr lang="ar-SA" b="1" dirty="0" smtClean="0"/>
            <a:t>أساسيات ريادة الأعمال</a:t>
          </a:r>
          <a:endParaRPr lang="en-US" b="1" dirty="0"/>
        </a:p>
      </dgm:t>
    </dgm:pt>
    <dgm:pt modelId="{63C82329-0B0F-4636-9B51-A09C3B6104A3}" type="parTrans" cxnId="{423BC410-55A6-42D5-8C8C-DEBE4EF1B617}">
      <dgm:prSet/>
      <dgm:spPr/>
      <dgm:t>
        <a:bodyPr/>
        <a:lstStyle/>
        <a:p>
          <a:endParaRPr lang="en-US"/>
        </a:p>
      </dgm:t>
    </dgm:pt>
    <dgm:pt modelId="{16B3B4E5-104E-4917-A892-F284D31BF329}" type="sibTrans" cxnId="{423BC410-55A6-42D5-8C8C-DEBE4EF1B617}">
      <dgm:prSet/>
      <dgm:spPr/>
      <dgm:t>
        <a:bodyPr/>
        <a:lstStyle/>
        <a:p>
          <a:endParaRPr lang="en-US"/>
        </a:p>
      </dgm:t>
    </dgm:pt>
    <dgm:pt modelId="{09419693-B29C-4509-8F63-981C7D2AD3D3}">
      <dgm:prSet/>
      <dgm:spPr/>
      <dgm:t>
        <a:bodyPr/>
        <a:lstStyle/>
        <a:p>
          <a:pPr rtl="1"/>
          <a:r>
            <a:rPr lang="ar-SA" b="1" dirty="0" smtClean="0"/>
            <a:t>صفات ومهارات رائد الأعمال</a:t>
          </a:r>
          <a:endParaRPr lang="en-US" b="1" dirty="0"/>
        </a:p>
      </dgm:t>
    </dgm:pt>
    <dgm:pt modelId="{FC5DE9F1-4142-44C3-8039-2AF9D09CB6A7}" type="parTrans" cxnId="{2DAA05AE-55CA-4D27-96EF-F160CB50CA84}">
      <dgm:prSet/>
      <dgm:spPr/>
      <dgm:t>
        <a:bodyPr/>
        <a:lstStyle/>
        <a:p>
          <a:pPr rtl="1"/>
          <a:endParaRPr lang="ar-SA"/>
        </a:p>
      </dgm:t>
    </dgm:pt>
    <dgm:pt modelId="{917561C3-25A0-4ADC-94BB-9892757B233F}" type="sibTrans" cxnId="{2DAA05AE-55CA-4D27-96EF-F160CB50CA84}">
      <dgm:prSet/>
      <dgm:spPr/>
      <dgm:t>
        <a:bodyPr/>
        <a:lstStyle/>
        <a:p>
          <a:pPr rtl="1"/>
          <a:endParaRPr lang="ar-SA"/>
        </a:p>
      </dgm:t>
    </dgm:pt>
    <dgm:pt modelId="{CA214DE9-8540-4762-BADA-7A5A9BB5A4A0}">
      <dgm:prSet/>
      <dgm:spPr/>
      <dgm:t>
        <a:bodyPr/>
        <a:lstStyle/>
        <a:p>
          <a:pPr rtl="1"/>
          <a:r>
            <a:rPr lang="ar-SA" b="1" dirty="0" smtClean="0"/>
            <a:t>الإبداع والابتكار وعلاقته بريادة الأعمال</a:t>
          </a:r>
          <a:endParaRPr lang="en-US" b="1" dirty="0"/>
        </a:p>
      </dgm:t>
    </dgm:pt>
    <dgm:pt modelId="{EB870CA4-EB2A-4AA8-B539-BF14369B73C2}" type="parTrans" cxnId="{062ADFDF-6CF3-4FF7-B530-E1A9FA138F8C}">
      <dgm:prSet/>
      <dgm:spPr/>
      <dgm:t>
        <a:bodyPr/>
        <a:lstStyle/>
        <a:p>
          <a:pPr rtl="1"/>
          <a:endParaRPr lang="ar-SA"/>
        </a:p>
      </dgm:t>
    </dgm:pt>
    <dgm:pt modelId="{DEDE1F9B-1C94-409C-A730-27500284AECC}" type="sibTrans" cxnId="{062ADFDF-6CF3-4FF7-B530-E1A9FA138F8C}">
      <dgm:prSet/>
      <dgm:spPr/>
      <dgm:t>
        <a:bodyPr/>
        <a:lstStyle/>
        <a:p>
          <a:pPr rtl="1"/>
          <a:endParaRPr lang="ar-SA"/>
        </a:p>
      </dgm:t>
    </dgm:pt>
    <dgm:pt modelId="{D1F49317-14C7-47BA-8061-854E1C2A31E8}">
      <dgm:prSet/>
      <dgm:spPr/>
      <dgm:t>
        <a:bodyPr/>
        <a:lstStyle/>
        <a:p>
          <a:pPr rtl="1"/>
          <a:r>
            <a:rPr lang="ar-SA" b="1" dirty="0" smtClean="0"/>
            <a:t>محفزات الإبداع والابتكار</a:t>
          </a:r>
          <a:endParaRPr lang="en-US" b="1" dirty="0"/>
        </a:p>
      </dgm:t>
    </dgm:pt>
    <dgm:pt modelId="{51BE99CE-3164-4F8D-8EFB-B1DB5AB2BFAF}" type="parTrans" cxnId="{FAAF7E6F-5ACC-4D79-A1FE-7FC74A6EF4A3}">
      <dgm:prSet/>
      <dgm:spPr/>
      <dgm:t>
        <a:bodyPr/>
        <a:lstStyle/>
        <a:p>
          <a:pPr rtl="1"/>
          <a:endParaRPr lang="ar-SA"/>
        </a:p>
      </dgm:t>
    </dgm:pt>
    <dgm:pt modelId="{1F15335B-1104-4145-93D7-1581EB76AA6E}" type="sibTrans" cxnId="{FAAF7E6F-5ACC-4D79-A1FE-7FC74A6EF4A3}">
      <dgm:prSet/>
      <dgm:spPr/>
      <dgm:t>
        <a:bodyPr/>
        <a:lstStyle/>
        <a:p>
          <a:pPr rtl="1"/>
          <a:endParaRPr lang="ar-SA"/>
        </a:p>
      </dgm:t>
    </dgm:pt>
    <dgm:pt modelId="{54219228-68BE-4D53-824A-C0357A04EA50}">
      <dgm:prSet/>
      <dgm:spPr/>
      <dgm:t>
        <a:bodyPr/>
        <a:lstStyle/>
        <a:p>
          <a:pPr rtl="1"/>
          <a:r>
            <a:rPr lang="ar-SA" b="1" dirty="0" smtClean="0"/>
            <a:t>ريادة الأعمال والمشروعات الصغيرة</a:t>
          </a:r>
          <a:endParaRPr lang="en-US" b="1" dirty="0"/>
        </a:p>
      </dgm:t>
    </dgm:pt>
    <dgm:pt modelId="{0AAA071C-C5F9-47D2-A99B-E9E1BBCD891F}" type="parTrans" cxnId="{2A508713-86E6-48EA-BE88-FB7801AA3AC4}">
      <dgm:prSet/>
      <dgm:spPr/>
      <dgm:t>
        <a:bodyPr/>
        <a:lstStyle/>
        <a:p>
          <a:pPr rtl="1"/>
          <a:endParaRPr lang="ar-SA"/>
        </a:p>
      </dgm:t>
    </dgm:pt>
    <dgm:pt modelId="{F9CCE9C3-B292-4B3D-9092-DE8FF4493496}" type="sibTrans" cxnId="{2A508713-86E6-48EA-BE88-FB7801AA3AC4}">
      <dgm:prSet/>
      <dgm:spPr/>
      <dgm:t>
        <a:bodyPr/>
        <a:lstStyle/>
        <a:p>
          <a:pPr rtl="1"/>
          <a:endParaRPr lang="ar-SA"/>
        </a:p>
      </dgm:t>
    </dgm:pt>
    <dgm:pt modelId="{C4287021-0CEF-489C-B26F-948524A7D8DF}">
      <dgm:prSet/>
      <dgm:spPr/>
      <dgm:t>
        <a:bodyPr/>
        <a:lstStyle/>
        <a:p>
          <a:pPr rtl="1"/>
          <a:r>
            <a:rPr lang="ar-SA" b="1" dirty="0" smtClean="0"/>
            <a:t>أسباب نجاح وفشل المنشأة الصغيرة</a:t>
          </a:r>
          <a:endParaRPr lang="en-US" b="1" dirty="0"/>
        </a:p>
      </dgm:t>
    </dgm:pt>
    <dgm:pt modelId="{77E8872C-1414-43F5-B0F8-73ECC9FB0880}" type="parTrans" cxnId="{24EAF085-B670-4236-AE23-F67F807579CC}">
      <dgm:prSet/>
      <dgm:spPr/>
      <dgm:t>
        <a:bodyPr/>
        <a:lstStyle/>
        <a:p>
          <a:pPr rtl="1"/>
          <a:endParaRPr lang="ar-SA"/>
        </a:p>
      </dgm:t>
    </dgm:pt>
    <dgm:pt modelId="{6FF56F7F-1A40-458B-9439-74725848DEB9}" type="sibTrans" cxnId="{24EAF085-B670-4236-AE23-F67F807579CC}">
      <dgm:prSet/>
      <dgm:spPr/>
      <dgm:t>
        <a:bodyPr/>
        <a:lstStyle/>
        <a:p>
          <a:pPr rtl="1"/>
          <a:endParaRPr lang="ar-SA"/>
        </a:p>
      </dgm:t>
    </dgm:pt>
    <dgm:pt modelId="{E28BC72F-CE24-4E49-A22C-DBC55D8A29A9}">
      <dgm:prSet/>
      <dgm:spPr/>
      <dgm:t>
        <a:bodyPr/>
        <a:lstStyle/>
        <a:p>
          <a:pPr rtl="1"/>
          <a:r>
            <a:rPr lang="ar-SA" b="1" dirty="0" smtClean="0"/>
            <a:t>دراسات الجدوى للمشروعات الصغيرة </a:t>
          </a:r>
          <a:endParaRPr lang="en-US" b="1" dirty="0"/>
        </a:p>
      </dgm:t>
    </dgm:pt>
    <dgm:pt modelId="{40861778-DD52-4B5D-9616-5D2B807E6002}" type="parTrans" cxnId="{B6E33F66-04EC-4421-AA9C-512F35F19B9D}">
      <dgm:prSet/>
      <dgm:spPr/>
      <dgm:t>
        <a:bodyPr/>
        <a:lstStyle/>
        <a:p>
          <a:pPr rtl="1"/>
          <a:endParaRPr lang="ar-SA"/>
        </a:p>
      </dgm:t>
    </dgm:pt>
    <dgm:pt modelId="{C88AE8C3-F029-456E-A05D-9DE3581D7DC4}" type="sibTrans" cxnId="{B6E33F66-04EC-4421-AA9C-512F35F19B9D}">
      <dgm:prSet/>
      <dgm:spPr/>
      <dgm:t>
        <a:bodyPr/>
        <a:lstStyle/>
        <a:p>
          <a:pPr rtl="1"/>
          <a:endParaRPr lang="ar-SA"/>
        </a:p>
      </dgm:t>
    </dgm:pt>
    <dgm:pt modelId="{D74EC4DD-EF95-4A55-A132-694F99D12E6F}">
      <dgm:prSet/>
      <dgm:spPr/>
      <dgm:t>
        <a:bodyPr/>
        <a:lstStyle/>
        <a:p>
          <a:pPr rtl="1"/>
          <a:r>
            <a:rPr lang="ar-SA" b="1" dirty="0" smtClean="0"/>
            <a:t>دراسات الجدوى: مبدئية، تسويقية، فنية، مالية</a:t>
          </a:r>
          <a:endParaRPr lang="en-US" b="1" dirty="0"/>
        </a:p>
      </dgm:t>
    </dgm:pt>
    <dgm:pt modelId="{7617C314-ECE3-4B35-A913-9E5FB5933812}" type="parTrans" cxnId="{CB794BBB-EA89-4E57-91CA-490E9D452F00}">
      <dgm:prSet/>
      <dgm:spPr/>
      <dgm:t>
        <a:bodyPr/>
        <a:lstStyle/>
        <a:p>
          <a:pPr rtl="1"/>
          <a:endParaRPr lang="ar-SA"/>
        </a:p>
      </dgm:t>
    </dgm:pt>
    <dgm:pt modelId="{A002B060-EEFD-4943-8E69-313E06A7A1B6}" type="sibTrans" cxnId="{CB794BBB-EA89-4E57-91CA-490E9D452F00}">
      <dgm:prSet/>
      <dgm:spPr/>
      <dgm:t>
        <a:bodyPr/>
        <a:lstStyle/>
        <a:p>
          <a:pPr rtl="1"/>
          <a:endParaRPr lang="ar-SA"/>
        </a:p>
      </dgm:t>
    </dgm:pt>
    <dgm:pt modelId="{F23B9690-618D-4D09-8035-423DDB28BBD4}" type="pres">
      <dgm:prSet presAssocID="{1BC50980-6B86-4830-ABC7-AB180C249F1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721B905A-F452-41A3-BC66-20D76BF86DB6}" type="pres">
      <dgm:prSet presAssocID="{3E47599A-7948-4EC5-BD61-D59405A61341}" presName="thickLine" presStyleLbl="alignNode1" presStyleIdx="0" presStyleCnt="8"/>
      <dgm:spPr/>
      <dgm:t>
        <a:bodyPr/>
        <a:lstStyle/>
        <a:p>
          <a:pPr rtl="1"/>
          <a:endParaRPr lang="ar-SA"/>
        </a:p>
      </dgm:t>
    </dgm:pt>
    <dgm:pt modelId="{0137060B-CC4A-4B37-83D5-7DD756E352E1}" type="pres">
      <dgm:prSet presAssocID="{3E47599A-7948-4EC5-BD61-D59405A61341}" presName="horz1" presStyleCnt="0"/>
      <dgm:spPr/>
      <dgm:t>
        <a:bodyPr/>
        <a:lstStyle/>
        <a:p>
          <a:pPr rtl="1"/>
          <a:endParaRPr lang="ar-SA"/>
        </a:p>
      </dgm:t>
    </dgm:pt>
    <dgm:pt modelId="{E3865A3A-2F03-4C1D-85F1-AE111C8EFACE}" type="pres">
      <dgm:prSet presAssocID="{3E47599A-7948-4EC5-BD61-D59405A61341}" presName="tx1" presStyleLbl="revTx" presStyleIdx="0" presStyleCnt="8"/>
      <dgm:spPr/>
      <dgm:t>
        <a:bodyPr/>
        <a:lstStyle/>
        <a:p>
          <a:pPr rtl="1"/>
          <a:endParaRPr lang="ar-SA"/>
        </a:p>
      </dgm:t>
    </dgm:pt>
    <dgm:pt modelId="{CD5CD627-F0FC-4885-96CF-C6F11BF3AF50}" type="pres">
      <dgm:prSet presAssocID="{3E47599A-7948-4EC5-BD61-D59405A61341}" presName="vert1" presStyleCnt="0"/>
      <dgm:spPr/>
      <dgm:t>
        <a:bodyPr/>
        <a:lstStyle/>
        <a:p>
          <a:pPr rtl="1"/>
          <a:endParaRPr lang="ar-SA"/>
        </a:p>
      </dgm:t>
    </dgm:pt>
    <dgm:pt modelId="{1882EE55-70AE-493E-8600-379BBEFA78E9}" type="pres">
      <dgm:prSet presAssocID="{09419693-B29C-4509-8F63-981C7D2AD3D3}" presName="thickLine" presStyleLbl="alignNode1" presStyleIdx="1" presStyleCnt="8"/>
      <dgm:spPr/>
    </dgm:pt>
    <dgm:pt modelId="{E526949F-60BD-43EF-81FF-E4CD4B55639A}" type="pres">
      <dgm:prSet presAssocID="{09419693-B29C-4509-8F63-981C7D2AD3D3}" presName="horz1" presStyleCnt="0"/>
      <dgm:spPr/>
    </dgm:pt>
    <dgm:pt modelId="{12AB2420-38A9-4705-96C0-A1694DB7EDF1}" type="pres">
      <dgm:prSet presAssocID="{09419693-B29C-4509-8F63-981C7D2AD3D3}" presName="tx1" presStyleLbl="revTx" presStyleIdx="1" presStyleCnt="8"/>
      <dgm:spPr/>
      <dgm:t>
        <a:bodyPr/>
        <a:lstStyle/>
        <a:p>
          <a:pPr rtl="1"/>
          <a:endParaRPr lang="ar-SA"/>
        </a:p>
      </dgm:t>
    </dgm:pt>
    <dgm:pt modelId="{837D207F-4414-4ECB-93A6-B34CA929DADC}" type="pres">
      <dgm:prSet presAssocID="{09419693-B29C-4509-8F63-981C7D2AD3D3}" presName="vert1" presStyleCnt="0"/>
      <dgm:spPr/>
    </dgm:pt>
    <dgm:pt modelId="{F2CF3593-868B-4F20-B331-9E1B6FFC55D6}" type="pres">
      <dgm:prSet presAssocID="{CA214DE9-8540-4762-BADA-7A5A9BB5A4A0}" presName="thickLine" presStyleLbl="alignNode1" presStyleIdx="2" presStyleCnt="8"/>
      <dgm:spPr/>
    </dgm:pt>
    <dgm:pt modelId="{69C5B9B8-AEB4-46D9-969C-9660A0D16F6F}" type="pres">
      <dgm:prSet presAssocID="{CA214DE9-8540-4762-BADA-7A5A9BB5A4A0}" presName="horz1" presStyleCnt="0"/>
      <dgm:spPr/>
    </dgm:pt>
    <dgm:pt modelId="{5431B6EF-DD1A-4A46-9C6F-030769FC5995}" type="pres">
      <dgm:prSet presAssocID="{CA214DE9-8540-4762-BADA-7A5A9BB5A4A0}" presName="tx1" presStyleLbl="revTx" presStyleIdx="2" presStyleCnt="8"/>
      <dgm:spPr/>
      <dgm:t>
        <a:bodyPr/>
        <a:lstStyle/>
        <a:p>
          <a:pPr rtl="1"/>
          <a:endParaRPr lang="ar-SA"/>
        </a:p>
      </dgm:t>
    </dgm:pt>
    <dgm:pt modelId="{1E9F05E3-A63A-4BD8-B538-BA7844072DF5}" type="pres">
      <dgm:prSet presAssocID="{CA214DE9-8540-4762-BADA-7A5A9BB5A4A0}" presName="vert1" presStyleCnt="0"/>
      <dgm:spPr/>
    </dgm:pt>
    <dgm:pt modelId="{979951B0-2ED0-4330-B6CD-756FB16F578D}" type="pres">
      <dgm:prSet presAssocID="{D1F49317-14C7-47BA-8061-854E1C2A31E8}" presName="thickLine" presStyleLbl="alignNode1" presStyleIdx="3" presStyleCnt="8"/>
      <dgm:spPr/>
    </dgm:pt>
    <dgm:pt modelId="{47239BCE-B9AA-4F96-A891-937E2B69BB1A}" type="pres">
      <dgm:prSet presAssocID="{D1F49317-14C7-47BA-8061-854E1C2A31E8}" presName="horz1" presStyleCnt="0"/>
      <dgm:spPr/>
    </dgm:pt>
    <dgm:pt modelId="{8B73DA92-11E1-4807-9ADB-7389A91BFD24}" type="pres">
      <dgm:prSet presAssocID="{D1F49317-14C7-47BA-8061-854E1C2A31E8}" presName="tx1" presStyleLbl="revTx" presStyleIdx="3" presStyleCnt="8"/>
      <dgm:spPr/>
      <dgm:t>
        <a:bodyPr/>
        <a:lstStyle/>
        <a:p>
          <a:pPr rtl="1"/>
          <a:endParaRPr lang="ar-SA"/>
        </a:p>
      </dgm:t>
    </dgm:pt>
    <dgm:pt modelId="{D2FF7F04-BC3E-4610-9EE7-9145661B2CCE}" type="pres">
      <dgm:prSet presAssocID="{D1F49317-14C7-47BA-8061-854E1C2A31E8}" presName="vert1" presStyleCnt="0"/>
      <dgm:spPr/>
    </dgm:pt>
    <dgm:pt modelId="{3096FDD7-4740-48BA-A38B-CE2FE948BC63}" type="pres">
      <dgm:prSet presAssocID="{54219228-68BE-4D53-824A-C0357A04EA50}" presName="thickLine" presStyleLbl="alignNode1" presStyleIdx="4" presStyleCnt="8"/>
      <dgm:spPr/>
    </dgm:pt>
    <dgm:pt modelId="{573CB460-D3D3-4C65-9958-9DE268F9E0B1}" type="pres">
      <dgm:prSet presAssocID="{54219228-68BE-4D53-824A-C0357A04EA50}" presName="horz1" presStyleCnt="0"/>
      <dgm:spPr/>
    </dgm:pt>
    <dgm:pt modelId="{E9FDB40C-2097-4048-A9C8-74BD485A88C3}" type="pres">
      <dgm:prSet presAssocID="{54219228-68BE-4D53-824A-C0357A04EA50}" presName="tx1" presStyleLbl="revTx" presStyleIdx="4" presStyleCnt="8"/>
      <dgm:spPr/>
      <dgm:t>
        <a:bodyPr/>
        <a:lstStyle/>
        <a:p>
          <a:pPr rtl="1"/>
          <a:endParaRPr lang="ar-SA"/>
        </a:p>
      </dgm:t>
    </dgm:pt>
    <dgm:pt modelId="{58371EFB-49FA-4EB2-A884-C3F3383A71ED}" type="pres">
      <dgm:prSet presAssocID="{54219228-68BE-4D53-824A-C0357A04EA50}" presName="vert1" presStyleCnt="0"/>
      <dgm:spPr/>
    </dgm:pt>
    <dgm:pt modelId="{0D287C53-A7EC-4930-8833-3F1069484BB5}" type="pres">
      <dgm:prSet presAssocID="{C4287021-0CEF-489C-B26F-948524A7D8DF}" presName="thickLine" presStyleLbl="alignNode1" presStyleIdx="5" presStyleCnt="8"/>
      <dgm:spPr/>
    </dgm:pt>
    <dgm:pt modelId="{18D9D1CA-7DA4-4C73-A8C7-B4FE8BA1C577}" type="pres">
      <dgm:prSet presAssocID="{C4287021-0CEF-489C-B26F-948524A7D8DF}" presName="horz1" presStyleCnt="0"/>
      <dgm:spPr/>
    </dgm:pt>
    <dgm:pt modelId="{699888F8-49A6-4FEE-8CB8-3AF3FB3C1AEB}" type="pres">
      <dgm:prSet presAssocID="{C4287021-0CEF-489C-B26F-948524A7D8DF}" presName="tx1" presStyleLbl="revTx" presStyleIdx="5" presStyleCnt="8"/>
      <dgm:spPr/>
      <dgm:t>
        <a:bodyPr/>
        <a:lstStyle/>
        <a:p>
          <a:pPr rtl="1"/>
          <a:endParaRPr lang="ar-SA"/>
        </a:p>
      </dgm:t>
    </dgm:pt>
    <dgm:pt modelId="{99F5F460-A366-489A-B517-810CE90E47CA}" type="pres">
      <dgm:prSet presAssocID="{C4287021-0CEF-489C-B26F-948524A7D8DF}" presName="vert1" presStyleCnt="0"/>
      <dgm:spPr/>
    </dgm:pt>
    <dgm:pt modelId="{612FCEC6-DB2A-4DA3-B6C4-92B2512D35EA}" type="pres">
      <dgm:prSet presAssocID="{E28BC72F-CE24-4E49-A22C-DBC55D8A29A9}" presName="thickLine" presStyleLbl="alignNode1" presStyleIdx="6" presStyleCnt="8"/>
      <dgm:spPr/>
    </dgm:pt>
    <dgm:pt modelId="{B08845DC-B4A0-4BD7-AD23-E329B5CE3600}" type="pres">
      <dgm:prSet presAssocID="{E28BC72F-CE24-4E49-A22C-DBC55D8A29A9}" presName="horz1" presStyleCnt="0"/>
      <dgm:spPr/>
    </dgm:pt>
    <dgm:pt modelId="{DECED009-5E8A-42EA-BF0E-D1836B810B31}" type="pres">
      <dgm:prSet presAssocID="{E28BC72F-CE24-4E49-A22C-DBC55D8A29A9}" presName="tx1" presStyleLbl="revTx" presStyleIdx="6" presStyleCnt="8"/>
      <dgm:spPr/>
      <dgm:t>
        <a:bodyPr/>
        <a:lstStyle/>
        <a:p>
          <a:pPr rtl="1"/>
          <a:endParaRPr lang="ar-SA"/>
        </a:p>
      </dgm:t>
    </dgm:pt>
    <dgm:pt modelId="{B7914CE7-9766-43E1-9602-AC104EC8B841}" type="pres">
      <dgm:prSet presAssocID="{E28BC72F-CE24-4E49-A22C-DBC55D8A29A9}" presName="vert1" presStyleCnt="0"/>
      <dgm:spPr/>
    </dgm:pt>
    <dgm:pt modelId="{9960DE2F-6EE2-4D51-8B30-609DF54DF530}" type="pres">
      <dgm:prSet presAssocID="{D74EC4DD-EF95-4A55-A132-694F99D12E6F}" presName="thickLine" presStyleLbl="alignNode1" presStyleIdx="7" presStyleCnt="8"/>
      <dgm:spPr/>
    </dgm:pt>
    <dgm:pt modelId="{FF0D8EE2-30B6-4084-AAD1-4F12561ACFF5}" type="pres">
      <dgm:prSet presAssocID="{D74EC4DD-EF95-4A55-A132-694F99D12E6F}" presName="horz1" presStyleCnt="0"/>
      <dgm:spPr/>
    </dgm:pt>
    <dgm:pt modelId="{5819FC33-7248-49E4-B418-3A297ECF4911}" type="pres">
      <dgm:prSet presAssocID="{D74EC4DD-EF95-4A55-A132-694F99D12E6F}" presName="tx1" presStyleLbl="revTx" presStyleIdx="7" presStyleCnt="8"/>
      <dgm:spPr/>
      <dgm:t>
        <a:bodyPr/>
        <a:lstStyle/>
        <a:p>
          <a:pPr rtl="1"/>
          <a:endParaRPr lang="ar-SA"/>
        </a:p>
      </dgm:t>
    </dgm:pt>
    <dgm:pt modelId="{219C26DF-1E05-4E99-B88C-86CD6995E602}" type="pres">
      <dgm:prSet presAssocID="{D74EC4DD-EF95-4A55-A132-694F99D12E6F}" presName="vert1" presStyleCnt="0"/>
      <dgm:spPr/>
    </dgm:pt>
  </dgm:ptLst>
  <dgm:cxnLst>
    <dgm:cxn modelId="{CB794BBB-EA89-4E57-91CA-490E9D452F00}" srcId="{1BC50980-6B86-4830-ABC7-AB180C249F17}" destId="{D74EC4DD-EF95-4A55-A132-694F99D12E6F}" srcOrd="7" destOrd="0" parTransId="{7617C314-ECE3-4B35-A913-9E5FB5933812}" sibTransId="{A002B060-EEFD-4943-8E69-313E06A7A1B6}"/>
    <dgm:cxn modelId="{BE127A52-C337-47B2-AE0C-C4ECDCD6F111}" type="presOf" srcId="{1BC50980-6B86-4830-ABC7-AB180C249F17}" destId="{F23B9690-618D-4D09-8035-423DDB28BBD4}" srcOrd="0" destOrd="0" presId="urn:microsoft.com/office/officeart/2008/layout/LinedList"/>
    <dgm:cxn modelId="{C0E608B9-29DA-4976-A6D5-81B20945FF83}" type="presOf" srcId="{C4287021-0CEF-489C-B26F-948524A7D8DF}" destId="{699888F8-49A6-4FEE-8CB8-3AF3FB3C1AEB}" srcOrd="0" destOrd="0" presId="urn:microsoft.com/office/officeart/2008/layout/LinedList"/>
    <dgm:cxn modelId="{423BC410-55A6-42D5-8C8C-DEBE4EF1B617}" srcId="{1BC50980-6B86-4830-ABC7-AB180C249F17}" destId="{3E47599A-7948-4EC5-BD61-D59405A61341}" srcOrd="0" destOrd="0" parTransId="{63C82329-0B0F-4636-9B51-A09C3B6104A3}" sibTransId="{16B3B4E5-104E-4917-A892-F284D31BF329}"/>
    <dgm:cxn modelId="{2DAA05AE-55CA-4D27-96EF-F160CB50CA84}" srcId="{1BC50980-6B86-4830-ABC7-AB180C249F17}" destId="{09419693-B29C-4509-8F63-981C7D2AD3D3}" srcOrd="1" destOrd="0" parTransId="{FC5DE9F1-4142-44C3-8039-2AF9D09CB6A7}" sibTransId="{917561C3-25A0-4ADC-94BB-9892757B233F}"/>
    <dgm:cxn modelId="{F1B5C6D5-DCEE-4C93-956B-EFCE5D2EB03C}" type="presOf" srcId="{D74EC4DD-EF95-4A55-A132-694F99D12E6F}" destId="{5819FC33-7248-49E4-B418-3A297ECF4911}" srcOrd="0" destOrd="0" presId="urn:microsoft.com/office/officeart/2008/layout/LinedList"/>
    <dgm:cxn modelId="{063E36E6-A923-4857-99B2-D59B12B15BDF}" type="presOf" srcId="{09419693-B29C-4509-8F63-981C7D2AD3D3}" destId="{12AB2420-38A9-4705-96C0-A1694DB7EDF1}" srcOrd="0" destOrd="0" presId="urn:microsoft.com/office/officeart/2008/layout/LinedList"/>
    <dgm:cxn modelId="{FAAF7E6F-5ACC-4D79-A1FE-7FC74A6EF4A3}" srcId="{1BC50980-6B86-4830-ABC7-AB180C249F17}" destId="{D1F49317-14C7-47BA-8061-854E1C2A31E8}" srcOrd="3" destOrd="0" parTransId="{51BE99CE-3164-4F8D-8EFB-B1DB5AB2BFAF}" sibTransId="{1F15335B-1104-4145-93D7-1581EB76AA6E}"/>
    <dgm:cxn modelId="{24EAF085-B670-4236-AE23-F67F807579CC}" srcId="{1BC50980-6B86-4830-ABC7-AB180C249F17}" destId="{C4287021-0CEF-489C-B26F-948524A7D8DF}" srcOrd="5" destOrd="0" parTransId="{77E8872C-1414-43F5-B0F8-73ECC9FB0880}" sibTransId="{6FF56F7F-1A40-458B-9439-74725848DEB9}"/>
    <dgm:cxn modelId="{5B5C97CA-57EF-4E97-979F-DACAE6CDE47D}" type="presOf" srcId="{D1F49317-14C7-47BA-8061-854E1C2A31E8}" destId="{8B73DA92-11E1-4807-9ADB-7389A91BFD24}" srcOrd="0" destOrd="0" presId="urn:microsoft.com/office/officeart/2008/layout/LinedList"/>
    <dgm:cxn modelId="{6C4DC346-6BC4-4149-BC9F-7B0C0A2EE638}" type="presOf" srcId="{54219228-68BE-4D53-824A-C0357A04EA50}" destId="{E9FDB40C-2097-4048-A9C8-74BD485A88C3}" srcOrd="0" destOrd="0" presId="urn:microsoft.com/office/officeart/2008/layout/LinedList"/>
    <dgm:cxn modelId="{2A508713-86E6-48EA-BE88-FB7801AA3AC4}" srcId="{1BC50980-6B86-4830-ABC7-AB180C249F17}" destId="{54219228-68BE-4D53-824A-C0357A04EA50}" srcOrd="4" destOrd="0" parTransId="{0AAA071C-C5F9-47D2-A99B-E9E1BBCD891F}" sibTransId="{F9CCE9C3-B292-4B3D-9092-DE8FF4493496}"/>
    <dgm:cxn modelId="{41E4E0F2-9E30-456A-9393-D64038159796}" type="presOf" srcId="{CA214DE9-8540-4762-BADA-7A5A9BB5A4A0}" destId="{5431B6EF-DD1A-4A46-9C6F-030769FC5995}" srcOrd="0" destOrd="0" presId="urn:microsoft.com/office/officeart/2008/layout/LinedList"/>
    <dgm:cxn modelId="{3136235D-E0D1-4CB4-91C3-432C1A595B29}" type="presOf" srcId="{E28BC72F-CE24-4E49-A22C-DBC55D8A29A9}" destId="{DECED009-5E8A-42EA-BF0E-D1836B810B31}" srcOrd="0" destOrd="0" presId="urn:microsoft.com/office/officeart/2008/layout/LinedList"/>
    <dgm:cxn modelId="{B6E33F66-04EC-4421-AA9C-512F35F19B9D}" srcId="{1BC50980-6B86-4830-ABC7-AB180C249F17}" destId="{E28BC72F-CE24-4E49-A22C-DBC55D8A29A9}" srcOrd="6" destOrd="0" parTransId="{40861778-DD52-4B5D-9616-5D2B807E6002}" sibTransId="{C88AE8C3-F029-456E-A05D-9DE3581D7DC4}"/>
    <dgm:cxn modelId="{062ADFDF-6CF3-4FF7-B530-E1A9FA138F8C}" srcId="{1BC50980-6B86-4830-ABC7-AB180C249F17}" destId="{CA214DE9-8540-4762-BADA-7A5A9BB5A4A0}" srcOrd="2" destOrd="0" parTransId="{EB870CA4-EB2A-4AA8-B539-BF14369B73C2}" sibTransId="{DEDE1F9B-1C94-409C-A730-27500284AECC}"/>
    <dgm:cxn modelId="{1C2F2417-4F7E-40A9-9357-68CEADA48E2F}" type="presOf" srcId="{3E47599A-7948-4EC5-BD61-D59405A61341}" destId="{E3865A3A-2F03-4C1D-85F1-AE111C8EFACE}" srcOrd="0" destOrd="0" presId="urn:microsoft.com/office/officeart/2008/layout/LinedList"/>
    <dgm:cxn modelId="{E186E347-63B4-4A4F-A461-91497370F0B8}" type="presParOf" srcId="{F23B9690-618D-4D09-8035-423DDB28BBD4}" destId="{721B905A-F452-41A3-BC66-20D76BF86DB6}" srcOrd="0" destOrd="0" presId="urn:microsoft.com/office/officeart/2008/layout/LinedList"/>
    <dgm:cxn modelId="{DB190582-52A6-4C62-B597-2EF7D79D97A9}" type="presParOf" srcId="{F23B9690-618D-4D09-8035-423DDB28BBD4}" destId="{0137060B-CC4A-4B37-83D5-7DD756E352E1}" srcOrd="1" destOrd="0" presId="urn:microsoft.com/office/officeart/2008/layout/LinedList"/>
    <dgm:cxn modelId="{BB73ED44-BC43-4B79-AE9B-6480181B361D}" type="presParOf" srcId="{0137060B-CC4A-4B37-83D5-7DD756E352E1}" destId="{E3865A3A-2F03-4C1D-85F1-AE111C8EFACE}" srcOrd="0" destOrd="0" presId="urn:microsoft.com/office/officeart/2008/layout/LinedList"/>
    <dgm:cxn modelId="{3964F106-C1F9-4703-96F2-1C13BDE78C7D}" type="presParOf" srcId="{0137060B-CC4A-4B37-83D5-7DD756E352E1}" destId="{CD5CD627-F0FC-4885-96CF-C6F11BF3AF50}" srcOrd="1" destOrd="0" presId="urn:microsoft.com/office/officeart/2008/layout/LinedList"/>
    <dgm:cxn modelId="{34EC7319-6FD8-4C6E-A9BE-AA67FFE6FF62}" type="presParOf" srcId="{F23B9690-618D-4D09-8035-423DDB28BBD4}" destId="{1882EE55-70AE-493E-8600-379BBEFA78E9}" srcOrd="2" destOrd="0" presId="urn:microsoft.com/office/officeart/2008/layout/LinedList"/>
    <dgm:cxn modelId="{F8FB0D6F-083E-4FAD-B0F2-FA20D3C7BD21}" type="presParOf" srcId="{F23B9690-618D-4D09-8035-423DDB28BBD4}" destId="{E526949F-60BD-43EF-81FF-E4CD4B55639A}" srcOrd="3" destOrd="0" presId="urn:microsoft.com/office/officeart/2008/layout/LinedList"/>
    <dgm:cxn modelId="{FD501946-636E-46EB-B2F9-E97ABFAA792F}" type="presParOf" srcId="{E526949F-60BD-43EF-81FF-E4CD4B55639A}" destId="{12AB2420-38A9-4705-96C0-A1694DB7EDF1}" srcOrd="0" destOrd="0" presId="urn:microsoft.com/office/officeart/2008/layout/LinedList"/>
    <dgm:cxn modelId="{03CB2382-90B5-4AEA-BDA1-92118D6F86C8}" type="presParOf" srcId="{E526949F-60BD-43EF-81FF-E4CD4B55639A}" destId="{837D207F-4414-4ECB-93A6-B34CA929DADC}" srcOrd="1" destOrd="0" presId="urn:microsoft.com/office/officeart/2008/layout/LinedList"/>
    <dgm:cxn modelId="{5CEF83A8-D9A8-466B-A50C-383B9C2534D7}" type="presParOf" srcId="{F23B9690-618D-4D09-8035-423DDB28BBD4}" destId="{F2CF3593-868B-4F20-B331-9E1B6FFC55D6}" srcOrd="4" destOrd="0" presId="urn:microsoft.com/office/officeart/2008/layout/LinedList"/>
    <dgm:cxn modelId="{3396C5CF-10AC-4979-811B-815C9C28B758}" type="presParOf" srcId="{F23B9690-618D-4D09-8035-423DDB28BBD4}" destId="{69C5B9B8-AEB4-46D9-969C-9660A0D16F6F}" srcOrd="5" destOrd="0" presId="urn:microsoft.com/office/officeart/2008/layout/LinedList"/>
    <dgm:cxn modelId="{25A6FE52-4A7F-4C42-983B-3E6A88EA5876}" type="presParOf" srcId="{69C5B9B8-AEB4-46D9-969C-9660A0D16F6F}" destId="{5431B6EF-DD1A-4A46-9C6F-030769FC5995}" srcOrd="0" destOrd="0" presId="urn:microsoft.com/office/officeart/2008/layout/LinedList"/>
    <dgm:cxn modelId="{9A8432B6-B7C9-4B6B-A158-E50BEE37B8E5}" type="presParOf" srcId="{69C5B9B8-AEB4-46D9-969C-9660A0D16F6F}" destId="{1E9F05E3-A63A-4BD8-B538-BA7844072DF5}" srcOrd="1" destOrd="0" presId="urn:microsoft.com/office/officeart/2008/layout/LinedList"/>
    <dgm:cxn modelId="{8945BDEB-C996-43F0-9167-23027F68E6DF}" type="presParOf" srcId="{F23B9690-618D-4D09-8035-423DDB28BBD4}" destId="{979951B0-2ED0-4330-B6CD-756FB16F578D}" srcOrd="6" destOrd="0" presId="urn:microsoft.com/office/officeart/2008/layout/LinedList"/>
    <dgm:cxn modelId="{9F834C55-AB3B-4B8B-8AE4-C61FBFDAA6E1}" type="presParOf" srcId="{F23B9690-618D-4D09-8035-423DDB28BBD4}" destId="{47239BCE-B9AA-4F96-A891-937E2B69BB1A}" srcOrd="7" destOrd="0" presId="urn:microsoft.com/office/officeart/2008/layout/LinedList"/>
    <dgm:cxn modelId="{51B92C9D-D4D5-4616-A9AD-9C050EEBCD87}" type="presParOf" srcId="{47239BCE-B9AA-4F96-A891-937E2B69BB1A}" destId="{8B73DA92-11E1-4807-9ADB-7389A91BFD24}" srcOrd="0" destOrd="0" presId="urn:microsoft.com/office/officeart/2008/layout/LinedList"/>
    <dgm:cxn modelId="{A7EEA739-0BA7-4A49-A914-0CC7DB04E7AE}" type="presParOf" srcId="{47239BCE-B9AA-4F96-A891-937E2B69BB1A}" destId="{D2FF7F04-BC3E-4610-9EE7-9145661B2CCE}" srcOrd="1" destOrd="0" presId="urn:microsoft.com/office/officeart/2008/layout/LinedList"/>
    <dgm:cxn modelId="{A5EA3250-47E5-4507-B4C3-327C67D7BF67}" type="presParOf" srcId="{F23B9690-618D-4D09-8035-423DDB28BBD4}" destId="{3096FDD7-4740-48BA-A38B-CE2FE948BC63}" srcOrd="8" destOrd="0" presId="urn:microsoft.com/office/officeart/2008/layout/LinedList"/>
    <dgm:cxn modelId="{92E10ECF-D0FA-40C0-A394-C8643C427CA2}" type="presParOf" srcId="{F23B9690-618D-4D09-8035-423DDB28BBD4}" destId="{573CB460-D3D3-4C65-9958-9DE268F9E0B1}" srcOrd="9" destOrd="0" presId="urn:microsoft.com/office/officeart/2008/layout/LinedList"/>
    <dgm:cxn modelId="{0DA29BD4-0067-4AFC-928E-A86766271EEA}" type="presParOf" srcId="{573CB460-D3D3-4C65-9958-9DE268F9E0B1}" destId="{E9FDB40C-2097-4048-A9C8-74BD485A88C3}" srcOrd="0" destOrd="0" presId="urn:microsoft.com/office/officeart/2008/layout/LinedList"/>
    <dgm:cxn modelId="{38420E7C-E090-4C07-BB9F-B077D1CB18A1}" type="presParOf" srcId="{573CB460-D3D3-4C65-9958-9DE268F9E0B1}" destId="{58371EFB-49FA-4EB2-A884-C3F3383A71ED}" srcOrd="1" destOrd="0" presId="urn:microsoft.com/office/officeart/2008/layout/LinedList"/>
    <dgm:cxn modelId="{BE1F4E18-7F98-43DF-AD69-E21B874E706C}" type="presParOf" srcId="{F23B9690-618D-4D09-8035-423DDB28BBD4}" destId="{0D287C53-A7EC-4930-8833-3F1069484BB5}" srcOrd="10" destOrd="0" presId="urn:microsoft.com/office/officeart/2008/layout/LinedList"/>
    <dgm:cxn modelId="{B65E434B-B6F0-48ED-82B4-53FB85611C4B}" type="presParOf" srcId="{F23B9690-618D-4D09-8035-423DDB28BBD4}" destId="{18D9D1CA-7DA4-4C73-A8C7-B4FE8BA1C577}" srcOrd="11" destOrd="0" presId="urn:microsoft.com/office/officeart/2008/layout/LinedList"/>
    <dgm:cxn modelId="{50891AE1-3F14-46A4-9133-53298431E2B1}" type="presParOf" srcId="{18D9D1CA-7DA4-4C73-A8C7-B4FE8BA1C577}" destId="{699888F8-49A6-4FEE-8CB8-3AF3FB3C1AEB}" srcOrd="0" destOrd="0" presId="urn:microsoft.com/office/officeart/2008/layout/LinedList"/>
    <dgm:cxn modelId="{3794D519-0919-48AA-A0A0-26C9EC88E483}" type="presParOf" srcId="{18D9D1CA-7DA4-4C73-A8C7-B4FE8BA1C577}" destId="{99F5F460-A366-489A-B517-810CE90E47CA}" srcOrd="1" destOrd="0" presId="urn:microsoft.com/office/officeart/2008/layout/LinedList"/>
    <dgm:cxn modelId="{B4B1E2CF-1867-4518-939B-4C0A89B4D23E}" type="presParOf" srcId="{F23B9690-618D-4D09-8035-423DDB28BBD4}" destId="{612FCEC6-DB2A-4DA3-B6C4-92B2512D35EA}" srcOrd="12" destOrd="0" presId="urn:microsoft.com/office/officeart/2008/layout/LinedList"/>
    <dgm:cxn modelId="{359EEECF-1DBE-4D68-93DC-B049EFDF5577}" type="presParOf" srcId="{F23B9690-618D-4D09-8035-423DDB28BBD4}" destId="{B08845DC-B4A0-4BD7-AD23-E329B5CE3600}" srcOrd="13" destOrd="0" presId="urn:microsoft.com/office/officeart/2008/layout/LinedList"/>
    <dgm:cxn modelId="{7C6C9B2C-9B46-45F8-B210-0EAF4ECE57C0}" type="presParOf" srcId="{B08845DC-B4A0-4BD7-AD23-E329B5CE3600}" destId="{DECED009-5E8A-42EA-BF0E-D1836B810B31}" srcOrd="0" destOrd="0" presId="urn:microsoft.com/office/officeart/2008/layout/LinedList"/>
    <dgm:cxn modelId="{802D5CFE-70D2-4436-A20C-CA6418D4358B}" type="presParOf" srcId="{B08845DC-B4A0-4BD7-AD23-E329B5CE3600}" destId="{B7914CE7-9766-43E1-9602-AC104EC8B841}" srcOrd="1" destOrd="0" presId="urn:microsoft.com/office/officeart/2008/layout/LinedList"/>
    <dgm:cxn modelId="{8397A79B-76A6-4D58-918D-F91CC715FC09}" type="presParOf" srcId="{F23B9690-618D-4D09-8035-423DDB28BBD4}" destId="{9960DE2F-6EE2-4D51-8B30-609DF54DF530}" srcOrd="14" destOrd="0" presId="urn:microsoft.com/office/officeart/2008/layout/LinedList"/>
    <dgm:cxn modelId="{E1D6A0E8-4F8C-4A3A-BFCF-C16DB9B3E643}" type="presParOf" srcId="{F23B9690-618D-4D09-8035-423DDB28BBD4}" destId="{FF0D8EE2-30B6-4084-AAD1-4F12561ACFF5}" srcOrd="15" destOrd="0" presId="urn:microsoft.com/office/officeart/2008/layout/LinedList"/>
    <dgm:cxn modelId="{DC753897-7500-40F7-9F94-C446722D319F}" type="presParOf" srcId="{FF0D8EE2-30B6-4084-AAD1-4F12561ACFF5}" destId="{5819FC33-7248-49E4-B418-3A297ECF4911}" srcOrd="0" destOrd="0" presId="urn:microsoft.com/office/officeart/2008/layout/LinedList"/>
    <dgm:cxn modelId="{6D449D47-A5EF-4777-8CDD-9DE2885B3A21}" type="presParOf" srcId="{FF0D8EE2-30B6-4084-AAD1-4F12561ACFF5}" destId="{219C26DF-1E05-4E99-B88C-86CD6995E60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B905A-F452-41A3-BC66-20D76BF86DB6}">
      <dsp:nvSpPr>
        <dsp:cNvPr id="0" name=""/>
        <dsp:cNvSpPr/>
      </dsp:nvSpPr>
      <dsp:spPr>
        <a:xfrm>
          <a:off x="0" y="0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865A3A-2F03-4C1D-85F1-AE111C8EFACE}">
      <dsp:nvSpPr>
        <dsp:cNvPr id="0" name=""/>
        <dsp:cNvSpPr/>
      </dsp:nvSpPr>
      <dsp:spPr>
        <a:xfrm>
          <a:off x="0" y="0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أساسيات ريادة الأعمال</a:t>
          </a:r>
          <a:endParaRPr lang="en-US" sz="2900" b="1" kern="1200" dirty="0"/>
        </a:p>
      </dsp:txBody>
      <dsp:txXfrm>
        <a:off x="0" y="0"/>
        <a:ext cx="7772400" cy="619124"/>
      </dsp:txXfrm>
    </dsp:sp>
    <dsp:sp modelId="{1882EE55-70AE-493E-8600-379BBEFA78E9}">
      <dsp:nvSpPr>
        <dsp:cNvPr id="0" name=""/>
        <dsp:cNvSpPr/>
      </dsp:nvSpPr>
      <dsp:spPr>
        <a:xfrm>
          <a:off x="0" y="619124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2AB2420-38A9-4705-96C0-A1694DB7EDF1}">
      <dsp:nvSpPr>
        <dsp:cNvPr id="0" name=""/>
        <dsp:cNvSpPr/>
      </dsp:nvSpPr>
      <dsp:spPr>
        <a:xfrm>
          <a:off x="0" y="619124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صفات ومهارات رائد الأعمال</a:t>
          </a:r>
          <a:endParaRPr lang="en-US" sz="2900" b="1" kern="1200" dirty="0"/>
        </a:p>
      </dsp:txBody>
      <dsp:txXfrm>
        <a:off x="0" y="619124"/>
        <a:ext cx="7772400" cy="619124"/>
      </dsp:txXfrm>
    </dsp:sp>
    <dsp:sp modelId="{F2CF3593-868B-4F20-B331-9E1B6FFC55D6}">
      <dsp:nvSpPr>
        <dsp:cNvPr id="0" name=""/>
        <dsp:cNvSpPr/>
      </dsp:nvSpPr>
      <dsp:spPr>
        <a:xfrm>
          <a:off x="0" y="1238249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431B6EF-DD1A-4A46-9C6F-030769FC5995}">
      <dsp:nvSpPr>
        <dsp:cNvPr id="0" name=""/>
        <dsp:cNvSpPr/>
      </dsp:nvSpPr>
      <dsp:spPr>
        <a:xfrm>
          <a:off x="0" y="1238249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الإبداع والابتكار وعلاقته بريادة الأعمال</a:t>
          </a:r>
          <a:endParaRPr lang="en-US" sz="2900" b="1" kern="1200" dirty="0"/>
        </a:p>
      </dsp:txBody>
      <dsp:txXfrm>
        <a:off x="0" y="1238249"/>
        <a:ext cx="7772400" cy="619124"/>
      </dsp:txXfrm>
    </dsp:sp>
    <dsp:sp modelId="{979951B0-2ED0-4330-B6CD-756FB16F578D}">
      <dsp:nvSpPr>
        <dsp:cNvPr id="0" name=""/>
        <dsp:cNvSpPr/>
      </dsp:nvSpPr>
      <dsp:spPr>
        <a:xfrm>
          <a:off x="0" y="1857374"/>
          <a:ext cx="7772400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B73DA92-11E1-4807-9ADB-7389A91BFD24}">
      <dsp:nvSpPr>
        <dsp:cNvPr id="0" name=""/>
        <dsp:cNvSpPr/>
      </dsp:nvSpPr>
      <dsp:spPr>
        <a:xfrm>
          <a:off x="0" y="1857374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محفزات الإبداع والابتكار</a:t>
          </a:r>
          <a:endParaRPr lang="en-US" sz="2900" b="1" kern="1200" dirty="0"/>
        </a:p>
      </dsp:txBody>
      <dsp:txXfrm>
        <a:off x="0" y="1857374"/>
        <a:ext cx="7772400" cy="619124"/>
      </dsp:txXfrm>
    </dsp:sp>
    <dsp:sp modelId="{3096FDD7-4740-48BA-A38B-CE2FE948BC63}">
      <dsp:nvSpPr>
        <dsp:cNvPr id="0" name=""/>
        <dsp:cNvSpPr/>
      </dsp:nvSpPr>
      <dsp:spPr>
        <a:xfrm>
          <a:off x="0" y="2476499"/>
          <a:ext cx="7772400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9FDB40C-2097-4048-A9C8-74BD485A88C3}">
      <dsp:nvSpPr>
        <dsp:cNvPr id="0" name=""/>
        <dsp:cNvSpPr/>
      </dsp:nvSpPr>
      <dsp:spPr>
        <a:xfrm>
          <a:off x="0" y="2476499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ريادة الأعمال والمشروعات الصغيرة</a:t>
          </a:r>
          <a:endParaRPr lang="en-US" sz="2900" b="1" kern="1200" dirty="0"/>
        </a:p>
      </dsp:txBody>
      <dsp:txXfrm>
        <a:off x="0" y="2476499"/>
        <a:ext cx="7772400" cy="619124"/>
      </dsp:txXfrm>
    </dsp:sp>
    <dsp:sp modelId="{0D287C53-A7EC-4930-8833-3F1069484BB5}">
      <dsp:nvSpPr>
        <dsp:cNvPr id="0" name=""/>
        <dsp:cNvSpPr/>
      </dsp:nvSpPr>
      <dsp:spPr>
        <a:xfrm>
          <a:off x="0" y="3095624"/>
          <a:ext cx="7772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99888F8-49A6-4FEE-8CB8-3AF3FB3C1AEB}">
      <dsp:nvSpPr>
        <dsp:cNvPr id="0" name=""/>
        <dsp:cNvSpPr/>
      </dsp:nvSpPr>
      <dsp:spPr>
        <a:xfrm>
          <a:off x="0" y="3095624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أسباب نجاح وفشل المنشأة الصغيرة</a:t>
          </a:r>
          <a:endParaRPr lang="en-US" sz="2900" b="1" kern="1200" dirty="0"/>
        </a:p>
      </dsp:txBody>
      <dsp:txXfrm>
        <a:off x="0" y="3095624"/>
        <a:ext cx="7772400" cy="619124"/>
      </dsp:txXfrm>
    </dsp:sp>
    <dsp:sp modelId="{612FCEC6-DB2A-4DA3-B6C4-92B2512D35EA}">
      <dsp:nvSpPr>
        <dsp:cNvPr id="0" name=""/>
        <dsp:cNvSpPr/>
      </dsp:nvSpPr>
      <dsp:spPr>
        <a:xfrm>
          <a:off x="0" y="3714749"/>
          <a:ext cx="7772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ECED009-5E8A-42EA-BF0E-D1836B810B31}">
      <dsp:nvSpPr>
        <dsp:cNvPr id="0" name=""/>
        <dsp:cNvSpPr/>
      </dsp:nvSpPr>
      <dsp:spPr>
        <a:xfrm>
          <a:off x="0" y="3714749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دراسات الجدوى للمشروعات الصغيرة </a:t>
          </a:r>
          <a:endParaRPr lang="en-US" sz="2900" b="1" kern="1200" dirty="0"/>
        </a:p>
      </dsp:txBody>
      <dsp:txXfrm>
        <a:off x="0" y="3714749"/>
        <a:ext cx="7772400" cy="619124"/>
      </dsp:txXfrm>
    </dsp:sp>
    <dsp:sp modelId="{9960DE2F-6EE2-4D51-8B30-609DF54DF530}">
      <dsp:nvSpPr>
        <dsp:cNvPr id="0" name=""/>
        <dsp:cNvSpPr/>
      </dsp:nvSpPr>
      <dsp:spPr>
        <a:xfrm>
          <a:off x="0" y="4333874"/>
          <a:ext cx="7772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19FC33-7248-49E4-B418-3A297ECF4911}">
      <dsp:nvSpPr>
        <dsp:cNvPr id="0" name=""/>
        <dsp:cNvSpPr/>
      </dsp:nvSpPr>
      <dsp:spPr>
        <a:xfrm>
          <a:off x="0" y="4333874"/>
          <a:ext cx="7772400" cy="6191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/>
            <a:t>دراسات الجدوى: مبدئية، تسويقية، فنية، مالية</a:t>
          </a:r>
          <a:endParaRPr lang="en-US" sz="2900" b="1" kern="1200" dirty="0"/>
        </a:p>
      </dsp:txBody>
      <dsp:txXfrm>
        <a:off x="0" y="4333874"/>
        <a:ext cx="7772400" cy="619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AD9F825-CDC4-4C6A-AEF7-9D58F6C46BB5}" type="datetimeFigureOut">
              <a:rPr lang="ar-SA" smtClean="0"/>
              <a:t>9/10/1442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5FB2870-0C1D-4DB7-B071-EF7D1C3BBE1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566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2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85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3266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65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43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56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98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2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8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4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9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06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229600" cy="12954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ar-SA" sz="13800" b="1" smtClean="0">
                <a:solidFill>
                  <a:srgbClr val="C00000"/>
                </a:solidFill>
              </a:rPr>
              <a:t>ريادة الأعمال</a:t>
            </a:r>
            <a:endParaRPr lang="en-US" sz="138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7162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3338" cy="981682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ar-SA" sz="6000" b="1" dirty="0" smtClean="0"/>
              <a:t>محتويات المقرر</a:t>
            </a:r>
            <a:endParaRPr lang="en-US" sz="6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76161527"/>
              </p:ext>
            </p:extLst>
          </p:nvPr>
        </p:nvGraphicFramePr>
        <p:xfrm>
          <a:off x="685800" y="1447800"/>
          <a:ext cx="7772400" cy="495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78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331</TotalTime>
  <Words>42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Droplet</vt:lpstr>
      <vt:lpstr>ريادة الأعمال</vt:lpstr>
      <vt:lpstr>محتويات المقرر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الإدارة</dc:title>
  <dc:creator>ACC</dc:creator>
  <cp:lastModifiedBy>hp</cp:lastModifiedBy>
  <cp:revision>44</cp:revision>
  <dcterms:created xsi:type="dcterms:W3CDTF">2006-08-16T00:00:00Z</dcterms:created>
  <dcterms:modified xsi:type="dcterms:W3CDTF">2021-04-21T11:34:36Z</dcterms:modified>
</cp:coreProperties>
</file>