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 id="2147483882" r:id="rId2"/>
    <p:sldMasterId id="2147483900" r:id="rId3"/>
    <p:sldMasterId id="2147483918" r:id="rId4"/>
    <p:sldMasterId id="2147483996" r:id="rId5"/>
  </p:sldMasterIdLst>
  <p:notesMasterIdLst>
    <p:notesMasterId r:id="rId24"/>
  </p:notesMasterIdLst>
  <p:sldIdLst>
    <p:sldId id="256" r:id="rId6"/>
    <p:sldId id="258" r:id="rId7"/>
    <p:sldId id="280" r:id="rId8"/>
    <p:sldId id="259" r:id="rId9"/>
    <p:sldId id="282" r:id="rId10"/>
    <p:sldId id="283" r:id="rId11"/>
    <p:sldId id="284" r:id="rId12"/>
    <p:sldId id="285" r:id="rId13"/>
    <p:sldId id="286" r:id="rId14"/>
    <p:sldId id="260" r:id="rId15"/>
    <p:sldId id="261" r:id="rId16"/>
    <p:sldId id="268" r:id="rId17"/>
    <p:sldId id="287" r:id="rId18"/>
    <p:sldId id="288" r:id="rId19"/>
    <p:sldId id="289" r:id="rId20"/>
    <p:sldId id="290" r:id="rId21"/>
    <p:sldId id="291" r:id="rId22"/>
    <p:sldId id="25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0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114936-516A-413C-A98D-440ED6B91C78}" type="doc">
      <dgm:prSet loTypeId="urn:microsoft.com/office/officeart/2005/8/layout/cycle2" loCatId="cycle" qsTypeId="urn:microsoft.com/office/officeart/2005/8/quickstyle/3d1" qsCatId="3D" csTypeId="urn:microsoft.com/office/officeart/2005/8/colors/colorful1" csCatId="colorful"/>
      <dgm:spPr/>
      <dgm:t>
        <a:bodyPr/>
        <a:lstStyle/>
        <a:p>
          <a:pPr rtl="1"/>
          <a:endParaRPr lang="ar-SA"/>
        </a:p>
      </dgm:t>
    </dgm:pt>
    <dgm:pt modelId="{E18B393A-90E3-4C0D-88E6-47E455EC95A3}">
      <dgm:prSet/>
      <dgm:spPr/>
      <dgm:t>
        <a:bodyPr/>
        <a:lstStyle/>
        <a:p>
          <a:pPr rtl="1"/>
          <a:r>
            <a:rPr lang="ar-SA" b="1" baseline="0" smtClean="0"/>
            <a:t>مبدئية</a:t>
          </a:r>
          <a:endParaRPr lang="ar-SA"/>
        </a:p>
      </dgm:t>
    </dgm:pt>
    <dgm:pt modelId="{1DAE607C-FC6A-4393-B945-F896C4A724BA}" type="parTrans" cxnId="{5F8DBAED-1F1F-4659-9148-18B574915417}">
      <dgm:prSet/>
      <dgm:spPr/>
      <dgm:t>
        <a:bodyPr/>
        <a:lstStyle/>
        <a:p>
          <a:pPr rtl="1"/>
          <a:endParaRPr lang="ar-SA"/>
        </a:p>
      </dgm:t>
    </dgm:pt>
    <dgm:pt modelId="{C729192E-CF1A-4562-B721-B2652625EED9}" type="sibTrans" cxnId="{5F8DBAED-1F1F-4659-9148-18B574915417}">
      <dgm:prSet/>
      <dgm:spPr/>
      <dgm:t>
        <a:bodyPr/>
        <a:lstStyle/>
        <a:p>
          <a:pPr rtl="1"/>
          <a:endParaRPr lang="ar-SA"/>
        </a:p>
      </dgm:t>
    </dgm:pt>
    <dgm:pt modelId="{EA89F9AF-FD44-42F4-B0FC-C6108401A99E}">
      <dgm:prSet/>
      <dgm:spPr/>
      <dgm:t>
        <a:bodyPr/>
        <a:lstStyle/>
        <a:p>
          <a:pPr rtl="1"/>
          <a:r>
            <a:rPr lang="ar-SA" b="1" baseline="0" smtClean="0"/>
            <a:t>تسويقية</a:t>
          </a:r>
          <a:endParaRPr lang="ar-SA"/>
        </a:p>
      </dgm:t>
    </dgm:pt>
    <dgm:pt modelId="{F368B7CB-8521-48B7-A870-090EDD2CCF6B}" type="parTrans" cxnId="{32FE400A-BC8E-4B71-95F4-0496A26CBDB6}">
      <dgm:prSet/>
      <dgm:spPr/>
      <dgm:t>
        <a:bodyPr/>
        <a:lstStyle/>
        <a:p>
          <a:pPr rtl="1"/>
          <a:endParaRPr lang="ar-SA"/>
        </a:p>
      </dgm:t>
    </dgm:pt>
    <dgm:pt modelId="{13610389-4A66-4F87-8CA6-32135DE52E3E}" type="sibTrans" cxnId="{32FE400A-BC8E-4B71-95F4-0496A26CBDB6}">
      <dgm:prSet/>
      <dgm:spPr/>
      <dgm:t>
        <a:bodyPr/>
        <a:lstStyle/>
        <a:p>
          <a:pPr rtl="1"/>
          <a:endParaRPr lang="ar-SA"/>
        </a:p>
      </dgm:t>
    </dgm:pt>
    <dgm:pt modelId="{0F91FE53-92F4-439C-B3A8-4A11FBBF4100}">
      <dgm:prSet/>
      <dgm:spPr/>
      <dgm:t>
        <a:bodyPr/>
        <a:lstStyle/>
        <a:p>
          <a:pPr rtl="1"/>
          <a:r>
            <a:rPr lang="ar-SA" b="1" baseline="0" smtClean="0"/>
            <a:t>فنية</a:t>
          </a:r>
          <a:endParaRPr lang="ar-SA"/>
        </a:p>
      </dgm:t>
    </dgm:pt>
    <dgm:pt modelId="{E6764ACB-1A87-4CAD-925C-EB96E1A12172}" type="parTrans" cxnId="{46DD2B19-71FB-46DE-8CF1-862B24595814}">
      <dgm:prSet/>
      <dgm:spPr/>
      <dgm:t>
        <a:bodyPr/>
        <a:lstStyle/>
        <a:p>
          <a:pPr rtl="1"/>
          <a:endParaRPr lang="ar-SA"/>
        </a:p>
      </dgm:t>
    </dgm:pt>
    <dgm:pt modelId="{CBAA1FE4-0CBD-4263-957D-F68FAF59209C}" type="sibTrans" cxnId="{46DD2B19-71FB-46DE-8CF1-862B24595814}">
      <dgm:prSet/>
      <dgm:spPr/>
      <dgm:t>
        <a:bodyPr/>
        <a:lstStyle/>
        <a:p>
          <a:pPr rtl="1"/>
          <a:endParaRPr lang="ar-SA"/>
        </a:p>
      </dgm:t>
    </dgm:pt>
    <dgm:pt modelId="{E85B8250-B5E6-48AA-AD9A-A499CEDBDE15}">
      <dgm:prSet/>
      <dgm:spPr/>
      <dgm:t>
        <a:bodyPr/>
        <a:lstStyle/>
        <a:p>
          <a:pPr rtl="1"/>
          <a:r>
            <a:rPr lang="ar-SA" b="1" baseline="0" smtClean="0"/>
            <a:t>مالية</a:t>
          </a:r>
          <a:endParaRPr lang="ar-SA"/>
        </a:p>
      </dgm:t>
    </dgm:pt>
    <dgm:pt modelId="{8B1DF27C-0E17-4949-BCBF-2E81D0BF6996}" type="parTrans" cxnId="{DE080294-C8F0-467B-9F07-49DEA37FB2BA}">
      <dgm:prSet/>
      <dgm:spPr/>
      <dgm:t>
        <a:bodyPr/>
        <a:lstStyle/>
        <a:p>
          <a:pPr rtl="1"/>
          <a:endParaRPr lang="ar-SA"/>
        </a:p>
      </dgm:t>
    </dgm:pt>
    <dgm:pt modelId="{DF1F12F1-7B0B-477F-A31C-7998A07BFD0E}" type="sibTrans" cxnId="{DE080294-C8F0-467B-9F07-49DEA37FB2BA}">
      <dgm:prSet/>
      <dgm:spPr/>
      <dgm:t>
        <a:bodyPr/>
        <a:lstStyle/>
        <a:p>
          <a:pPr rtl="1"/>
          <a:endParaRPr lang="ar-SA"/>
        </a:p>
      </dgm:t>
    </dgm:pt>
    <dgm:pt modelId="{7E2BAA4C-9CC6-4CD1-BE68-83A3A038B076}" type="pres">
      <dgm:prSet presAssocID="{39114936-516A-413C-A98D-440ED6B91C78}" presName="cycle" presStyleCnt="0">
        <dgm:presLayoutVars>
          <dgm:dir/>
          <dgm:resizeHandles val="exact"/>
        </dgm:presLayoutVars>
      </dgm:prSet>
      <dgm:spPr/>
      <dgm:t>
        <a:bodyPr/>
        <a:lstStyle/>
        <a:p>
          <a:pPr rtl="1"/>
          <a:endParaRPr lang="ar-SA"/>
        </a:p>
      </dgm:t>
    </dgm:pt>
    <dgm:pt modelId="{04363F96-7E52-40CA-84F2-8555D16E8940}" type="pres">
      <dgm:prSet presAssocID="{E18B393A-90E3-4C0D-88E6-47E455EC95A3}" presName="node" presStyleLbl="node1" presStyleIdx="0" presStyleCnt="4">
        <dgm:presLayoutVars>
          <dgm:bulletEnabled val="1"/>
        </dgm:presLayoutVars>
      </dgm:prSet>
      <dgm:spPr/>
      <dgm:t>
        <a:bodyPr/>
        <a:lstStyle/>
        <a:p>
          <a:pPr rtl="1"/>
          <a:endParaRPr lang="ar-SA"/>
        </a:p>
      </dgm:t>
    </dgm:pt>
    <dgm:pt modelId="{57A6DE6A-86EB-45D8-B2C9-4A5411D7F361}" type="pres">
      <dgm:prSet presAssocID="{C729192E-CF1A-4562-B721-B2652625EED9}" presName="sibTrans" presStyleLbl="sibTrans2D1" presStyleIdx="0" presStyleCnt="4"/>
      <dgm:spPr/>
      <dgm:t>
        <a:bodyPr/>
        <a:lstStyle/>
        <a:p>
          <a:pPr rtl="1"/>
          <a:endParaRPr lang="ar-SA"/>
        </a:p>
      </dgm:t>
    </dgm:pt>
    <dgm:pt modelId="{F9E3CC19-68A2-415F-8AF7-730BBAC9DBAA}" type="pres">
      <dgm:prSet presAssocID="{C729192E-CF1A-4562-B721-B2652625EED9}" presName="connectorText" presStyleLbl="sibTrans2D1" presStyleIdx="0" presStyleCnt="4"/>
      <dgm:spPr/>
      <dgm:t>
        <a:bodyPr/>
        <a:lstStyle/>
        <a:p>
          <a:pPr rtl="1"/>
          <a:endParaRPr lang="ar-SA"/>
        </a:p>
      </dgm:t>
    </dgm:pt>
    <dgm:pt modelId="{352F8616-8A32-491D-BD92-92DBFFD24E13}" type="pres">
      <dgm:prSet presAssocID="{EA89F9AF-FD44-42F4-B0FC-C6108401A99E}" presName="node" presStyleLbl="node1" presStyleIdx="1" presStyleCnt="4">
        <dgm:presLayoutVars>
          <dgm:bulletEnabled val="1"/>
        </dgm:presLayoutVars>
      </dgm:prSet>
      <dgm:spPr/>
      <dgm:t>
        <a:bodyPr/>
        <a:lstStyle/>
        <a:p>
          <a:pPr rtl="1"/>
          <a:endParaRPr lang="ar-SA"/>
        </a:p>
      </dgm:t>
    </dgm:pt>
    <dgm:pt modelId="{F2779DAA-C594-40F3-945B-F0556E117581}" type="pres">
      <dgm:prSet presAssocID="{13610389-4A66-4F87-8CA6-32135DE52E3E}" presName="sibTrans" presStyleLbl="sibTrans2D1" presStyleIdx="1" presStyleCnt="4"/>
      <dgm:spPr/>
      <dgm:t>
        <a:bodyPr/>
        <a:lstStyle/>
        <a:p>
          <a:pPr rtl="1"/>
          <a:endParaRPr lang="ar-SA"/>
        </a:p>
      </dgm:t>
    </dgm:pt>
    <dgm:pt modelId="{2165A258-B7BB-4020-B60A-06BFEF948C6E}" type="pres">
      <dgm:prSet presAssocID="{13610389-4A66-4F87-8CA6-32135DE52E3E}" presName="connectorText" presStyleLbl="sibTrans2D1" presStyleIdx="1" presStyleCnt="4"/>
      <dgm:spPr/>
      <dgm:t>
        <a:bodyPr/>
        <a:lstStyle/>
        <a:p>
          <a:pPr rtl="1"/>
          <a:endParaRPr lang="ar-SA"/>
        </a:p>
      </dgm:t>
    </dgm:pt>
    <dgm:pt modelId="{92D33471-4584-4C9D-9945-DCFECBA3D1BE}" type="pres">
      <dgm:prSet presAssocID="{0F91FE53-92F4-439C-B3A8-4A11FBBF4100}" presName="node" presStyleLbl="node1" presStyleIdx="2" presStyleCnt="4">
        <dgm:presLayoutVars>
          <dgm:bulletEnabled val="1"/>
        </dgm:presLayoutVars>
      </dgm:prSet>
      <dgm:spPr/>
      <dgm:t>
        <a:bodyPr/>
        <a:lstStyle/>
        <a:p>
          <a:pPr rtl="1"/>
          <a:endParaRPr lang="ar-SA"/>
        </a:p>
      </dgm:t>
    </dgm:pt>
    <dgm:pt modelId="{4CAFB055-E35C-4EB3-A93C-CD7A6B4E6989}" type="pres">
      <dgm:prSet presAssocID="{CBAA1FE4-0CBD-4263-957D-F68FAF59209C}" presName="sibTrans" presStyleLbl="sibTrans2D1" presStyleIdx="2" presStyleCnt="4"/>
      <dgm:spPr/>
      <dgm:t>
        <a:bodyPr/>
        <a:lstStyle/>
        <a:p>
          <a:pPr rtl="1"/>
          <a:endParaRPr lang="ar-SA"/>
        </a:p>
      </dgm:t>
    </dgm:pt>
    <dgm:pt modelId="{41BD7AFD-C497-4546-99F5-948F73704FFC}" type="pres">
      <dgm:prSet presAssocID="{CBAA1FE4-0CBD-4263-957D-F68FAF59209C}" presName="connectorText" presStyleLbl="sibTrans2D1" presStyleIdx="2" presStyleCnt="4"/>
      <dgm:spPr/>
      <dgm:t>
        <a:bodyPr/>
        <a:lstStyle/>
        <a:p>
          <a:pPr rtl="1"/>
          <a:endParaRPr lang="ar-SA"/>
        </a:p>
      </dgm:t>
    </dgm:pt>
    <dgm:pt modelId="{9D82257A-9AB6-4E4B-8581-C800F0B1369C}" type="pres">
      <dgm:prSet presAssocID="{E85B8250-B5E6-48AA-AD9A-A499CEDBDE15}" presName="node" presStyleLbl="node1" presStyleIdx="3" presStyleCnt="4">
        <dgm:presLayoutVars>
          <dgm:bulletEnabled val="1"/>
        </dgm:presLayoutVars>
      </dgm:prSet>
      <dgm:spPr/>
      <dgm:t>
        <a:bodyPr/>
        <a:lstStyle/>
        <a:p>
          <a:pPr rtl="1"/>
          <a:endParaRPr lang="ar-SA"/>
        </a:p>
      </dgm:t>
    </dgm:pt>
    <dgm:pt modelId="{C472CA29-A293-466D-8C76-35E2CF0A5260}" type="pres">
      <dgm:prSet presAssocID="{DF1F12F1-7B0B-477F-A31C-7998A07BFD0E}" presName="sibTrans" presStyleLbl="sibTrans2D1" presStyleIdx="3" presStyleCnt="4"/>
      <dgm:spPr/>
      <dgm:t>
        <a:bodyPr/>
        <a:lstStyle/>
        <a:p>
          <a:pPr rtl="1"/>
          <a:endParaRPr lang="ar-SA"/>
        </a:p>
      </dgm:t>
    </dgm:pt>
    <dgm:pt modelId="{D666A673-770A-4BED-8FFC-3ECABB383366}" type="pres">
      <dgm:prSet presAssocID="{DF1F12F1-7B0B-477F-A31C-7998A07BFD0E}" presName="connectorText" presStyleLbl="sibTrans2D1" presStyleIdx="3" presStyleCnt="4"/>
      <dgm:spPr/>
      <dgm:t>
        <a:bodyPr/>
        <a:lstStyle/>
        <a:p>
          <a:pPr rtl="1"/>
          <a:endParaRPr lang="ar-SA"/>
        </a:p>
      </dgm:t>
    </dgm:pt>
  </dgm:ptLst>
  <dgm:cxnLst>
    <dgm:cxn modelId="{1303E6D8-8A49-4E6A-8C81-3922664C77BE}" type="presOf" srcId="{39114936-516A-413C-A98D-440ED6B91C78}" destId="{7E2BAA4C-9CC6-4CD1-BE68-83A3A038B076}" srcOrd="0" destOrd="0" presId="urn:microsoft.com/office/officeart/2005/8/layout/cycle2"/>
    <dgm:cxn modelId="{46DD2B19-71FB-46DE-8CF1-862B24595814}" srcId="{39114936-516A-413C-A98D-440ED6B91C78}" destId="{0F91FE53-92F4-439C-B3A8-4A11FBBF4100}" srcOrd="2" destOrd="0" parTransId="{E6764ACB-1A87-4CAD-925C-EB96E1A12172}" sibTransId="{CBAA1FE4-0CBD-4263-957D-F68FAF59209C}"/>
    <dgm:cxn modelId="{FE2F264D-835C-463F-91E9-5437C2E93881}" type="presOf" srcId="{E18B393A-90E3-4C0D-88E6-47E455EC95A3}" destId="{04363F96-7E52-40CA-84F2-8555D16E8940}" srcOrd="0" destOrd="0" presId="urn:microsoft.com/office/officeart/2005/8/layout/cycle2"/>
    <dgm:cxn modelId="{D4DCFCA7-F7A7-45D8-B19D-DDFBF5795E70}" type="presOf" srcId="{C729192E-CF1A-4562-B721-B2652625EED9}" destId="{57A6DE6A-86EB-45D8-B2C9-4A5411D7F361}" srcOrd="0" destOrd="0" presId="urn:microsoft.com/office/officeart/2005/8/layout/cycle2"/>
    <dgm:cxn modelId="{5F8DBAED-1F1F-4659-9148-18B574915417}" srcId="{39114936-516A-413C-A98D-440ED6B91C78}" destId="{E18B393A-90E3-4C0D-88E6-47E455EC95A3}" srcOrd="0" destOrd="0" parTransId="{1DAE607C-FC6A-4393-B945-F896C4A724BA}" sibTransId="{C729192E-CF1A-4562-B721-B2652625EED9}"/>
    <dgm:cxn modelId="{E94E44C8-5715-4E6F-87BE-6553F891EA31}" type="presOf" srcId="{0F91FE53-92F4-439C-B3A8-4A11FBBF4100}" destId="{92D33471-4584-4C9D-9945-DCFECBA3D1BE}" srcOrd="0" destOrd="0" presId="urn:microsoft.com/office/officeart/2005/8/layout/cycle2"/>
    <dgm:cxn modelId="{698DFC6E-25C6-4D20-AD72-0B4EAC16ECBA}" type="presOf" srcId="{13610389-4A66-4F87-8CA6-32135DE52E3E}" destId="{F2779DAA-C594-40F3-945B-F0556E117581}" srcOrd="0" destOrd="0" presId="urn:microsoft.com/office/officeart/2005/8/layout/cycle2"/>
    <dgm:cxn modelId="{3745E4A6-9A64-4793-8699-67639E2EA94D}" type="presOf" srcId="{EA89F9AF-FD44-42F4-B0FC-C6108401A99E}" destId="{352F8616-8A32-491D-BD92-92DBFFD24E13}" srcOrd="0" destOrd="0" presId="urn:microsoft.com/office/officeart/2005/8/layout/cycle2"/>
    <dgm:cxn modelId="{32FE400A-BC8E-4B71-95F4-0496A26CBDB6}" srcId="{39114936-516A-413C-A98D-440ED6B91C78}" destId="{EA89F9AF-FD44-42F4-B0FC-C6108401A99E}" srcOrd="1" destOrd="0" parTransId="{F368B7CB-8521-48B7-A870-090EDD2CCF6B}" sibTransId="{13610389-4A66-4F87-8CA6-32135DE52E3E}"/>
    <dgm:cxn modelId="{E2D08ED6-81F3-4000-AC50-C9F5C0A29995}" type="presOf" srcId="{DF1F12F1-7B0B-477F-A31C-7998A07BFD0E}" destId="{D666A673-770A-4BED-8FFC-3ECABB383366}" srcOrd="1" destOrd="0" presId="urn:microsoft.com/office/officeart/2005/8/layout/cycle2"/>
    <dgm:cxn modelId="{1C7B67E2-0CEA-42F7-B4E5-C7F75A19B5BC}" type="presOf" srcId="{C729192E-CF1A-4562-B721-B2652625EED9}" destId="{F9E3CC19-68A2-415F-8AF7-730BBAC9DBAA}" srcOrd="1" destOrd="0" presId="urn:microsoft.com/office/officeart/2005/8/layout/cycle2"/>
    <dgm:cxn modelId="{C47C0525-ACB2-4E12-BE63-960FC3DE367C}" type="presOf" srcId="{13610389-4A66-4F87-8CA6-32135DE52E3E}" destId="{2165A258-B7BB-4020-B60A-06BFEF948C6E}" srcOrd="1" destOrd="0" presId="urn:microsoft.com/office/officeart/2005/8/layout/cycle2"/>
    <dgm:cxn modelId="{1421E17A-FA40-472B-A89D-0712BF45B4B9}" type="presOf" srcId="{DF1F12F1-7B0B-477F-A31C-7998A07BFD0E}" destId="{C472CA29-A293-466D-8C76-35E2CF0A5260}" srcOrd="0" destOrd="0" presId="urn:microsoft.com/office/officeart/2005/8/layout/cycle2"/>
    <dgm:cxn modelId="{DE080294-C8F0-467B-9F07-49DEA37FB2BA}" srcId="{39114936-516A-413C-A98D-440ED6B91C78}" destId="{E85B8250-B5E6-48AA-AD9A-A499CEDBDE15}" srcOrd="3" destOrd="0" parTransId="{8B1DF27C-0E17-4949-BCBF-2E81D0BF6996}" sibTransId="{DF1F12F1-7B0B-477F-A31C-7998A07BFD0E}"/>
    <dgm:cxn modelId="{B17E81AE-6C8C-466D-8374-1BAC54EC3B03}" type="presOf" srcId="{E85B8250-B5E6-48AA-AD9A-A499CEDBDE15}" destId="{9D82257A-9AB6-4E4B-8581-C800F0B1369C}" srcOrd="0" destOrd="0" presId="urn:microsoft.com/office/officeart/2005/8/layout/cycle2"/>
    <dgm:cxn modelId="{AA903063-ABE3-4254-AD00-87254A241F0B}" type="presOf" srcId="{CBAA1FE4-0CBD-4263-957D-F68FAF59209C}" destId="{41BD7AFD-C497-4546-99F5-948F73704FFC}" srcOrd="1" destOrd="0" presId="urn:microsoft.com/office/officeart/2005/8/layout/cycle2"/>
    <dgm:cxn modelId="{3A6B9B82-FF3B-48FF-9B3C-F4C51B54F40A}" type="presOf" srcId="{CBAA1FE4-0CBD-4263-957D-F68FAF59209C}" destId="{4CAFB055-E35C-4EB3-A93C-CD7A6B4E6989}" srcOrd="0" destOrd="0" presId="urn:microsoft.com/office/officeart/2005/8/layout/cycle2"/>
    <dgm:cxn modelId="{EF5186F6-6C0A-4446-B7C7-9B638D3B3434}" type="presParOf" srcId="{7E2BAA4C-9CC6-4CD1-BE68-83A3A038B076}" destId="{04363F96-7E52-40CA-84F2-8555D16E8940}" srcOrd="0" destOrd="0" presId="urn:microsoft.com/office/officeart/2005/8/layout/cycle2"/>
    <dgm:cxn modelId="{CA21CACE-6335-47D3-B35E-D0475659C9A0}" type="presParOf" srcId="{7E2BAA4C-9CC6-4CD1-BE68-83A3A038B076}" destId="{57A6DE6A-86EB-45D8-B2C9-4A5411D7F361}" srcOrd="1" destOrd="0" presId="urn:microsoft.com/office/officeart/2005/8/layout/cycle2"/>
    <dgm:cxn modelId="{FC00CEC3-27F3-4D8C-B9BF-64340F694E5F}" type="presParOf" srcId="{57A6DE6A-86EB-45D8-B2C9-4A5411D7F361}" destId="{F9E3CC19-68A2-415F-8AF7-730BBAC9DBAA}" srcOrd="0" destOrd="0" presId="urn:microsoft.com/office/officeart/2005/8/layout/cycle2"/>
    <dgm:cxn modelId="{F5169CCC-8E7E-4690-A1FD-26932CB69B54}" type="presParOf" srcId="{7E2BAA4C-9CC6-4CD1-BE68-83A3A038B076}" destId="{352F8616-8A32-491D-BD92-92DBFFD24E13}" srcOrd="2" destOrd="0" presId="urn:microsoft.com/office/officeart/2005/8/layout/cycle2"/>
    <dgm:cxn modelId="{3AACD44A-C6B5-407D-BBF8-9330BEDB576A}" type="presParOf" srcId="{7E2BAA4C-9CC6-4CD1-BE68-83A3A038B076}" destId="{F2779DAA-C594-40F3-945B-F0556E117581}" srcOrd="3" destOrd="0" presId="urn:microsoft.com/office/officeart/2005/8/layout/cycle2"/>
    <dgm:cxn modelId="{F3AB6972-3139-40E2-A6CE-0326AD36473B}" type="presParOf" srcId="{F2779DAA-C594-40F3-945B-F0556E117581}" destId="{2165A258-B7BB-4020-B60A-06BFEF948C6E}" srcOrd="0" destOrd="0" presId="urn:microsoft.com/office/officeart/2005/8/layout/cycle2"/>
    <dgm:cxn modelId="{D9D7FCC4-5343-4B84-A07B-52D63C015BEA}" type="presParOf" srcId="{7E2BAA4C-9CC6-4CD1-BE68-83A3A038B076}" destId="{92D33471-4584-4C9D-9945-DCFECBA3D1BE}" srcOrd="4" destOrd="0" presId="urn:microsoft.com/office/officeart/2005/8/layout/cycle2"/>
    <dgm:cxn modelId="{92342FC8-576E-4BB4-BBA2-3E2B0B3A740B}" type="presParOf" srcId="{7E2BAA4C-9CC6-4CD1-BE68-83A3A038B076}" destId="{4CAFB055-E35C-4EB3-A93C-CD7A6B4E6989}" srcOrd="5" destOrd="0" presId="urn:microsoft.com/office/officeart/2005/8/layout/cycle2"/>
    <dgm:cxn modelId="{5429B110-1517-4155-88C2-19C7DF76792F}" type="presParOf" srcId="{4CAFB055-E35C-4EB3-A93C-CD7A6B4E6989}" destId="{41BD7AFD-C497-4546-99F5-948F73704FFC}" srcOrd="0" destOrd="0" presId="urn:microsoft.com/office/officeart/2005/8/layout/cycle2"/>
    <dgm:cxn modelId="{C6165F91-B5D1-4E91-8123-D105B4CDD302}" type="presParOf" srcId="{7E2BAA4C-9CC6-4CD1-BE68-83A3A038B076}" destId="{9D82257A-9AB6-4E4B-8581-C800F0B1369C}" srcOrd="6" destOrd="0" presId="urn:microsoft.com/office/officeart/2005/8/layout/cycle2"/>
    <dgm:cxn modelId="{D2DC3809-1A6B-4721-9788-43AAFCA8AF2F}" type="presParOf" srcId="{7E2BAA4C-9CC6-4CD1-BE68-83A3A038B076}" destId="{C472CA29-A293-466D-8C76-35E2CF0A5260}" srcOrd="7" destOrd="0" presId="urn:microsoft.com/office/officeart/2005/8/layout/cycle2"/>
    <dgm:cxn modelId="{9A042757-3903-4466-9E90-F62713D5B945}" type="presParOf" srcId="{C472CA29-A293-466D-8C76-35E2CF0A5260}" destId="{D666A673-770A-4BED-8FFC-3ECABB383366}"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0E0E81-3F95-4978-81A7-954963B89B46}" type="doc">
      <dgm:prSet loTypeId="urn:microsoft.com/office/officeart/2005/8/layout/radial2" loCatId="relationship" qsTypeId="urn:microsoft.com/office/officeart/2005/8/quickstyle/3d1" qsCatId="3D" csTypeId="urn:microsoft.com/office/officeart/2005/8/colors/colorful1" csCatId="colorful" phldr="1"/>
      <dgm:spPr/>
      <dgm:t>
        <a:bodyPr/>
        <a:lstStyle/>
        <a:p>
          <a:pPr rtl="1"/>
          <a:endParaRPr lang="ar-SA"/>
        </a:p>
      </dgm:t>
    </dgm:pt>
    <dgm:pt modelId="{C9D6B829-C70E-4328-A201-F8C0D631D033}">
      <dgm:prSet/>
      <dgm:spPr/>
      <dgm:t>
        <a:bodyPr/>
        <a:lstStyle/>
        <a:p>
          <a:pPr rtl="1"/>
          <a:r>
            <a:rPr lang="ar-SA" b="1" baseline="0" dirty="0" smtClean="0"/>
            <a:t>قراءة السوق</a:t>
          </a:r>
          <a:endParaRPr lang="ar-SA" b="1" dirty="0"/>
        </a:p>
      </dgm:t>
    </dgm:pt>
    <dgm:pt modelId="{3EEF1BA9-3D31-480E-8EDF-57E68510B837}" type="parTrans" cxnId="{B3F49AEA-7E4D-4758-A985-E0E1BFAF2F0D}">
      <dgm:prSet/>
      <dgm:spPr/>
      <dgm:t>
        <a:bodyPr/>
        <a:lstStyle/>
        <a:p>
          <a:pPr rtl="1"/>
          <a:endParaRPr lang="ar-SA"/>
        </a:p>
      </dgm:t>
    </dgm:pt>
    <dgm:pt modelId="{87628022-F0D4-4C07-B55D-3B5362281BD1}" type="sibTrans" cxnId="{B3F49AEA-7E4D-4758-A985-E0E1BFAF2F0D}">
      <dgm:prSet/>
      <dgm:spPr/>
      <dgm:t>
        <a:bodyPr/>
        <a:lstStyle/>
        <a:p>
          <a:pPr rtl="1"/>
          <a:endParaRPr lang="ar-SA"/>
        </a:p>
      </dgm:t>
    </dgm:pt>
    <dgm:pt modelId="{A77D7047-3EC8-464C-8F64-DD0E4687D7F3}">
      <dgm:prSet/>
      <dgm:spPr/>
      <dgm:t>
        <a:bodyPr/>
        <a:lstStyle/>
        <a:p>
          <a:pPr rtl="1"/>
          <a:r>
            <a:rPr lang="ar-SA" b="1" baseline="0" dirty="0" smtClean="0"/>
            <a:t>القراءة الفنية</a:t>
          </a:r>
          <a:endParaRPr lang="ar-SA" b="1" dirty="0"/>
        </a:p>
      </dgm:t>
    </dgm:pt>
    <dgm:pt modelId="{42652F2F-D6D0-4F9C-804A-D72027D79D1E}" type="parTrans" cxnId="{9D395F18-BE1E-49DC-9CFE-287459F9A215}">
      <dgm:prSet/>
      <dgm:spPr/>
      <dgm:t>
        <a:bodyPr/>
        <a:lstStyle/>
        <a:p>
          <a:pPr rtl="1"/>
          <a:endParaRPr lang="ar-SA"/>
        </a:p>
      </dgm:t>
    </dgm:pt>
    <dgm:pt modelId="{5D93257D-83C4-4D2D-863F-FB2C29A13054}" type="sibTrans" cxnId="{9D395F18-BE1E-49DC-9CFE-287459F9A215}">
      <dgm:prSet/>
      <dgm:spPr/>
      <dgm:t>
        <a:bodyPr/>
        <a:lstStyle/>
        <a:p>
          <a:pPr rtl="1"/>
          <a:endParaRPr lang="ar-SA"/>
        </a:p>
      </dgm:t>
    </dgm:pt>
    <dgm:pt modelId="{5EC073E5-4166-4AEE-8C58-B0115DA005F3}">
      <dgm:prSet/>
      <dgm:spPr/>
      <dgm:t>
        <a:bodyPr/>
        <a:lstStyle/>
        <a:p>
          <a:pPr rtl="1"/>
          <a:r>
            <a:rPr lang="ar-SA" b="1" baseline="0" dirty="0" smtClean="0"/>
            <a:t>القراءة المالية</a:t>
          </a:r>
          <a:endParaRPr lang="ar-SA" b="1" dirty="0"/>
        </a:p>
      </dgm:t>
    </dgm:pt>
    <dgm:pt modelId="{739DF8D0-D9DD-4100-857B-229CC6B12994}" type="parTrans" cxnId="{99D5C3A1-80A9-4D40-9C02-1FA10DE36FF4}">
      <dgm:prSet/>
      <dgm:spPr/>
      <dgm:t>
        <a:bodyPr/>
        <a:lstStyle/>
        <a:p>
          <a:pPr rtl="1"/>
          <a:endParaRPr lang="ar-SA"/>
        </a:p>
      </dgm:t>
    </dgm:pt>
    <dgm:pt modelId="{B58B0037-EAA2-48C7-AB8B-E9906BB2963F}" type="sibTrans" cxnId="{99D5C3A1-80A9-4D40-9C02-1FA10DE36FF4}">
      <dgm:prSet/>
      <dgm:spPr/>
      <dgm:t>
        <a:bodyPr/>
        <a:lstStyle/>
        <a:p>
          <a:pPr rtl="1"/>
          <a:endParaRPr lang="ar-SA"/>
        </a:p>
      </dgm:t>
    </dgm:pt>
    <dgm:pt modelId="{DF7A30B4-10D1-42E6-B6C6-F47B226BD14B}" type="pres">
      <dgm:prSet presAssocID="{700E0E81-3F95-4978-81A7-954963B89B46}" presName="composite" presStyleCnt="0">
        <dgm:presLayoutVars>
          <dgm:chMax val="5"/>
          <dgm:dir/>
          <dgm:animLvl val="ctr"/>
          <dgm:resizeHandles val="exact"/>
        </dgm:presLayoutVars>
      </dgm:prSet>
      <dgm:spPr/>
      <dgm:t>
        <a:bodyPr/>
        <a:lstStyle/>
        <a:p>
          <a:pPr rtl="1"/>
          <a:endParaRPr lang="ar-SA"/>
        </a:p>
      </dgm:t>
    </dgm:pt>
    <dgm:pt modelId="{986FE14D-47F5-48A8-B392-CB138A9931C3}" type="pres">
      <dgm:prSet presAssocID="{700E0E81-3F95-4978-81A7-954963B89B46}" presName="cycle" presStyleCnt="0"/>
      <dgm:spPr/>
    </dgm:pt>
    <dgm:pt modelId="{4C585A8C-017F-416F-847B-21CAA6079898}" type="pres">
      <dgm:prSet presAssocID="{700E0E81-3F95-4978-81A7-954963B89B46}" presName="centerShape" presStyleCnt="0"/>
      <dgm:spPr/>
    </dgm:pt>
    <dgm:pt modelId="{DBA17267-DE63-4AEC-8307-AFA8470CF6ED}" type="pres">
      <dgm:prSet presAssocID="{700E0E81-3F95-4978-81A7-954963B89B46}" presName="connSite" presStyleLbl="node1" presStyleIdx="0" presStyleCnt="4"/>
      <dgm:spPr/>
    </dgm:pt>
    <dgm:pt modelId="{72A76D9F-627D-4DB8-A019-5F0F4854AE85}" type="pres">
      <dgm:prSet presAssocID="{700E0E81-3F95-4978-81A7-954963B89B46}" presName="visible" presStyleLbl="node1" presStyleIdx="0" presStyleCnt="4" custLinFactNeighborX="-20765" custLinFactNeighborY="2365"/>
      <dgm:spPr/>
    </dgm:pt>
    <dgm:pt modelId="{710235EC-72C8-482D-B1BB-44316CF594C1}" type="pres">
      <dgm:prSet presAssocID="{3EEF1BA9-3D31-480E-8EDF-57E68510B837}" presName="Name25" presStyleLbl="parChTrans1D1" presStyleIdx="0" presStyleCnt="3"/>
      <dgm:spPr/>
      <dgm:t>
        <a:bodyPr/>
        <a:lstStyle/>
        <a:p>
          <a:pPr rtl="1"/>
          <a:endParaRPr lang="ar-SA"/>
        </a:p>
      </dgm:t>
    </dgm:pt>
    <dgm:pt modelId="{9103EE55-8C58-4F75-BC74-889516688627}" type="pres">
      <dgm:prSet presAssocID="{C9D6B829-C70E-4328-A201-F8C0D631D033}" presName="node" presStyleCnt="0"/>
      <dgm:spPr/>
    </dgm:pt>
    <dgm:pt modelId="{B31E3876-E20F-4A0B-B60A-F8B66652AB9F}" type="pres">
      <dgm:prSet presAssocID="{C9D6B829-C70E-4328-A201-F8C0D631D033}" presName="parentNode" presStyleLbl="node1" presStyleIdx="1" presStyleCnt="4" custScaleX="213096" custScaleY="76119" custLinFactX="47624" custLinFactNeighborX="100000" custLinFactNeighborY="13">
        <dgm:presLayoutVars>
          <dgm:chMax val="1"/>
          <dgm:bulletEnabled val="1"/>
        </dgm:presLayoutVars>
      </dgm:prSet>
      <dgm:spPr/>
      <dgm:t>
        <a:bodyPr/>
        <a:lstStyle/>
        <a:p>
          <a:pPr rtl="1"/>
          <a:endParaRPr lang="ar-SA"/>
        </a:p>
      </dgm:t>
    </dgm:pt>
    <dgm:pt modelId="{78C59D0C-69A5-45A1-B136-6AA16EA3CC2D}" type="pres">
      <dgm:prSet presAssocID="{C9D6B829-C70E-4328-A201-F8C0D631D033}" presName="childNode" presStyleLbl="revTx" presStyleIdx="0" presStyleCnt="0">
        <dgm:presLayoutVars>
          <dgm:bulletEnabled val="1"/>
        </dgm:presLayoutVars>
      </dgm:prSet>
      <dgm:spPr/>
    </dgm:pt>
    <dgm:pt modelId="{9D9EDDBB-C450-4CB4-82CE-41CFA4CF7724}" type="pres">
      <dgm:prSet presAssocID="{42652F2F-D6D0-4F9C-804A-D72027D79D1E}" presName="Name25" presStyleLbl="parChTrans1D1" presStyleIdx="1" presStyleCnt="3"/>
      <dgm:spPr/>
      <dgm:t>
        <a:bodyPr/>
        <a:lstStyle/>
        <a:p>
          <a:pPr rtl="1"/>
          <a:endParaRPr lang="ar-SA"/>
        </a:p>
      </dgm:t>
    </dgm:pt>
    <dgm:pt modelId="{5D60245B-F56A-4E06-8539-B326A6F8340B}" type="pres">
      <dgm:prSet presAssocID="{A77D7047-3EC8-464C-8F64-DD0E4687D7F3}" presName="node" presStyleCnt="0"/>
      <dgm:spPr/>
    </dgm:pt>
    <dgm:pt modelId="{D25F1F45-C8E4-49C3-9178-D034129F71C9}" type="pres">
      <dgm:prSet presAssocID="{A77D7047-3EC8-464C-8F64-DD0E4687D7F3}" presName="parentNode" presStyleLbl="node1" presStyleIdx="2" presStyleCnt="4" custScaleX="213096" custScaleY="76119" custLinFactX="88962" custLinFactNeighborX="100000" custLinFactNeighborY="-166">
        <dgm:presLayoutVars>
          <dgm:chMax val="1"/>
          <dgm:bulletEnabled val="1"/>
        </dgm:presLayoutVars>
      </dgm:prSet>
      <dgm:spPr/>
      <dgm:t>
        <a:bodyPr/>
        <a:lstStyle/>
        <a:p>
          <a:pPr rtl="1"/>
          <a:endParaRPr lang="ar-SA"/>
        </a:p>
      </dgm:t>
    </dgm:pt>
    <dgm:pt modelId="{3B6264B4-ECE6-4DD7-A6A8-880596402AF1}" type="pres">
      <dgm:prSet presAssocID="{A77D7047-3EC8-464C-8F64-DD0E4687D7F3}" presName="childNode" presStyleLbl="revTx" presStyleIdx="0" presStyleCnt="0">
        <dgm:presLayoutVars>
          <dgm:bulletEnabled val="1"/>
        </dgm:presLayoutVars>
      </dgm:prSet>
      <dgm:spPr/>
    </dgm:pt>
    <dgm:pt modelId="{FB8CC0E3-D7B3-430F-84DF-BDC3666C3D9B}" type="pres">
      <dgm:prSet presAssocID="{739DF8D0-D9DD-4100-857B-229CC6B12994}" presName="Name25" presStyleLbl="parChTrans1D1" presStyleIdx="2" presStyleCnt="3"/>
      <dgm:spPr/>
      <dgm:t>
        <a:bodyPr/>
        <a:lstStyle/>
        <a:p>
          <a:pPr rtl="1"/>
          <a:endParaRPr lang="ar-SA"/>
        </a:p>
      </dgm:t>
    </dgm:pt>
    <dgm:pt modelId="{7F51E9CF-E3B6-4913-B922-E91283E49B99}" type="pres">
      <dgm:prSet presAssocID="{5EC073E5-4166-4AEE-8C58-B0115DA005F3}" presName="node" presStyleCnt="0"/>
      <dgm:spPr/>
    </dgm:pt>
    <dgm:pt modelId="{F732E8F6-AD8A-4DDF-8B40-844AEFAD316D}" type="pres">
      <dgm:prSet presAssocID="{5EC073E5-4166-4AEE-8C58-B0115DA005F3}" presName="parentNode" presStyleLbl="node1" presStyleIdx="3" presStyleCnt="4" custScaleX="213096" custScaleY="76119" custLinFactX="47624" custLinFactNeighborX="100000" custLinFactNeighborY="13">
        <dgm:presLayoutVars>
          <dgm:chMax val="1"/>
          <dgm:bulletEnabled val="1"/>
        </dgm:presLayoutVars>
      </dgm:prSet>
      <dgm:spPr/>
      <dgm:t>
        <a:bodyPr/>
        <a:lstStyle/>
        <a:p>
          <a:pPr rtl="1"/>
          <a:endParaRPr lang="ar-SA"/>
        </a:p>
      </dgm:t>
    </dgm:pt>
    <dgm:pt modelId="{7178C840-7615-475C-9497-BADF445C5242}" type="pres">
      <dgm:prSet presAssocID="{5EC073E5-4166-4AEE-8C58-B0115DA005F3}" presName="childNode" presStyleLbl="revTx" presStyleIdx="0" presStyleCnt="0">
        <dgm:presLayoutVars>
          <dgm:bulletEnabled val="1"/>
        </dgm:presLayoutVars>
      </dgm:prSet>
      <dgm:spPr/>
    </dgm:pt>
  </dgm:ptLst>
  <dgm:cxnLst>
    <dgm:cxn modelId="{99D5C3A1-80A9-4D40-9C02-1FA10DE36FF4}" srcId="{700E0E81-3F95-4978-81A7-954963B89B46}" destId="{5EC073E5-4166-4AEE-8C58-B0115DA005F3}" srcOrd="2" destOrd="0" parTransId="{739DF8D0-D9DD-4100-857B-229CC6B12994}" sibTransId="{B58B0037-EAA2-48C7-AB8B-E9906BB2963F}"/>
    <dgm:cxn modelId="{36942A36-208F-4591-B91E-3863E30486AA}" type="presOf" srcId="{A77D7047-3EC8-464C-8F64-DD0E4687D7F3}" destId="{D25F1F45-C8E4-49C3-9178-D034129F71C9}" srcOrd="0" destOrd="0" presId="urn:microsoft.com/office/officeart/2005/8/layout/radial2"/>
    <dgm:cxn modelId="{3599194F-C36A-483B-81DF-34903D176B3F}" type="presOf" srcId="{42652F2F-D6D0-4F9C-804A-D72027D79D1E}" destId="{9D9EDDBB-C450-4CB4-82CE-41CFA4CF7724}" srcOrd="0" destOrd="0" presId="urn:microsoft.com/office/officeart/2005/8/layout/radial2"/>
    <dgm:cxn modelId="{6004D08C-FD3E-46F7-8459-4678DDF6CCF5}" type="presOf" srcId="{3EEF1BA9-3D31-480E-8EDF-57E68510B837}" destId="{710235EC-72C8-482D-B1BB-44316CF594C1}" srcOrd="0" destOrd="0" presId="urn:microsoft.com/office/officeart/2005/8/layout/radial2"/>
    <dgm:cxn modelId="{9D395F18-BE1E-49DC-9CFE-287459F9A215}" srcId="{700E0E81-3F95-4978-81A7-954963B89B46}" destId="{A77D7047-3EC8-464C-8F64-DD0E4687D7F3}" srcOrd="1" destOrd="0" parTransId="{42652F2F-D6D0-4F9C-804A-D72027D79D1E}" sibTransId="{5D93257D-83C4-4D2D-863F-FB2C29A13054}"/>
    <dgm:cxn modelId="{B67D5ACC-11ED-430A-BABC-AD6D45BDB963}" type="presOf" srcId="{700E0E81-3F95-4978-81A7-954963B89B46}" destId="{DF7A30B4-10D1-42E6-B6C6-F47B226BD14B}" srcOrd="0" destOrd="0" presId="urn:microsoft.com/office/officeart/2005/8/layout/radial2"/>
    <dgm:cxn modelId="{453A6096-5F90-4F6D-A0FC-70F460D2A419}" type="presOf" srcId="{C9D6B829-C70E-4328-A201-F8C0D631D033}" destId="{B31E3876-E20F-4A0B-B60A-F8B66652AB9F}" srcOrd="0" destOrd="0" presId="urn:microsoft.com/office/officeart/2005/8/layout/radial2"/>
    <dgm:cxn modelId="{282EAD23-0DED-43ED-A564-0919F5C052C6}" type="presOf" srcId="{5EC073E5-4166-4AEE-8C58-B0115DA005F3}" destId="{F732E8F6-AD8A-4DDF-8B40-844AEFAD316D}" srcOrd="0" destOrd="0" presId="urn:microsoft.com/office/officeart/2005/8/layout/radial2"/>
    <dgm:cxn modelId="{B3F49AEA-7E4D-4758-A985-E0E1BFAF2F0D}" srcId="{700E0E81-3F95-4978-81A7-954963B89B46}" destId="{C9D6B829-C70E-4328-A201-F8C0D631D033}" srcOrd="0" destOrd="0" parTransId="{3EEF1BA9-3D31-480E-8EDF-57E68510B837}" sibTransId="{87628022-F0D4-4C07-B55D-3B5362281BD1}"/>
    <dgm:cxn modelId="{438C848C-982B-4F84-B084-6B91825E3A85}" type="presOf" srcId="{739DF8D0-D9DD-4100-857B-229CC6B12994}" destId="{FB8CC0E3-D7B3-430F-84DF-BDC3666C3D9B}" srcOrd="0" destOrd="0" presId="urn:microsoft.com/office/officeart/2005/8/layout/radial2"/>
    <dgm:cxn modelId="{B256DA6F-B2CA-4512-8D7B-27F6AFA8E084}" type="presParOf" srcId="{DF7A30B4-10D1-42E6-B6C6-F47B226BD14B}" destId="{986FE14D-47F5-48A8-B392-CB138A9931C3}" srcOrd="0" destOrd="0" presId="urn:microsoft.com/office/officeart/2005/8/layout/radial2"/>
    <dgm:cxn modelId="{3C76EF72-95DE-45BD-8D6B-69B370A5F413}" type="presParOf" srcId="{986FE14D-47F5-48A8-B392-CB138A9931C3}" destId="{4C585A8C-017F-416F-847B-21CAA6079898}" srcOrd="0" destOrd="0" presId="urn:microsoft.com/office/officeart/2005/8/layout/radial2"/>
    <dgm:cxn modelId="{B25F8618-7E49-4BB9-808B-C32F92EA80BD}" type="presParOf" srcId="{4C585A8C-017F-416F-847B-21CAA6079898}" destId="{DBA17267-DE63-4AEC-8307-AFA8470CF6ED}" srcOrd="0" destOrd="0" presId="urn:microsoft.com/office/officeart/2005/8/layout/radial2"/>
    <dgm:cxn modelId="{B7DAFD71-B87F-441D-B3B5-0A4710B7CED5}" type="presParOf" srcId="{4C585A8C-017F-416F-847B-21CAA6079898}" destId="{72A76D9F-627D-4DB8-A019-5F0F4854AE85}" srcOrd="1" destOrd="0" presId="urn:microsoft.com/office/officeart/2005/8/layout/radial2"/>
    <dgm:cxn modelId="{3FCBC9BB-5222-425C-A31E-22262F3066BD}" type="presParOf" srcId="{986FE14D-47F5-48A8-B392-CB138A9931C3}" destId="{710235EC-72C8-482D-B1BB-44316CF594C1}" srcOrd="1" destOrd="0" presId="urn:microsoft.com/office/officeart/2005/8/layout/radial2"/>
    <dgm:cxn modelId="{8D9BC49D-2394-415D-B742-F2A92EDE8B10}" type="presParOf" srcId="{986FE14D-47F5-48A8-B392-CB138A9931C3}" destId="{9103EE55-8C58-4F75-BC74-889516688627}" srcOrd="2" destOrd="0" presId="urn:microsoft.com/office/officeart/2005/8/layout/radial2"/>
    <dgm:cxn modelId="{9963F86C-10BB-437B-80E4-AEDA74013EDC}" type="presParOf" srcId="{9103EE55-8C58-4F75-BC74-889516688627}" destId="{B31E3876-E20F-4A0B-B60A-F8B66652AB9F}" srcOrd="0" destOrd="0" presId="urn:microsoft.com/office/officeart/2005/8/layout/radial2"/>
    <dgm:cxn modelId="{F72DEB03-6BF7-4ABC-A67A-70D56C1B785D}" type="presParOf" srcId="{9103EE55-8C58-4F75-BC74-889516688627}" destId="{78C59D0C-69A5-45A1-B136-6AA16EA3CC2D}" srcOrd="1" destOrd="0" presId="urn:microsoft.com/office/officeart/2005/8/layout/radial2"/>
    <dgm:cxn modelId="{78218D92-0A00-49B5-986F-90CBE9132418}" type="presParOf" srcId="{986FE14D-47F5-48A8-B392-CB138A9931C3}" destId="{9D9EDDBB-C450-4CB4-82CE-41CFA4CF7724}" srcOrd="3" destOrd="0" presId="urn:microsoft.com/office/officeart/2005/8/layout/radial2"/>
    <dgm:cxn modelId="{A7DB91D4-1290-4539-A41D-22A0035E3E08}" type="presParOf" srcId="{986FE14D-47F5-48A8-B392-CB138A9931C3}" destId="{5D60245B-F56A-4E06-8539-B326A6F8340B}" srcOrd="4" destOrd="0" presId="urn:microsoft.com/office/officeart/2005/8/layout/radial2"/>
    <dgm:cxn modelId="{BE77D35C-59E3-45CA-897C-458407A31D94}" type="presParOf" srcId="{5D60245B-F56A-4E06-8539-B326A6F8340B}" destId="{D25F1F45-C8E4-49C3-9178-D034129F71C9}" srcOrd="0" destOrd="0" presId="urn:microsoft.com/office/officeart/2005/8/layout/radial2"/>
    <dgm:cxn modelId="{7A97CAD4-1978-44C9-8AE0-6013C0B37A95}" type="presParOf" srcId="{5D60245B-F56A-4E06-8539-B326A6F8340B}" destId="{3B6264B4-ECE6-4DD7-A6A8-880596402AF1}" srcOrd="1" destOrd="0" presId="urn:microsoft.com/office/officeart/2005/8/layout/radial2"/>
    <dgm:cxn modelId="{FBA5C9D8-1160-4C84-8A02-1F715F9AC7B5}" type="presParOf" srcId="{986FE14D-47F5-48A8-B392-CB138A9931C3}" destId="{FB8CC0E3-D7B3-430F-84DF-BDC3666C3D9B}" srcOrd="5" destOrd="0" presId="urn:microsoft.com/office/officeart/2005/8/layout/radial2"/>
    <dgm:cxn modelId="{EF453EFF-67B1-4894-AD6D-66672CC0A232}" type="presParOf" srcId="{986FE14D-47F5-48A8-B392-CB138A9931C3}" destId="{7F51E9CF-E3B6-4913-B922-E91283E49B99}" srcOrd="6" destOrd="0" presId="urn:microsoft.com/office/officeart/2005/8/layout/radial2"/>
    <dgm:cxn modelId="{C31DAABD-A964-4E7B-B4A2-409EE2C99015}" type="presParOf" srcId="{7F51E9CF-E3B6-4913-B922-E91283E49B99}" destId="{F732E8F6-AD8A-4DDF-8B40-844AEFAD316D}" srcOrd="0" destOrd="0" presId="urn:microsoft.com/office/officeart/2005/8/layout/radial2"/>
    <dgm:cxn modelId="{7850AEFB-9097-46F9-A8D2-1B76CD16A5D2}" type="presParOf" srcId="{7F51E9CF-E3B6-4913-B922-E91283E49B99}" destId="{7178C840-7615-475C-9497-BADF445C5242}"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E76D39-F936-4D89-A8B8-30FFB213D6F0}" type="doc">
      <dgm:prSet loTypeId="urn:microsoft.com/office/officeart/2009/layout/CircleArrowProcess" loCatId="cycle" qsTypeId="urn:microsoft.com/office/officeart/2005/8/quickstyle/3d1" qsCatId="3D" csTypeId="urn:microsoft.com/office/officeart/2005/8/colors/colorful1" csCatId="colorful" phldr="1"/>
      <dgm:spPr/>
      <dgm:t>
        <a:bodyPr/>
        <a:lstStyle/>
        <a:p>
          <a:pPr rtl="1"/>
          <a:endParaRPr lang="ar-SA"/>
        </a:p>
      </dgm:t>
    </dgm:pt>
    <dgm:pt modelId="{BDA1F57E-DC6B-44D1-8B14-1136207BFBD6}">
      <dgm:prSet custT="1"/>
      <dgm:spPr/>
      <dgm:t>
        <a:bodyPr/>
        <a:lstStyle/>
        <a:p>
          <a:pPr rtl="1"/>
          <a:r>
            <a:rPr lang="ar-SA" sz="2400" b="1" baseline="0" dirty="0" smtClean="0"/>
            <a:t>القراءة المبدئية/ التمهيدية</a:t>
          </a:r>
          <a:endParaRPr lang="ar-SA" sz="2400" dirty="0"/>
        </a:p>
      </dgm:t>
    </dgm:pt>
    <dgm:pt modelId="{1C397F09-753C-48B1-8905-FE6C6DA2B981}" type="parTrans" cxnId="{D54C48B7-D64C-46DD-96A1-A91032F211BD}">
      <dgm:prSet/>
      <dgm:spPr/>
      <dgm:t>
        <a:bodyPr/>
        <a:lstStyle/>
        <a:p>
          <a:pPr rtl="1"/>
          <a:endParaRPr lang="ar-SA"/>
        </a:p>
      </dgm:t>
    </dgm:pt>
    <dgm:pt modelId="{8FBFD261-6F1D-49CA-826C-FFE18C4ED10C}" type="sibTrans" cxnId="{D54C48B7-D64C-46DD-96A1-A91032F211BD}">
      <dgm:prSet/>
      <dgm:spPr/>
      <dgm:t>
        <a:bodyPr/>
        <a:lstStyle/>
        <a:p>
          <a:pPr rtl="1"/>
          <a:endParaRPr lang="ar-SA"/>
        </a:p>
      </dgm:t>
    </dgm:pt>
    <dgm:pt modelId="{8617B74C-5AD4-4DE8-B556-52FB3BB19560}">
      <dgm:prSet custT="1"/>
      <dgm:spPr/>
      <dgm:t>
        <a:bodyPr/>
        <a:lstStyle/>
        <a:p>
          <a:pPr rtl="1"/>
          <a:r>
            <a:rPr lang="ar-SA" sz="2400" b="1" baseline="0" dirty="0" smtClean="0"/>
            <a:t>قراءة ما قبل قراءة الجدوى</a:t>
          </a:r>
          <a:endParaRPr lang="ar-SA" sz="2400" dirty="0"/>
        </a:p>
      </dgm:t>
    </dgm:pt>
    <dgm:pt modelId="{396763CE-B08B-4819-8AFE-480EC64EDF36}" type="parTrans" cxnId="{0372C06D-B052-4F9B-BDB2-6C768346A5BF}">
      <dgm:prSet/>
      <dgm:spPr/>
      <dgm:t>
        <a:bodyPr/>
        <a:lstStyle/>
        <a:p>
          <a:pPr rtl="1"/>
          <a:endParaRPr lang="ar-SA"/>
        </a:p>
      </dgm:t>
    </dgm:pt>
    <dgm:pt modelId="{A0B5B11A-BFF2-4D91-97F8-8BF2C8CCDD15}" type="sibTrans" cxnId="{0372C06D-B052-4F9B-BDB2-6C768346A5BF}">
      <dgm:prSet/>
      <dgm:spPr/>
      <dgm:t>
        <a:bodyPr/>
        <a:lstStyle/>
        <a:p>
          <a:pPr rtl="1"/>
          <a:endParaRPr lang="ar-SA"/>
        </a:p>
      </dgm:t>
    </dgm:pt>
    <dgm:pt modelId="{9474FF3B-019B-49A0-B9DD-6850338C9483}">
      <dgm:prSet custT="1"/>
      <dgm:spPr/>
      <dgm:t>
        <a:bodyPr/>
        <a:lstStyle/>
        <a:p>
          <a:pPr rtl="1"/>
          <a:r>
            <a:rPr lang="ar-SA" sz="2400" b="1" baseline="0" dirty="0" smtClean="0"/>
            <a:t>تقرير قراءة الجدوى</a:t>
          </a:r>
          <a:endParaRPr lang="ar-SA" sz="2400" dirty="0"/>
        </a:p>
      </dgm:t>
    </dgm:pt>
    <dgm:pt modelId="{DF7B2525-87FA-4C25-81AE-72E6051DAB5A}" type="parTrans" cxnId="{9466810F-BFFA-46FB-9F8B-EF5B20DD4DFF}">
      <dgm:prSet/>
      <dgm:spPr/>
      <dgm:t>
        <a:bodyPr/>
        <a:lstStyle/>
        <a:p>
          <a:pPr rtl="1"/>
          <a:endParaRPr lang="ar-SA"/>
        </a:p>
      </dgm:t>
    </dgm:pt>
    <dgm:pt modelId="{0BBD8620-9144-4EA0-8DD5-EE16FADEB508}" type="sibTrans" cxnId="{9466810F-BFFA-46FB-9F8B-EF5B20DD4DFF}">
      <dgm:prSet/>
      <dgm:spPr/>
      <dgm:t>
        <a:bodyPr/>
        <a:lstStyle/>
        <a:p>
          <a:pPr rtl="1"/>
          <a:endParaRPr lang="ar-SA"/>
        </a:p>
      </dgm:t>
    </dgm:pt>
    <dgm:pt modelId="{F7860DA3-C102-4792-9C8F-D59E698E18AA}" type="pres">
      <dgm:prSet presAssocID="{03E76D39-F936-4D89-A8B8-30FFB213D6F0}" presName="Name0" presStyleCnt="0">
        <dgm:presLayoutVars>
          <dgm:chMax val="7"/>
          <dgm:chPref val="7"/>
          <dgm:dir/>
          <dgm:animLvl val="lvl"/>
        </dgm:presLayoutVars>
      </dgm:prSet>
      <dgm:spPr/>
      <dgm:t>
        <a:bodyPr/>
        <a:lstStyle/>
        <a:p>
          <a:pPr rtl="1"/>
          <a:endParaRPr lang="ar-SA"/>
        </a:p>
      </dgm:t>
    </dgm:pt>
    <dgm:pt modelId="{4A1C765F-F558-49A1-9018-4F72CAC4D8BE}" type="pres">
      <dgm:prSet presAssocID="{BDA1F57E-DC6B-44D1-8B14-1136207BFBD6}" presName="Accent1" presStyleCnt="0"/>
      <dgm:spPr/>
    </dgm:pt>
    <dgm:pt modelId="{599D3C4A-92BD-4C0D-B503-F4ECBA4304DE}" type="pres">
      <dgm:prSet presAssocID="{BDA1F57E-DC6B-44D1-8B14-1136207BFBD6}" presName="Accent" presStyleLbl="node1" presStyleIdx="0" presStyleCnt="3" custScaleX="191285"/>
      <dgm:spPr/>
    </dgm:pt>
    <dgm:pt modelId="{59C0759E-CCB0-4A6E-BD44-BB774D1A250B}" type="pres">
      <dgm:prSet presAssocID="{BDA1F57E-DC6B-44D1-8B14-1136207BFBD6}" presName="Parent1" presStyleLbl="revTx" presStyleIdx="0" presStyleCnt="3" custScaleX="241108" custLinFactNeighborX="0" custLinFactNeighborY="-17801">
        <dgm:presLayoutVars>
          <dgm:chMax val="1"/>
          <dgm:chPref val="1"/>
          <dgm:bulletEnabled val="1"/>
        </dgm:presLayoutVars>
      </dgm:prSet>
      <dgm:spPr/>
      <dgm:t>
        <a:bodyPr/>
        <a:lstStyle/>
        <a:p>
          <a:pPr rtl="1"/>
          <a:endParaRPr lang="ar-SA"/>
        </a:p>
      </dgm:t>
    </dgm:pt>
    <dgm:pt modelId="{DA04A892-C076-4C65-AF95-EC43E80BEAFB}" type="pres">
      <dgm:prSet presAssocID="{8617B74C-5AD4-4DE8-B556-52FB3BB19560}" presName="Accent2" presStyleCnt="0"/>
      <dgm:spPr/>
    </dgm:pt>
    <dgm:pt modelId="{8C2966CB-54EA-4876-9C47-D6D65A689E13}" type="pres">
      <dgm:prSet presAssocID="{8617B74C-5AD4-4DE8-B556-52FB3BB19560}" presName="Accent" presStyleLbl="node1" presStyleIdx="1" presStyleCnt="3" custScaleX="219749"/>
      <dgm:spPr/>
    </dgm:pt>
    <dgm:pt modelId="{6901A57B-A7E0-4233-851F-437D5FE1D39D}" type="pres">
      <dgm:prSet presAssocID="{8617B74C-5AD4-4DE8-B556-52FB3BB19560}" presName="Parent2" presStyleLbl="revTx" presStyleIdx="1" presStyleCnt="3" custScaleX="233444" custLinFactNeighborX="-18694" custLinFactNeighborY="-1496">
        <dgm:presLayoutVars>
          <dgm:chMax val="1"/>
          <dgm:chPref val="1"/>
          <dgm:bulletEnabled val="1"/>
        </dgm:presLayoutVars>
      </dgm:prSet>
      <dgm:spPr/>
      <dgm:t>
        <a:bodyPr/>
        <a:lstStyle/>
        <a:p>
          <a:pPr rtl="1"/>
          <a:endParaRPr lang="ar-SA"/>
        </a:p>
      </dgm:t>
    </dgm:pt>
    <dgm:pt modelId="{8151A793-BDE2-436D-B485-C21364D308C3}" type="pres">
      <dgm:prSet presAssocID="{9474FF3B-019B-49A0-B9DD-6850338C9483}" presName="Accent3" presStyleCnt="0"/>
      <dgm:spPr/>
    </dgm:pt>
    <dgm:pt modelId="{CBE0F496-3D25-40D2-AB59-9BCBA8E54C5E}" type="pres">
      <dgm:prSet presAssocID="{9474FF3B-019B-49A0-B9DD-6850338C9483}" presName="Accent" presStyleLbl="node1" presStyleIdx="2" presStyleCnt="3" custScaleX="241601"/>
      <dgm:spPr/>
    </dgm:pt>
    <dgm:pt modelId="{316EACF0-7BDC-411F-808B-010401FE654D}" type="pres">
      <dgm:prSet presAssocID="{9474FF3B-019B-49A0-B9DD-6850338C9483}" presName="Parent3" presStyleLbl="revTx" presStyleIdx="2" presStyleCnt="3" custScaleX="224628" custLinFactNeighborX="16449" custLinFactNeighborY="26976">
        <dgm:presLayoutVars>
          <dgm:chMax val="1"/>
          <dgm:chPref val="1"/>
          <dgm:bulletEnabled val="1"/>
        </dgm:presLayoutVars>
      </dgm:prSet>
      <dgm:spPr/>
      <dgm:t>
        <a:bodyPr/>
        <a:lstStyle/>
        <a:p>
          <a:pPr rtl="1"/>
          <a:endParaRPr lang="ar-SA"/>
        </a:p>
      </dgm:t>
    </dgm:pt>
  </dgm:ptLst>
  <dgm:cxnLst>
    <dgm:cxn modelId="{9466810F-BFFA-46FB-9F8B-EF5B20DD4DFF}" srcId="{03E76D39-F936-4D89-A8B8-30FFB213D6F0}" destId="{9474FF3B-019B-49A0-B9DD-6850338C9483}" srcOrd="2" destOrd="0" parTransId="{DF7B2525-87FA-4C25-81AE-72E6051DAB5A}" sibTransId="{0BBD8620-9144-4EA0-8DD5-EE16FADEB508}"/>
    <dgm:cxn modelId="{D54C48B7-D64C-46DD-96A1-A91032F211BD}" srcId="{03E76D39-F936-4D89-A8B8-30FFB213D6F0}" destId="{BDA1F57E-DC6B-44D1-8B14-1136207BFBD6}" srcOrd="0" destOrd="0" parTransId="{1C397F09-753C-48B1-8905-FE6C6DA2B981}" sibTransId="{8FBFD261-6F1D-49CA-826C-FFE18C4ED10C}"/>
    <dgm:cxn modelId="{2E46B1C9-DE30-43CA-AA32-2AFC1B3D6B61}" type="presOf" srcId="{03E76D39-F936-4D89-A8B8-30FFB213D6F0}" destId="{F7860DA3-C102-4792-9C8F-D59E698E18AA}" srcOrd="0" destOrd="0" presId="urn:microsoft.com/office/officeart/2009/layout/CircleArrowProcess"/>
    <dgm:cxn modelId="{0A22825C-5AC1-4D21-8C7A-BAC5E7BC499B}" type="presOf" srcId="{BDA1F57E-DC6B-44D1-8B14-1136207BFBD6}" destId="{59C0759E-CCB0-4A6E-BD44-BB774D1A250B}" srcOrd="0" destOrd="0" presId="urn:microsoft.com/office/officeart/2009/layout/CircleArrowProcess"/>
    <dgm:cxn modelId="{F618802D-BC86-432C-8D63-386770A9030D}" type="presOf" srcId="{9474FF3B-019B-49A0-B9DD-6850338C9483}" destId="{316EACF0-7BDC-411F-808B-010401FE654D}" srcOrd="0" destOrd="0" presId="urn:microsoft.com/office/officeart/2009/layout/CircleArrowProcess"/>
    <dgm:cxn modelId="{8ACC970D-DDC6-4E32-8011-6E929B5BEA03}" type="presOf" srcId="{8617B74C-5AD4-4DE8-B556-52FB3BB19560}" destId="{6901A57B-A7E0-4233-851F-437D5FE1D39D}" srcOrd="0" destOrd="0" presId="urn:microsoft.com/office/officeart/2009/layout/CircleArrowProcess"/>
    <dgm:cxn modelId="{0372C06D-B052-4F9B-BDB2-6C768346A5BF}" srcId="{03E76D39-F936-4D89-A8B8-30FFB213D6F0}" destId="{8617B74C-5AD4-4DE8-B556-52FB3BB19560}" srcOrd="1" destOrd="0" parTransId="{396763CE-B08B-4819-8AFE-480EC64EDF36}" sibTransId="{A0B5B11A-BFF2-4D91-97F8-8BF2C8CCDD15}"/>
    <dgm:cxn modelId="{CB2925E8-33BC-4985-8830-2F9F134F4B76}" type="presParOf" srcId="{F7860DA3-C102-4792-9C8F-D59E698E18AA}" destId="{4A1C765F-F558-49A1-9018-4F72CAC4D8BE}" srcOrd="0" destOrd="0" presId="urn:microsoft.com/office/officeart/2009/layout/CircleArrowProcess"/>
    <dgm:cxn modelId="{7CFE3F39-B05B-48A3-9E5F-3901B00E45F5}" type="presParOf" srcId="{4A1C765F-F558-49A1-9018-4F72CAC4D8BE}" destId="{599D3C4A-92BD-4C0D-B503-F4ECBA4304DE}" srcOrd="0" destOrd="0" presId="urn:microsoft.com/office/officeart/2009/layout/CircleArrowProcess"/>
    <dgm:cxn modelId="{CD314FBB-4BC1-4757-9E7D-67B3567922EB}" type="presParOf" srcId="{F7860DA3-C102-4792-9C8F-D59E698E18AA}" destId="{59C0759E-CCB0-4A6E-BD44-BB774D1A250B}" srcOrd="1" destOrd="0" presId="urn:microsoft.com/office/officeart/2009/layout/CircleArrowProcess"/>
    <dgm:cxn modelId="{0D3E2660-AE98-4847-B3DE-EE35B8E97878}" type="presParOf" srcId="{F7860DA3-C102-4792-9C8F-D59E698E18AA}" destId="{DA04A892-C076-4C65-AF95-EC43E80BEAFB}" srcOrd="2" destOrd="0" presId="urn:microsoft.com/office/officeart/2009/layout/CircleArrowProcess"/>
    <dgm:cxn modelId="{9A40B5DE-F6F3-4DD2-B1C8-29EE52E51A8B}" type="presParOf" srcId="{DA04A892-C076-4C65-AF95-EC43E80BEAFB}" destId="{8C2966CB-54EA-4876-9C47-D6D65A689E13}" srcOrd="0" destOrd="0" presId="urn:microsoft.com/office/officeart/2009/layout/CircleArrowProcess"/>
    <dgm:cxn modelId="{F488631B-A1EE-4972-A3BF-A4E55EF842BF}" type="presParOf" srcId="{F7860DA3-C102-4792-9C8F-D59E698E18AA}" destId="{6901A57B-A7E0-4233-851F-437D5FE1D39D}" srcOrd="3" destOrd="0" presId="urn:microsoft.com/office/officeart/2009/layout/CircleArrowProcess"/>
    <dgm:cxn modelId="{EDC962B5-82E2-4B88-85BF-D5B5ED86BF83}" type="presParOf" srcId="{F7860DA3-C102-4792-9C8F-D59E698E18AA}" destId="{8151A793-BDE2-436D-B485-C21364D308C3}" srcOrd="4" destOrd="0" presId="urn:microsoft.com/office/officeart/2009/layout/CircleArrowProcess"/>
    <dgm:cxn modelId="{1B0D97F1-ED59-4FDE-9CF4-5248C33234BD}" type="presParOf" srcId="{8151A793-BDE2-436D-B485-C21364D308C3}" destId="{CBE0F496-3D25-40D2-AB59-9BCBA8E54C5E}" srcOrd="0" destOrd="0" presId="urn:microsoft.com/office/officeart/2009/layout/CircleArrowProcess"/>
    <dgm:cxn modelId="{52D25128-15BB-4DBB-A763-A1C3194378F6}" type="presParOf" srcId="{F7860DA3-C102-4792-9C8F-D59E698E18AA}" destId="{316EACF0-7BDC-411F-808B-010401FE654D}"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63F96-7E52-40CA-84F2-8555D16E8940}">
      <dsp:nvSpPr>
        <dsp:cNvPr id="0" name=""/>
        <dsp:cNvSpPr/>
      </dsp:nvSpPr>
      <dsp:spPr>
        <a:xfrm>
          <a:off x="3168374" y="841"/>
          <a:ext cx="1511851" cy="1511851"/>
        </a:xfrm>
        <a:prstGeom prst="ellipse">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r>
            <a:rPr lang="ar-SA" sz="2900" b="1" kern="1200" baseline="0" smtClean="0"/>
            <a:t>مبدئية</a:t>
          </a:r>
          <a:endParaRPr lang="ar-SA" sz="2900" kern="1200"/>
        </a:p>
      </dsp:txBody>
      <dsp:txXfrm>
        <a:off x="3389779" y="222246"/>
        <a:ext cx="1069041" cy="1069041"/>
      </dsp:txXfrm>
    </dsp:sp>
    <dsp:sp modelId="{57A6DE6A-86EB-45D8-B2C9-4A5411D7F361}">
      <dsp:nvSpPr>
        <dsp:cNvPr id="0" name=""/>
        <dsp:cNvSpPr/>
      </dsp:nvSpPr>
      <dsp:spPr>
        <a:xfrm rot="2700000">
          <a:off x="4517948" y="1296312"/>
          <a:ext cx="402044" cy="510250"/>
        </a:xfrm>
        <a:prstGeom prst="rightArrow">
          <a:avLst>
            <a:gd name="adj1" fmla="val 60000"/>
            <a:gd name="adj2" fmla="val 50000"/>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a:p>
      </dsp:txBody>
      <dsp:txXfrm>
        <a:off x="4535611" y="1355719"/>
        <a:ext cx="281431" cy="306150"/>
      </dsp:txXfrm>
    </dsp:sp>
    <dsp:sp modelId="{352F8616-8A32-491D-BD92-92DBFFD24E13}">
      <dsp:nvSpPr>
        <dsp:cNvPr id="0" name=""/>
        <dsp:cNvSpPr/>
      </dsp:nvSpPr>
      <dsp:spPr>
        <a:xfrm>
          <a:off x="4773807" y="1606274"/>
          <a:ext cx="1511851" cy="1511851"/>
        </a:xfrm>
        <a:prstGeom prst="ellipse">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r>
            <a:rPr lang="ar-SA" sz="2900" b="1" kern="1200" baseline="0" smtClean="0"/>
            <a:t>تسويقية</a:t>
          </a:r>
          <a:endParaRPr lang="ar-SA" sz="2900" kern="1200"/>
        </a:p>
      </dsp:txBody>
      <dsp:txXfrm>
        <a:off x="4995212" y="1827679"/>
        <a:ext cx="1069041" cy="1069041"/>
      </dsp:txXfrm>
    </dsp:sp>
    <dsp:sp modelId="{F2779DAA-C594-40F3-945B-F0556E117581}">
      <dsp:nvSpPr>
        <dsp:cNvPr id="0" name=""/>
        <dsp:cNvSpPr/>
      </dsp:nvSpPr>
      <dsp:spPr>
        <a:xfrm rot="8100000">
          <a:off x="4534040" y="2901746"/>
          <a:ext cx="402044" cy="510250"/>
        </a:xfrm>
        <a:prstGeom prst="rightArrow">
          <a:avLst>
            <a:gd name="adj1" fmla="val 60000"/>
            <a:gd name="adj2" fmla="val 500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a:p>
      </dsp:txBody>
      <dsp:txXfrm rot="10800000">
        <a:off x="4636990" y="2961153"/>
        <a:ext cx="281431" cy="306150"/>
      </dsp:txXfrm>
    </dsp:sp>
    <dsp:sp modelId="{92D33471-4584-4C9D-9945-DCFECBA3D1BE}">
      <dsp:nvSpPr>
        <dsp:cNvPr id="0" name=""/>
        <dsp:cNvSpPr/>
      </dsp:nvSpPr>
      <dsp:spPr>
        <a:xfrm>
          <a:off x="3168374" y="3211708"/>
          <a:ext cx="1511851" cy="1511851"/>
        </a:xfrm>
        <a:prstGeom prst="ellipse">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r>
            <a:rPr lang="ar-SA" sz="2900" b="1" kern="1200" baseline="0" smtClean="0"/>
            <a:t>فنية</a:t>
          </a:r>
          <a:endParaRPr lang="ar-SA" sz="2900" kern="1200"/>
        </a:p>
      </dsp:txBody>
      <dsp:txXfrm>
        <a:off x="3389779" y="3433113"/>
        <a:ext cx="1069041" cy="1069041"/>
      </dsp:txXfrm>
    </dsp:sp>
    <dsp:sp modelId="{4CAFB055-E35C-4EB3-A93C-CD7A6B4E6989}">
      <dsp:nvSpPr>
        <dsp:cNvPr id="0" name=""/>
        <dsp:cNvSpPr/>
      </dsp:nvSpPr>
      <dsp:spPr>
        <a:xfrm rot="13500000">
          <a:off x="2928607" y="2917838"/>
          <a:ext cx="402044" cy="510250"/>
        </a:xfrm>
        <a:prstGeom prst="rightArrow">
          <a:avLst>
            <a:gd name="adj1" fmla="val 60000"/>
            <a:gd name="adj2" fmla="val 5000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a:p>
      </dsp:txBody>
      <dsp:txXfrm rot="10800000">
        <a:off x="3031557" y="3062531"/>
        <a:ext cx="281431" cy="306150"/>
      </dsp:txXfrm>
    </dsp:sp>
    <dsp:sp modelId="{9D82257A-9AB6-4E4B-8581-C800F0B1369C}">
      <dsp:nvSpPr>
        <dsp:cNvPr id="0" name=""/>
        <dsp:cNvSpPr/>
      </dsp:nvSpPr>
      <dsp:spPr>
        <a:xfrm>
          <a:off x="1562940" y="1606274"/>
          <a:ext cx="1511851" cy="1511851"/>
        </a:xfrm>
        <a:prstGeom prst="ellipse">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rtl="1">
            <a:lnSpc>
              <a:spcPct val="90000"/>
            </a:lnSpc>
            <a:spcBef>
              <a:spcPct val="0"/>
            </a:spcBef>
            <a:spcAft>
              <a:spcPct val="35000"/>
            </a:spcAft>
          </a:pPr>
          <a:r>
            <a:rPr lang="ar-SA" sz="2900" b="1" kern="1200" baseline="0" smtClean="0"/>
            <a:t>مالية</a:t>
          </a:r>
          <a:endParaRPr lang="ar-SA" sz="2900" kern="1200"/>
        </a:p>
      </dsp:txBody>
      <dsp:txXfrm>
        <a:off x="1784345" y="1827679"/>
        <a:ext cx="1069041" cy="1069041"/>
      </dsp:txXfrm>
    </dsp:sp>
    <dsp:sp modelId="{C472CA29-A293-466D-8C76-35E2CF0A5260}">
      <dsp:nvSpPr>
        <dsp:cNvPr id="0" name=""/>
        <dsp:cNvSpPr/>
      </dsp:nvSpPr>
      <dsp:spPr>
        <a:xfrm rot="18900000">
          <a:off x="2912515" y="1312404"/>
          <a:ext cx="402044" cy="510250"/>
        </a:xfrm>
        <a:prstGeom prst="rightArrow">
          <a:avLst>
            <a:gd name="adj1" fmla="val 60000"/>
            <a:gd name="adj2" fmla="val 50000"/>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rtl="1">
            <a:lnSpc>
              <a:spcPct val="90000"/>
            </a:lnSpc>
            <a:spcBef>
              <a:spcPct val="0"/>
            </a:spcBef>
            <a:spcAft>
              <a:spcPct val="35000"/>
            </a:spcAft>
          </a:pPr>
          <a:endParaRPr lang="ar-SA" sz="2300" kern="1200"/>
        </a:p>
      </dsp:txBody>
      <dsp:txXfrm>
        <a:off x="2930178" y="1457097"/>
        <a:ext cx="281431" cy="3061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CC0E3-D7B3-430F-84DF-BDC3666C3D9B}">
      <dsp:nvSpPr>
        <dsp:cNvPr id="0" name=""/>
        <dsp:cNvSpPr/>
      </dsp:nvSpPr>
      <dsp:spPr>
        <a:xfrm rot="1487237">
          <a:off x="2189369" y="3001573"/>
          <a:ext cx="2049531" cy="50009"/>
        </a:xfrm>
        <a:custGeom>
          <a:avLst/>
          <a:gdLst/>
          <a:ahLst/>
          <a:cxnLst/>
          <a:rect l="0" t="0" r="0" b="0"/>
          <a:pathLst>
            <a:path>
              <a:moveTo>
                <a:pt x="0" y="25004"/>
              </a:moveTo>
              <a:lnTo>
                <a:pt x="2049531" y="25004"/>
              </a:lnTo>
            </a:path>
          </a:pathLst>
        </a:custGeom>
        <a:noFill/>
        <a:ln w="15875"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D9EDDBB-C450-4CB4-82CE-41CFA4CF7724}">
      <dsp:nvSpPr>
        <dsp:cNvPr id="0" name=""/>
        <dsp:cNvSpPr/>
      </dsp:nvSpPr>
      <dsp:spPr>
        <a:xfrm rot="21598329">
          <a:off x="2283780" y="2221971"/>
          <a:ext cx="2288692" cy="50009"/>
        </a:xfrm>
        <a:custGeom>
          <a:avLst/>
          <a:gdLst/>
          <a:ahLst/>
          <a:cxnLst/>
          <a:rect l="0" t="0" r="0" b="0"/>
          <a:pathLst>
            <a:path>
              <a:moveTo>
                <a:pt x="0" y="25004"/>
              </a:moveTo>
              <a:lnTo>
                <a:pt x="2288692" y="25004"/>
              </a:lnTo>
            </a:path>
          </a:pathLst>
        </a:custGeom>
        <a:noFill/>
        <a:ln w="15875"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10235EC-72C8-482D-B1BB-44316CF594C1}">
      <dsp:nvSpPr>
        <dsp:cNvPr id="0" name=""/>
        <dsp:cNvSpPr/>
      </dsp:nvSpPr>
      <dsp:spPr>
        <a:xfrm rot="20113039">
          <a:off x="2189413" y="1444406"/>
          <a:ext cx="2049332" cy="50009"/>
        </a:xfrm>
        <a:custGeom>
          <a:avLst/>
          <a:gdLst/>
          <a:ahLst/>
          <a:cxnLst/>
          <a:rect l="0" t="0" r="0" b="0"/>
          <a:pathLst>
            <a:path>
              <a:moveTo>
                <a:pt x="0" y="25004"/>
              </a:moveTo>
              <a:lnTo>
                <a:pt x="2049332" y="25004"/>
              </a:lnTo>
            </a:path>
          </a:pathLst>
        </a:custGeom>
        <a:noFill/>
        <a:ln w="15875"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72A76D9F-627D-4DB8-A019-5F0F4854AE85}">
      <dsp:nvSpPr>
        <dsp:cNvPr id="0" name=""/>
        <dsp:cNvSpPr/>
      </dsp:nvSpPr>
      <dsp:spPr>
        <a:xfrm>
          <a:off x="0" y="1219197"/>
          <a:ext cx="2159552" cy="2159552"/>
        </a:xfrm>
        <a:prstGeom prst="ellipse">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31E3876-E20F-4A0B-B60A-F8B66652AB9F}">
      <dsp:nvSpPr>
        <dsp:cNvPr id="0" name=""/>
        <dsp:cNvSpPr/>
      </dsp:nvSpPr>
      <dsp:spPr>
        <a:xfrm>
          <a:off x="3608601" y="156703"/>
          <a:ext cx="2761151" cy="986297"/>
        </a:xfrm>
        <a:prstGeom prst="ellipse">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b="1" kern="1200" baseline="0" dirty="0" smtClean="0"/>
            <a:t>قراءة السوق</a:t>
          </a:r>
          <a:endParaRPr lang="ar-SA" sz="3300" b="1" kern="1200" dirty="0"/>
        </a:p>
      </dsp:txBody>
      <dsp:txXfrm>
        <a:off x="4012962" y="301143"/>
        <a:ext cx="1952429" cy="697417"/>
      </dsp:txXfrm>
    </dsp:sp>
    <dsp:sp modelId="{D25F1F45-C8E4-49C3-9178-D034129F71C9}">
      <dsp:nvSpPr>
        <dsp:cNvPr id="0" name=""/>
        <dsp:cNvSpPr/>
      </dsp:nvSpPr>
      <dsp:spPr>
        <a:xfrm>
          <a:off x="4572471" y="1752600"/>
          <a:ext cx="2761151" cy="986297"/>
        </a:xfrm>
        <a:prstGeom prst="ellipse">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b="1" kern="1200" baseline="0" dirty="0" smtClean="0"/>
            <a:t>القراءة الفنية</a:t>
          </a:r>
          <a:endParaRPr lang="ar-SA" sz="3300" b="1" kern="1200" dirty="0"/>
        </a:p>
      </dsp:txBody>
      <dsp:txXfrm>
        <a:off x="4976832" y="1897040"/>
        <a:ext cx="1952429" cy="697417"/>
      </dsp:txXfrm>
    </dsp:sp>
    <dsp:sp modelId="{F732E8F6-AD8A-4DDF-8B40-844AEFAD316D}">
      <dsp:nvSpPr>
        <dsp:cNvPr id="0" name=""/>
        <dsp:cNvSpPr/>
      </dsp:nvSpPr>
      <dsp:spPr>
        <a:xfrm>
          <a:off x="3608601" y="3353135"/>
          <a:ext cx="2761151" cy="986297"/>
        </a:xfrm>
        <a:prstGeom prst="ellipse">
          <a:avLst/>
        </a:prstGeom>
        <a:gradFill rotWithShape="0">
          <a:gsLst>
            <a:gs pos="0">
              <a:schemeClr val="accent5">
                <a:hueOff val="0"/>
                <a:satOff val="0"/>
                <a:lumOff val="0"/>
                <a:alphaOff val="0"/>
                <a:tint val="94000"/>
                <a:satMod val="100000"/>
                <a:lumMod val="108000"/>
              </a:schemeClr>
            </a:gs>
            <a:gs pos="50000">
              <a:schemeClr val="accent5">
                <a:hueOff val="0"/>
                <a:satOff val="0"/>
                <a:lumOff val="0"/>
                <a:alphaOff val="0"/>
                <a:tint val="98000"/>
                <a:shade val="100000"/>
                <a:satMod val="100000"/>
                <a:lumMod val="100000"/>
              </a:schemeClr>
            </a:gs>
            <a:gs pos="100000">
              <a:schemeClr val="accent5">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rtl="1">
            <a:lnSpc>
              <a:spcPct val="90000"/>
            </a:lnSpc>
            <a:spcBef>
              <a:spcPct val="0"/>
            </a:spcBef>
            <a:spcAft>
              <a:spcPct val="35000"/>
            </a:spcAft>
          </a:pPr>
          <a:r>
            <a:rPr lang="ar-SA" sz="3300" b="1" kern="1200" baseline="0" dirty="0" smtClean="0"/>
            <a:t>القراءة المالية</a:t>
          </a:r>
          <a:endParaRPr lang="ar-SA" sz="3300" b="1" kern="1200" dirty="0"/>
        </a:p>
      </dsp:txBody>
      <dsp:txXfrm>
        <a:off x="4012962" y="3497575"/>
        <a:ext cx="1952429" cy="6974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9D3C4A-92BD-4C0D-B503-F4ECBA4304DE}">
      <dsp:nvSpPr>
        <dsp:cNvPr id="0" name=""/>
        <dsp:cNvSpPr/>
      </dsp:nvSpPr>
      <dsp:spPr>
        <a:xfrm>
          <a:off x="2419936" y="0"/>
          <a:ext cx="4209467" cy="2200960"/>
        </a:xfrm>
        <a:prstGeom prst="circularArrow">
          <a:avLst>
            <a:gd name="adj1" fmla="val 10980"/>
            <a:gd name="adj2" fmla="val 1142322"/>
            <a:gd name="adj3" fmla="val 4500000"/>
            <a:gd name="adj4" fmla="val 10800000"/>
            <a:gd name="adj5" fmla="val 12500"/>
          </a:avLst>
        </a:prstGeom>
        <a:gradFill rotWithShape="0">
          <a:gsLst>
            <a:gs pos="0">
              <a:schemeClr val="accent2">
                <a:hueOff val="0"/>
                <a:satOff val="0"/>
                <a:lumOff val="0"/>
                <a:alphaOff val="0"/>
                <a:tint val="94000"/>
                <a:satMod val="100000"/>
                <a:lumMod val="108000"/>
              </a:schemeClr>
            </a:gs>
            <a:gs pos="50000">
              <a:schemeClr val="accent2">
                <a:hueOff val="0"/>
                <a:satOff val="0"/>
                <a:lumOff val="0"/>
                <a:alphaOff val="0"/>
                <a:tint val="98000"/>
                <a:shade val="100000"/>
                <a:satMod val="100000"/>
                <a:lumMod val="100000"/>
              </a:schemeClr>
            </a:gs>
            <a:gs pos="100000">
              <a:schemeClr val="accent2">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9C0759E-CCB0-4A6E-BD44-BB774D1A250B}">
      <dsp:nvSpPr>
        <dsp:cNvPr id="0" name=""/>
        <dsp:cNvSpPr/>
      </dsp:nvSpPr>
      <dsp:spPr>
        <a:xfrm>
          <a:off x="3048001" y="685800"/>
          <a:ext cx="2948378" cy="611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baseline="0" dirty="0" smtClean="0"/>
            <a:t>القراءة المبدئية/ التمهيدية</a:t>
          </a:r>
          <a:endParaRPr lang="ar-SA" sz="2400" kern="1200" dirty="0"/>
        </a:p>
      </dsp:txBody>
      <dsp:txXfrm>
        <a:off x="3048001" y="685800"/>
        <a:ext cx="2948378" cy="611276"/>
      </dsp:txXfrm>
    </dsp:sp>
    <dsp:sp modelId="{8C2966CB-54EA-4876-9C47-D6D65A689E13}">
      <dsp:nvSpPr>
        <dsp:cNvPr id="0" name=""/>
        <dsp:cNvSpPr/>
      </dsp:nvSpPr>
      <dsp:spPr>
        <a:xfrm>
          <a:off x="1495527" y="1264615"/>
          <a:ext cx="4835853" cy="2200960"/>
        </a:xfrm>
        <a:prstGeom prst="leftCircularArrow">
          <a:avLst>
            <a:gd name="adj1" fmla="val 10980"/>
            <a:gd name="adj2" fmla="val 1142322"/>
            <a:gd name="adj3" fmla="val 6300000"/>
            <a:gd name="adj4" fmla="val 18900000"/>
            <a:gd name="adj5" fmla="val 12500"/>
          </a:avLst>
        </a:prstGeom>
        <a:gradFill rotWithShape="0">
          <a:gsLst>
            <a:gs pos="0">
              <a:schemeClr val="accent3">
                <a:hueOff val="0"/>
                <a:satOff val="0"/>
                <a:lumOff val="0"/>
                <a:alphaOff val="0"/>
                <a:tint val="94000"/>
                <a:satMod val="100000"/>
                <a:lumMod val="108000"/>
              </a:schemeClr>
            </a:gs>
            <a:gs pos="50000">
              <a:schemeClr val="accent3">
                <a:hueOff val="0"/>
                <a:satOff val="0"/>
                <a:lumOff val="0"/>
                <a:alphaOff val="0"/>
                <a:tint val="98000"/>
                <a:shade val="100000"/>
                <a:satMod val="100000"/>
                <a:lumMod val="100000"/>
              </a:schemeClr>
            </a:gs>
            <a:gs pos="100000">
              <a:schemeClr val="accent3">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6901A57B-A7E0-4233-851F-437D5FE1D39D}">
      <dsp:nvSpPr>
        <dsp:cNvPr id="0" name=""/>
        <dsp:cNvSpPr/>
      </dsp:nvSpPr>
      <dsp:spPr>
        <a:xfrm>
          <a:off x="2257525" y="2057399"/>
          <a:ext cx="2854659" cy="611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baseline="0" dirty="0" smtClean="0"/>
            <a:t>قراءة ما قبل قراءة الجدوى</a:t>
          </a:r>
          <a:endParaRPr lang="ar-SA" sz="2400" kern="1200" dirty="0"/>
        </a:p>
      </dsp:txBody>
      <dsp:txXfrm>
        <a:off x="2257525" y="2057399"/>
        <a:ext cx="2854659" cy="611276"/>
      </dsp:txXfrm>
    </dsp:sp>
    <dsp:sp modelId="{CBE0F496-3D25-40D2-AB59-9BCBA8E54C5E}">
      <dsp:nvSpPr>
        <dsp:cNvPr id="0" name=""/>
        <dsp:cNvSpPr/>
      </dsp:nvSpPr>
      <dsp:spPr>
        <a:xfrm>
          <a:off x="2242374" y="2680563"/>
          <a:ext cx="4567898" cy="1891436"/>
        </a:xfrm>
        <a:prstGeom prst="blockArc">
          <a:avLst>
            <a:gd name="adj1" fmla="val 13500000"/>
            <a:gd name="adj2" fmla="val 10800000"/>
            <a:gd name="adj3" fmla="val 12740"/>
          </a:avLst>
        </a:prstGeom>
        <a:gradFill rotWithShape="0">
          <a:gsLst>
            <a:gs pos="0">
              <a:schemeClr val="accent4">
                <a:hueOff val="0"/>
                <a:satOff val="0"/>
                <a:lumOff val="0"/>
                <a:alphaOff val="0"/>
                <a:tint val="94000"/>
                <a:satMod val="100000"/>
                <a:lumMod val="108000"/>
              </a:schemeClr>
            </a:gs>
            <a:gs pos="50000">
              <a:schemeClr val="accent4">
                <a:hueOff val="0"/>
                <a:satOff val="0"/>
                <a:lumOff val="0"/>
                <a:alphaOff val="0"/>
                <a:tint val="98000"/>
                <a:shade val="100000"/>
                <a:satMod val="100000"/>
                <a:lumMod val="100000"/>
              </a:schemeClr>
            </a:gs>
            <a:gs pos="100000">
              <a:schemeClr val="accent4">
                <a:hueOff val="0"/>
                <a:satOff val="0"/>
                <a:lumOff val="0"/>
                <a:alphaOff val="0"/>
                <a:shade val="72000"/>
                <a:satMod val="120000"/>
                <a:lumMod val="10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316EACF0-7BDC-411F-808B-010401FE654D}">
      <dsp:nvSpPr>
        <dsp:cNvPr id="0" name=""/>
        <dsp:cNvSpPr/>
      </dsp:nvSpPr>
      <dsp:spPr>
        <a:xfrm>
          <a:off x="3352802" y="3505201"/>
          <a:ext cx="2746853" cy="611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baseline="0" dirty="0" smtClean="0"/>
            <a:t>تقرير قراءة الجدوى</a:t>
          </a:r>
          <a:endParaRPr lang="ar-SA" sz="2400" kern="1200" dirty="0"/>
        </a:p>
      </dsp:txBody>
      <dsp:txXfrm>
        <a:off x="3352802" y="3505201"/>
        <a:ext cx="2746853" cy="611276"/>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4C42A4-31BA-4C53-9312-6B4F7A186867}" type="datetimeFigureOut">
              <a:rPr lang="ar-SA" smtClean="0"/>
              <a:t>9/12/1442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184EEDA-BFAA-4AEB-B7BD-06DAB27B02FE}" type="slidenum">
              <a:rPr lang="ar-SA" smtClean="0"/>
              <a:t>‹#›</a:t>
            </a:fld>
            <a:endParaRPr lang="ar-SA"/>
          </a:p>
        </p:txBody>
      </p:sp>
    </p:spTree>
    <p:extLst>
      <p:ext uri="{BB962C8B-B14F-4D97-AF65-F5344CB8AC3E}">
        <p14:creationId xmlns:p14="http://schemas.microsoft.com/office/powerpoint/2010/main" val="11211177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48775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07400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95853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2353336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85268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28768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6503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44487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4514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865702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04177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35525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9283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155174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87970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60863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618504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973212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2629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20947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456715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356477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332327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819139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502516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98795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09482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61098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341568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676464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285362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726132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62682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469865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445300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478986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401399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591335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208092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998259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4313010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520448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77881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24736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27950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420508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9061280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618170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521946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142084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662538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145379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007032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873750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83939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95137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4924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1359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650696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190705908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082431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711926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2002310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900386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090266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46665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18574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415322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180195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4/23/2021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43517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4/23/2021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205116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4/23/2021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975070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666191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294367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92713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23360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34680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9722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4/23/2021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01813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19" Type="http://schemas.openxmlformats.org/officeDocument/2006/relationships/image" Target="../media/image1.png"/><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913169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66314051"/>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 id="2147483895" r:id="rId13"/>
    <p:sldLayoutId id="2147483896" r:id="rId14"/>
    <p:sldLayoutId id="2147483897" r:id="rId15"/>
    <p:sldLayoutId id="2147483898" r:id="rId16"/>
    <p:sldLayoutId id="214748389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73961193"/>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 id="2147483913" r:id="rId13"/>
    <p:sldLayoutId id="2147483914" r:id="rId14"/>
    <p:sldLayoutId id="2147483915" r:id="rId15"/>
    <p:sldLayoutId id="2147483916" r:id="rId16"/>
    <p:sldLayoutId id="214748391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93308433"/>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 id="2147483930" r:id="rId12"/>
    <p:sldLayoutId id="2147483931" r:id="rId13"/>
    <p:sldLayoutId id="2147483932" r:id="rId14"/>
    <p:sldLayoutId id="2147483933" r:id="rId15"/>
    <p:sldLayoutId id="2147483934" r:id="rId16"/>
    <p:sldLayoutId id="214748393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solidFill>
                  <a:prstClr val="black"/>
                </a:solidFill>
              </a:rPr>
              <a:pPr/>
              <a:t>4/23/2021</a:t>
            </a:fld>
            <a:endParaRPr lang="en-US">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9009060"/>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00" y="457200"/>
            <a:ext cx="7772400" cy="1470025"/>
          </a:xfrm>
        </p:spPr>
        <p:txBody>
          <a:bodyPr>
            <a:normAutofit/>
          </a:bodyPr>
          <a:lstStyle/>
          <a:p>
            <a:pPr lvl="0">
              <a:spcBef>
                <a:spcPts val="0"/>
              </a:spcBef>
            </a:pPr>
            <a:r>
              <a:rPr lang="ar-SA" b="1" kern="0" dirty="0">
                <a:solidFill>
                  <a:srgbClr val="00B050"/>
                </a:solidFill>
              </a:rPr>
              <a:t>دراسات الجدوى للمشروعات الصغيرة </a:t>
            </a:r>
            <a:endParaRPr lang="en-US" b="1" kern="0" dirty="0">
              <a:solidFill>
                <a:srgbClr val="00B050"/>
              </a:solidFill>
            </a:endParaRPr>
          </a:p>
        </p:txBody>
      </p:sp>
      <p:sp>
        <p:nvSpPr>
          <p:cNvPr id="3" name="Subtitle 2"/>
          <p:cNvSpPr>
            <a:spLocks noGrp="1"/>
          </p:cNvSpPr>
          <p:nvPr>
            <p:ph type="subTitle" idx="1"/>
          </p:nvPr>
        </p:nvSpPr>
        <p:spPr/>
        <p:txBody>
          <a:bodyPr/>
          <a:lstStyle/>
          <a:p>
            <a:endParaRPr lang="ar-SA"/>
          </a:p>
        </p:txBody>
      </p:sp>
      <p:pic>
        <p:nvPicPr>
          <p:cNvPr id="12290" name="Picture 2" descr="C:\Users\Rihab\Desktop\Screenshot_٢٠٢١-٠٤-٠٦-١٣-٢٨-٥٠-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0"/>
            <a:ext cx="6781800"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193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1219200"/>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المعلومات العامة</a:t>
            </a:r>
            <a:endParaRPr lang="ar-SA" b="1" dirty="0">
              <a:solidFill>
                <a:srgbClr val="BC04BC"/>
              </a:solidFill>
            </a:endParaRPr>
          </a:p>
        </p:txBody>
      </p:sp>
      <p:sp>
        <p:nvSpPr>
          <p:cNvPr id="3" name="Content Placeholder 2"/>
          <p:cNvSpPr>
            <a:spLocks noGrp="1"/>
          </p:cNvSpPr>
          <p:nvPr>
            <p:ph sz="quarter" idx="13"/>
          </p:nvPr>
        </p:nvSpPr>
        <p:spPr>
          <a:xfrm>
            <a:off x="685330" y="1600201"/>
            <a:ext cx="7772870" cy="4191000"/>
          </a:xfrm>
        </p:spPr>
        <p:txBody>
          <a:bodyPr>
            <a:noAutofit/>
          </a:bodyPr>
          <a:lstStyle/>
          <a:p>
            <a:pPr algn="r" rtl="1">
              <a:lnSpc>
                <a:spcPct val="200000"/>
              </a:lnSpc>
              <a:buClr>
                <a:srgbClr val="BC04BC"/>
              </a:buClr>
              <a:buFont typeface="Wingdings" pitchFamily="2" charset="2"/>
              <a:buChar char="q"/>
            </a:pPr>
            <a:r>
              <a:rPr lang="ar-SA" sz="2400" b="1" dirty="0" smtClean="0"/>
              <a:t> مراحل تطور الصناعة.</a:t>
            </a:r>
          </a:p>
          <a:p>
            <a:pPr algn="r" rtl="1">
              <a:lnSpc>
                <a:spcPct val="200000"/>
              </a:lnSpc>
              <a:buClr>
                <a:srgbClr val="BC04BC"/>
              </a:buClr>
              <a:buFont typeface="Wingdings" pitchFamily="2" charset="2"/>
              <a:buChar char="q"/>
            </a:pPr>
            <a:r>
              <a:rPr lang="ar-SA" sz="2400" b="1" dirty="0"/>
              <a:t> </a:t>
            </a:r>
            <a:r>
              <a:rPr lang="ar-SA" sz="2400" b="1" dirty="0" smtClean="0"/>
              <a:t>حجم الإنجازات التي تحققت فيها.</a:t>
            </a:r>
          </a:p>
          <a:p>
            <a:pPr algn="r" rtl="1">
              <a:lnSpc>
                <a:spcPct val="200000"/>
              </a:lnSpc>
              <a:buClr>
                <a:srgbClr val="BC04BC"/>
              </a:buClr>
              <a:buFont typeface="Wingdings" pitchFamily="2" charset="2"/>
              <a:buChar char="q"/>
            </a:pPr>
            <a:r>
              <a:rPr lang="ar-SA" sz="2400" b="1" dirty="0"/>
              <a:t> </a:t>
            </a:r>
            <a:r>
              <a:rPr lang="ar-SA" sz="2400" b="1" dirty="0" smtClean="0"/>
              <a:t>الحجم المتاح لزيادة الإنتاجية فيها.</a:t>
            </a:r>
          </a:p>
          <a:p>
            <a:pPr algn="r" rtl="1">
              <a:lnSpc>
                <a:spcPct val="200000"/>
              </a:lnSpc>
              <a:buClr>
                <a:srgbClr val="BC04BC"/>
              </a:buClr>
              <a:buFont typeface="Wingdings" pitchFamily="2" charset="2"/>
              <a:buChar char="q"/>
            </a:pPr>
            <a:r>
              <a:rPr lang="ar-SA" sz="2400" b="1" dirty="0"/>
              <a:t> </a:t>
            </a:r>
            <a:r>
              <a:rPr lang="ar-SA" sz="2400" b="1" dirty="0" smtClean="0"/>
              <a:t>دور القطاع الرسمي والعام.</a:t>
            </a:r>
          </a:p>
          <a:p>
            <a:pPr algn="r" rtl="1">
              <a:lnSpc>
                <a:spcPct val="200000"/>
              </a:lnSpc>
              <a:buClr>
                <a:srgbClr val="BC04BC"/>
              </a:buClr>
              <a:buFont typeface="Wingdings" pitchFamily="2" charset="2"/>
              <a:buChar char="q"/>
            </a:pPr>
            <a:r>
              <a:rPr lang="ar-SA" sz="2400" b="1" dirty="0"/>
              <a:t> </a:t>
            </a:r>
            <a:r>
              <a:rPr lang="ar-SA" sz="2400" b="1" dirty="0" smtClean="0"/>
              <a:t>اختيار التكنولوجيا.</a:t>
            </a:r>
            <a:endParaRPr lang="en-US" sz="2400" b="1" dirty="0"/>
          </a:p>
        </p:txBody>
      </p:sp>
    </p:spTree>
    <p:extLst>
      <p:ext uri="{BB962C8B-B14F-4D97-AF65-F5344CB8AC3E}">
        <p14:creationId xmlns:p14="http://schemas.microsoft.com/office/powerpoint/2010/main" val="1941199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3338" cy="1066801"/>
          </a:xfrm>
        </p:spPr>
        <p:style>
          <a:lnRef idx="2">
            <a:schemeClr val="accent5"/>
          </a:lnRef>
          <a:fillRef idx="1">
            <a:schemeClr val="lt1"/>
          </a:fillRef>
          <a:effectRef idx="0">
            <a:schemeClr val="accent5"/>
          </a:effectRef>
          <a:fontRef idx="minor">
            <a:schemeClr val="dk1"/>
          </a:fontRef>
        </p:style>
        <p:txBody>
          <a:bodyPr>
            <a:normAutofit/>
          </a:bodyPr>
          <a:lstStyle/>
          <a:p>
            <a:pPr marL="228600" lvl="0" indent="-228600" rtl="1">
              <a:lnSpc>
                <a:spcPct val="100000"/>
              </a:lnSpc>
              <a:spcBef>
                <a:spcPts val="1000"/>
              </a:spcBef>
            </a:pPr>
            <a:r>
              <a:rPr lang="ar-SA" sz="3200" b="1" dirty="0">
                <a:solidFill>
                  <a:srgbClr val="C00000"/>
                </a:solidFill>
              </a:rPr>
              <a:t>التقرير المبدئي </a:t>
            </a:r>
            <a:r>
              <a:rPr lang="ar-SA" sz="3200" b="1" dirty="0" smtClean="0">
                <a:solidFill>
                  <a:srgbClr val="C00000"/>
                </a:solidFill>
              </a:rPr>
              <a:t>للمتغيرات</a:t>
            </a:r>
            <a:endParaRPr lang="ar-SA" sz="4000" b="1" dirty="0">
              <a:solidFill>
                <a:srgbClr val="C00000"/>
              </a:solidFill>
            </a:endParaRPr>
          </a:p>
        </p:txBody>
      </p:sp>
      <p:sp>
        <p:nvSpPr>
          <p:cNvPr id="3" name="Content Placeholder 2"/>
          <p:cNvSpPr>
            <a:spLocks noGrp="1"/>
          </p:cNvSpPr>
          <p:nvPr>
            <p:ph sz="quarter" idx="13"/>
          </p:nvPr>
        </p:nvSpPr>
        <p:spPr>
          <a:xfrm>
            <a:off x="304800" y="1447800"/>
            <a:ext cx="8229600" cy="4724400"/>
          </a:xfrm>
        </p:spPr>
        <p:txBody>
          <a:bodyPr>
            <a:noAutofit/>
          </a:bodyPr>
          <a:lstStyle/>
          <a:p>
            <a:pPr algn="r" rtl="1">
              <a:lnSpc>
                <a:spcPct val="150000"/>
              </a:lnSpc>
              <a:buClr>
                <a:srgbClr val="C00000"/>
              </a:buClr>
              <a:buFont typeface="Arial" pitchFamily="34" charset="0"/>
              <a:buChar char="₰"/>
            </a:pPr>
            <a:r>
              <a:rPr lang="ar-SA" sz="2400" b="1" dirty="0" smtClean="0"/>
              <a:t> الفجوة بين العرض والطلب ومعدل الإيرادات المنتظرة.</a:t>
            </a:r>
          </a:p>
          <a:p>
            <a:pPr algn="r" rtl="1">
              <a:lnSpc>
                <a:spcPct val="150000"/>
              </a:lnSpc>
              <a:buClr>
                <a:srgbClr val="C00000"/>
              </a:buClr>
              <a:buFont typeface="Arial" pitchFamily="34" charset="0"/>
              <a:buChar char="₰"/>
            </a:pPr>
            <a:r>
              <a:rPr lang="ar-SA" sz="2400" b="1" dirty="0"/>
              <a:t> </a:t>
            </a:r>
            <a:r>
              <a:rPr lang="ar-SA" sz="2400" b="1" dirty="0" smtClean="0"/>
              <a:t>القدرة الإنتاجية للمشروعات التي ما زالت تحت الإنشاء وقت إعداد التقرير.</a:t>
            </a:r>
          </a:p>
          <a:p>
            <a:pPr algn="r" rtl="1">
              <a:lnSpc>
                <a:spcPct val="150000"/>
              </a:lnSpc>
              <a:buClr>
                <a:srgbClr val="C00000"/>
              </a:buClr>
              <a:buFont typeface="Arial" pitchFamily="34" charset="0"/>
              <a:buChar char="₰"/>
            </a:pPr>
            <a:r>
              <a:rPr lang="ar-SA" sz="2400" b="1" dirty="0"/>
              <a:t> </a:t>
            </a:r>
            <a:r>
              <a:rPr lang="ar-SA" sz="2400" b="1" dirty="0" smtClean="0"/>
              <a:t>قائمة كاملة بجميع الوحدات الموجودة في الصناعة.</a:t>
            </a:r>
          </a:p>
          <a:p>
            <a:pPr algn="r" rtl="1">
              <a:lnSpc>
                <a:spcPct val="150000"/>
              </a:lnSpc>
              <a:buClr>
                <a:srgbClr val="C00000"/>
              </a:buClr>
              <a:buFont typeface="Arial" pitchFamily="34" charset="0"/>
              <a:buChar char="₰"/>
            </a:pPr>
            <a:r>
              <a:rPr lang="ar-SA" sz="2400" b="1" dirty="0"/>
              <a:t> </a:t>
            </a:r>
            <a:r>
              <a:rPr lang="ar-SA" sz="2400" b="1" dirty="0" smtClean="0"/>
              <a:t>قائمة كاملة بالمشروعات التي صدرت لها تراخيص إنتاج.</a:t>
            </a:r>
          </a:p>
          <a:p>
            <a:pPr algn="r" rtl="1">
              <a:lnSpc>
                <a:spcPct val="150000"/>
              </a:lnSpc>
              <a:buClr>
                <a:srgbClr val="C00000"/>
              </a:buClr>
              <a:buFont typeface="Arial" pitchFamily="34" charset="0"/>
              <a:buChar char="₰"/>
            </a:pPr>
            <a:r>
              <a:rPr lang="ar-SA" sz="2400" b="1" dirty="0"/>
              <a:t> </a:t>
            </a:r>
            <a:r>
              <a:rPr lang="ar-SA" sz="2400" b="1" dirty="0" smtClean="0"/>
              <a:t>الجدوى الفنية للمشروعات المقترحة.</a:t>
            </a:r>
          </a:p>
          <a:p>
            <a:pPr algn="r" rtl="1">
              <a:lnSpc>
                <a:spcPct val="150000"/>
              </a:lnSpc>
              <a:buClr>
                <a:srgbClr val="C00000"/>
              </a:buClr>
              <a:buFont typeface="Arial" pitchFamily="34" charset="0"/>
              <a:buChar char="₰"/>
            </a:pPr>
            <a:r>
              <a:rPr lang="ar-SA" sz="2400" b="1" dirty="0"/>
              <a:t> </a:t>
            </a:r>
            <a:r>
              <a:rPr lang="ar-SA" sz="2400" b="1" dirty="0" smtClean="0"/>
              <a:t>موقع المشروع واحتياجاته.</a:t>
            </a:r>
          </a:p>
          <a:p>
            <a:pPr algn="r" rtl="1">
              <a:lnSpc>
                <a:spcPct val="150000"/>
              </a:lnSpc>
              <a:buClr>
                <a:srgbClr val="C00000"/>
              </a:buClr>
              <a:buFont typeface="Arial" pitchFamily="34" charset="0"/>
              <a:buChar char="₰"/>
            </a:pPr>
            <a:r>
              <a:rPr lang="ar-SA" sz="2400" b="1" dirty="0"/>
              <a:t> </a:t>
            </a:r>
            <a:r>
              <a:rPr lang="ar-SA" sz="2400" b="1" dirty="0" smtClean="0"/>
              <a:t>احتساب الفائدة/ الاستثمار لأكثر مقترح.</a:t>
            </a:r>
          </a:p>
          <a:p>
            <a:pPr algn="r" rtl="1">
              <a:lnSpc>
                <a:spcPct val="150000"/>
              </a:lnSpc>
              <a:buClr>
                <a:srgbClr val="C00000"/>
              </a:buClr>
              <a:buFont typeface="Arial" pitchFamily="34" charset="0"/>
              <a:buChar char="₰"/>
            </a:pPr>
            <a:endParaRPr lang="ar-SA" sz="3200" b="1" dirty="0" smtClean="0"/>
          </a:p>
        </p:txBody>
      </p:sp>
    </p:spTree>
    <p:extLst>
      <p:ext uri="{BB962C8B-B14F-4D97-AF65-F5344CB8AC3E}">
        <p14:creationId xmlns:p14="http://schemas.microsoft.com/office/powerpoint/2010/main" val="181059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وصف المشروع</a:t>
            </a:r>
            <a:endParaRPr lang="ar-SA" b="1" dirty="0">
              <a:solidFill>
                <a:srgbClr val="BC04BC"/>
              </a:solidFill>
            </a:endParaRPr>
          </a:p>
        </p:txBody>
      </p:sp>
      <p:sp>
        <p:nvSpPr>
          <p:cNvPr id="3" name="Content Placeholder 2"/>
          <p:cNvSpPr>
            <a:spLocks noGrp="1"/>
          </p:cNvSpPr>
          <p:nvPr>
            <p:ph idx="1"/>
          </p:nvPr>
        </p:nvSpPr>
        <p:spPr>
          <a:xfrm>
            <a:off x="457200" y="1295400"/>
            <a:ext cx="8229600" cy="4830763"/>
          </a:xfrm>
        </p:spPr>
        <p:txBody>
          <a:bodyPr>
            <a:normAutofit/>
          </a:bodyPr>
          <a:lstStyle/>
          <a:p>
            <a:pPr>
              <a:lnSpc>
                <a:spcPct val="150000"/>
              </a:lnSpc>
              <a:buClr>
                <a:srgbClr val="BC04BC"/>
              </a:buClr>
              <a:buFont typeface="Calibri" pitchFamily="34" charset="0"/>
              <a:buChar char="҈"/>
            </a:pPr>
            <a:r>
              <a:rPr lang="ar-SA" dirty="0" smtClean="0"/>
              <a:t> </a:t>
            </a:r>
            <a:r>
              <a:rPr lang="ar-SA" sz="2800" b="1" dirty="0" smtClean="0"/>
              <a:t>التكنولوجيا المتاحة والممكنة، وطرق الإنتاج الملائمة.</a:t>
            </a:r>
          </a:p>
          <a:p>
            <a:pPr>
              <a:lnSpc>
                <a:spcPct val="150000"/>
              </a:lnSpc>
              <a:buClr>
                <a:srgbClr val="BC04BC"/>
              </a:buClr>
              <a:buFont typeface="Calibri" pitchFamily="34" charset="0"/>
              <a:buChar char="҈"/>
            </a:pPr>
            <a:r>
              <a:rPr lang="ar-SA" sz="2800" b="1" dirty="0"/>
              <a:t> </a:t>
            </a:r>
            <a:r>
              <a:rPr lang="ar-SA" sz="2800" b="1" dirty="0" smtClean="0"/>
              <a:t>الموقع.</a:t>
            </a:r>
          </a:p>
          <a:p>
            <a:pPr>
              <a:lnSpc>
                <a:spcPct val="150000"/>
              </a:lnSpc>
              <a:buClr>
                <a:srgbClr val="BC04BC"/>
              </a:buClr>
              <a:buFont typeface="Calibri" pitchFamily="34" charset="0"/>
              <a:buChar char="҈"/>
            </a:pPr>
            <a:r>
              <a:rPr lang="ar-SA" sz="2800" b="1" dirty="0"/>
              <a:t> </a:t>
            </a:r>
            <a:r>
              <a:rPr lang="ar-SA" sz="2800" b="1" dirty="0" smtClean="0"/>
              <a:t>السكان – والبنية الأساسية للمشروعات.</a:t>
            </a:r>
          </a:p>
          <a:p>
            <a:pPr>
              <a:lnSpc>
                <a:spcPct val="150000"/>
              </a:lnSpc>
              <a:buClr>
                <a:srgbClr val="BC04BC"/>
              </a:buClr>
              <a:buFont typeface="Calibri" pitchFamily="34" charset="0"/>
              <a:buChar char="҈"/>
            </a:pPr>
            <a:r>
              <a:rPr lang="ar-SA" sz="2800" b="1" dirty="0"/>
              <a:t> </a:t>
            </a:r>
            <a:r>
              <a:rPr lang="ar-SA" sz="2800" b="1" dirty="0" smtClean="0"/>
              <a:t>درجة التلوث والآثار الأخرى على البيئة.</a:t>
            </a:r>
          </a:p>
          <a:p>
            <a:pPr>
              <a:lnSpc>
                <a:spcPct val="150000"/>
              </a:lnSpc>
              <a:buClr>
                <a:srgbClr val="BC04BC"/>
              </a:buClr>
              <a:buFont typeface="Calibri" pitchFamily="34" charset="0"/>
              <a:buChar char="҈"/>
            </a:pPr>
            <a:r>
              <a:rPr lang="ar-SA" sz="2800" b="1" dirty="0"/>
              <a:t> </a:t>
            </a:r>
            <a:r>
              <a:rPr lang="ar-SA" sz="2800" b="1" dirty="0" smtClean="0"/>
              <a:t>احتياجات المشروع من العناصر الإنتاجية المختلفة.</a:t>
            </a:r>
          </a:p>
          <a:p>
            <a:pPr>
              <a:lnSpc>
                <a:spcPct val="150000"/>
              </a:lnSpc>
              <a:buClr>
                <a:srgbClr val="BC04BC"/>
              </a:buClr>
              <a:buFont typeface="Calibri" pitchFamily="34" charset="0"/>
              <a:buChar char="҈"/>
            </a:pPr>
            <a:r>
              <a:rPr lang="ar-SA" sz="2800" b="1" dirty="0"/>
              <a:t> </a:t>
            </a:r>
            <a:r>
              <a:rPr lang="ar-SA" sz="2800" b="1" dirty="0" smtClean="0"/>
              <a:t>نفقات مجموعة العناصر الأساسية والمساعدة للإنتاج.</a:t>
            </a:r>
            <a:endParaRPr lang="ar-SA" sz="2800" b="1" dirty="0"/>
          </a:p>
          <a:p>
            <a:pPr marL="0" indent="0">
              <a:buNone/>
            </a:pPr>
            <a:endParaRPr lang="ar-SA" dirty="0"/>
          </a:p>
        </p:txBody>
      </p:sp>
    </p:spTree>
    <p:extLst>
      <p:ext uri="{BB962C8B-B14F-4D97-AF65-F5344CB8AC3E}">
        <p14:creationId xmlns:p14="http://schemas.microsoft.com/office/powerpoint/2010/main" val="1988318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4"/>
          </a:lnRef>
          <a:fillRef idx="1">
            <a:schemeClr val="lt1"/>
          </a:fillRef>
          <a:effectRef idx="0">
            <a:schemeClr val="accent4"/>
          </a:effectRef>
          <a:fontRef idx="minor">
            <a:schemeClr val="dk1"/>
          </a:fontRef>
        </p:style>
        <p:txBody>
          <a:bodyPr/>
          <a:lstStyle/>
          <a:p>
            <a:r>
              <a:rPr lang="ar-SA" b="1" dirty="0" smtClean="0">
                <a:solidFill>
                  <a:srgbClr val="7030A0"/>
                </a:solidFill>
              </a:rPr>
              <a:t>خطة التسويق</a:t>
            </a:r>
            <a:endParaRPr lang="ar-SA" b="1" dirty="0">
              <a:solidFill>
                <a:srgbClr val="7030A0"/>
              </a:solidFill>
            </a:endParaRPr>
          </a:p>
        </p:txBody>
      </p:sp>
      <p:sp>
        <p:nvSpPr>
          <p:cNvPr id="3" name="Content Placeholder 2"/>
          <p:cNvSpPr>
            <a:spLocks noGrp="1"/>
          </p:cNvSpPr>
          <p:nvPr>
            <p:ph idx="1"/>
          </p:nvPr>
        </p:nvSpPr>
        <p:spPr>
          <a:xfrm>
            <a:off x="457200" y="1295400"/>
            <a:ext cx="8229600" cy="4830763"/>
          </a:xfrm>
        </p:spPr>
        <p:txBody>
          <a:bodyPr>
            <a:normAutofit lnSpcReduction="10000"/>
          </a:bodyPr>
          <a:lstStyle/>
          <a:p>
            <a:pPr algn="just">
              <a:lnSpc>
                <a:spcPct val="200000"/>
              </a:lnSpc>
              <a:buClr>
                <a:srgbClr val="7030A0"/>
              </a:buClr>
              <a:buFont typeface="Wingdings" pitchFamily="2" charset="2"/>
              <a:buChar char="v"/>
            </a:pPr>
            <a:r>
              <a:rPr lang="ar-SA" dirty="0" smtClean="0"/>
              <a:t> </a:t>
            </a:r>
            <a:r>
              <a:rPr lang="ar-SA" b="1" dirty="0" smtClean="0"/>
              <a:t>البيانات الممكنة عن الطلب والعرض في مناطق النماذج المختارة لعمل تقديرات والمناطق المنتظرة أن تمثل أسواق حالية ومرتقبة.</a:t>
            </a:r>
          </a:p>
          <a:p>
            <a:pPr algn="just">
              <a:lnSpc>
                <a:spcPct val="200000"/>
              </a:lnSpc>
              <a:buClr>
                <a:srgbClr val="7030A0"/>
              </a:buClr>
              <a:buFont typeface="Wingdings" pitchFamily="2" charset="2"/>
              <a:buChar char="v"/>
            </a:pPr>
            <a:r>
              <a:rPr lang="ar-SA" b="1" dirty="0"/>
              <a:t> </a:t>
            </a:r>
            <a:r>
              <a:rPr lang="ar-SA" b="1" dirty="0" smtClean="0"/>
              <a:t>تقديرات درجة حساسية السعر وتحليل لاتجاهات الأسعار السابقة.</a:t>
            </a:r>
            <a:endParaRPr lang="ar-SA" b="1" dirty="0"/>
          </a:p>
        </p:txBody>
      </p:sp>
    </p:spTree>
    <p:extLst>
      <p:ext uri="{BB962C8B-B14F-4D97-AF65-F5344CB8AC3E}">
        <p14:creationId xmlns:p14="http://schemas.microsoft.com/office/powerpoint/2010/main" val="3881256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rgbClr val="C00000"/>
                </a:solidFill>
              </a:rPr>
              <a:t>احتياجات رأس المال والنفقات</a:t>
            </a:r>
            <a:endParaRPr lang="ar-SA" b="1" dirty="0">
              <a:solidFill>
                <a:srgbClr val="C00000"/>
              </a:solidFill>
            </a:endParaRPr>
          </a:p>
        </p:txBody>
      </p:sp>
      <p:sp>
        <p:nvSpPr>
          <p:cNvPr id="3" name="Content Placeholder 2"/>
          <p:cNvSpPr>
            <a:spLocks noGrp="1"/>
          </p:cNvSpPr>
          <p:nvPr>
            <p:ph idx="1"/>
          </p:nvPr>
        </p:nvSpPr>
        <p:spPr>
          <a:xfrm>
            <a:off x="457200" y="1295400"/>
            <a:ext cx="8229600" cy="4830763"/>
          </a:xfrm>
        </p:spPr>
        <p:txBody>
          <a:bodyPr>
            <a:normAutofit lnSpcReduction="10000"/>
          </a:bodyPr>
          <a:lstStyle/>
          <a:p>
            <a:pPr marL="0" indent="0" algn="just">
              <a:lnSpc>
                <a:spcPct val="200000"/>
              </a:lnSpc>
              <a:buNone/>
            </a:pPr>
            <a:r>
              <a:rPr lang="ar-SA" b="1" dirty="0" smtClean="0"/>
              <a:t>يجب تقدير وتحديد </a:t>
            </a:r>
            <a:r>
              <a:rPr lang="ar-SA" b="1" dirty="0" err="1" smtClean="0"/>
              <a:t>الإحتياحات</a:t>
            </a:r>
            <a:r>
              <a:rPr lang="ar-SA" b="1" dirty="0" smtClean="0"/>
              <a:t> المالية للمشروع بشكل دقيق مع بيان المنهجية المتبعة لذلك، مع الأخذ بعين الاعتبار لاحتمالات التضخم وفق مصادر ذات مصداقية عالية، ثم وضع الصورة كما هي حقيقية أمام أصحاب المشروع دون مبالغة في الزيادة أو النقصان.</a:t>
            </a:r>
            <a:endParaRPr lang="ar-SA" b="1" dirty="0"/>
          </a:p>
          <a:p>
            <a:pPr marL="0" indent="0">
              <a:buNone/>
            </a:pPr>
            <a:endParaRPr lang="ar-SA" dirty="0"/>
          </a:p>
        </p:txBody>
      </p:sp>
    </p:spTree>
    <p:extLst>
      <p:ext uri="{BB962C8B-B14F-4D97-AF65-F5344CB8AC3E}">
        <p14:creationId xmlns:p14="http://schemas.microsoft.com/office/powerpoint/2010/main" val="3881256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احتياجات التشغيل والتكلفة</a:t>
            </a:r>
            <a:endParaRPr lang="ar-SA" b="1" dirty="0">
              <a:solidFill>
                <a:srgbClr val="00B050"/>
              </a:solidFill>
            </a:endParaRPr>
          </a:p>
        </p:txBody>
      </p:sp>
      <p:sp>
        <p:nvSpPr>
          <p:cNvPr id="3" name="Content Placeholder 2"/>
          <p:cNvSpPr>
            <a:spLocks noGrp="1"/>
          </p:cNvSpPr>
          <p:nvPr>
            <p:ph idx="1"/>
          </p:nvPr>
        </p:nvSpPr>
        <p:spPr>
          <a:xfrm>
            <a:off x="457200" y="1676400"/>
            <a:ext cx="8229600" cy="4449763"/>
          </a:xfrm>
        </p:spPr>
        <p:txBody>
          <a:bodyPr>
            <a:normAutofit/>
          </a:bodyPr>
          <a:lstStyle/>
          <a:p>
            <a:pPr>
              <a:lnSpc>
                <a:spcPct val="150000"/>
              </a:lnSpc>
              <a:buClr>
                <a:srgbClr val="00B050"/>
              </a:buClr>
              <a:buFont typeface="Calibri" pitchFamily="34" charset="0"/>
              <a:buChar char="⃝"/>
            </a:pPr>
            <a:r>
              <a:rPr lang="ar-SA" dirty="0" smtClean="0"/>
              <a:t> </a:t>
            </a:r>
            <a:r>
              <a:rPr lang="ar-SA" b="1" dirty="0" smtClean="0"/>
              <a:t>المواد الخام والوسيطة.</a:t>
            </a:r>
          </a:p>
          <a:p>
            <a:pPr>
              <a:lnSpc>
                <a:spcPct val="150000"/>
              </a:lnSpc>
              <a:buClr>
                <a:srgbClr val="00B050"/>
              </a:buClr>
              <a:buFont typeface="Calibri" pitchFamily="34" charset="0"/>
              <a:buChar char="⃝"/>
            </a:pPr>
            <a:r>
              <a:rPr lang="ar-SA" b="1" dirty="0"/>
              <a:t> </a:t>
            </a:r>
            <a:r>
              <a:rPr lang="ar-SA" b="1" dirty="0" smtClean="0"/>
              <a:t>الطاقة والوقود.</a:t>
            </a:r>
          </a:p>
          <a:p>
            <a:pPr>
              <a:lnSpc>
                <a:spcPct val="150000"/>
              </a:lnSpc>
              <a:buClr>
                <a:srgbClr val="00B050"/>
              </a:buClr>
              <a:buFont typeface="Calibri" pitchFamily="34" charset="0"/>
              <a:buChar char="⃝"/>
            </a:pPr>
            <a:r>
              <a:rPr lang="ar-SA" b="1" dirty="0"/>
              <a:t> </a:t>
            </a:r>
            <a:r>
              <a:rPr lang="ar-SA" b="1" dirty="0" smtClean="0"/>
              <a:t>المرافق والصيانة.</a:t>
            </a:r>
          </a:p>
          <a:p>
            <a:pPr>
              <a:lnSpc>
                <a:spcPct val="150000"/>
              </a:lnSpc>
              <a:buClr>
                <a:srgbClr val="00B050"/>
              </a:buClr>
              <a:buFont typeface="Calibri" pitchFamily="34" charset="0"/>
              <a:buChar char="⃝"/>
            </a:pPr>
            <a:r>
              <a:rPr lang="ar-SA" b="1" dirty="0"/>
              <a:t> </a:t>
            </a:r>
            <a:r>
              <a:rPr lang="ar-SA" b="1" dirty="0" smtClean="0"/>
              <a:t>العمالة والمهارة الفنية.</a:t>
            </a:r>
          </a:p>
          <a:p>
            <a:pPr>
              <a:lnSpc>
                <a:spcPct val="150000"/>
              </a:lnSpc>
              <a:buClr>
                <a:srgbClr val="00B050"/>
              </a:buClr>
              <a:buFont typeface="Calibri" pitchFamily="34" charset="0"/>
              <a:buChar char="⃝"/>
            </a:pPr>
            <a:r>
              <a:rPr lang="ar-SA" b="1" dirty="0"/>
              <a:t> </a:t>
            </a:r>
            <a:r>
              <a:rPr lang="ar-SA" b="1" dirty="0" smtClean="0"/>
              <a:t>مصاريف البيع والنفقات الأخرى.</a:t>
            </a:r>
            <a:endParaRPr lang="ar-SA" b="1" dirty="0"/>
          </a:p>
        </p:txBody>
      </p:sp>
    </p:spTree>
    <p:extLst>
      <p:ext uri="{BB962C8B-B14F-4D97-AF65-F5344CB8AC3E}">
        <p14:creationId xmlns:p14="http://schemas.microsoft.com/office/powerpoint/2010/main" val="759419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5"/>
          </a:lnRef>
          <a:fillRef idx="1">
            <a:schemeClr val="lt1"/>
          </a:fillRef>
          <a:effectRef idx="0">
            <a:schemeClr val="accent5"/>
          </a:effectRef>
          <a:fontRef idx="minor">
            <a:schemeClr val="dk1"/>
          </a:fontRef>
        </p:style>
        <p:txBody>
          <a:bodyPr/>
          <a:lstStyle/>
          <a:p>
            <a:r>
              <a:rPr lang="ar-SA" b="1" dirty="0" smtClean="0">
                <a:solidFill>
                  <a:srgbClr val="0070C0"/>
                </a:solidFill>
              </a:rPr>
              <a:t>التحليل المالي</a:t>
            </a:r>
            <a:endParaRPr lang="ar-SA" b="1" dirty="0">
              <a:solidFill>
                <a:srgbClr val="0070C0"/>
              </a:solidFill>
            </a:endParaRPr>
          </a:p>
        </p:txBody>
      </p:sp>
      <p:sp>
        <p:nvSpPr>
          <p:cNvPr id="3" name="Content Placeholder 2"/>
          <p:cNvSpPr>
            <a:spLocks noGrp="1"/>
          </p:cNvSpPr>
          <p:nvPr>
            <p:ph idx="1"/>
          </p:nvPr>
        </p:nvSpPr>
        <p:spPr>
          <a:xfrm>
            <a:off x="457200" y="1676400"/>
            <a:ext cx="8229600" cy="4449763"/>
          </a:xfrm>
        </p:spPr>
        <p:txBody>
          <a:bodyPr>
            <a:normAutofit/>
          </a:bodyPr>
          <a:lstStyle/>
          <a:p>
            <a:pPr>
              <a:lnSpc>
                <a:spcPct val="150000"/>
              </a:lnSpc>
              <a:buClr>
                <a:srgbClr val="0070C0"/>
              </a:buClr>
              <a:buFont typeface="Calibri" pitchFamily="34" charset="0"/>
              <a:buChar char="⃝"/>
            </a:pPr>
            <a:r>
              <a:rPr lang="ar-SA" dirty="0" smtClean="0"/>
              <a:t> </a:t>
            </a:r>
            <a:r>
              <a:rPr lang="ar-SA" b="1" dirty="0" smtClean="0"/>
              <a:t>الضرائب الواجب سدادها.</a:t>
            </a:r>
          </a:p>
          <a:p>
            <a:pPr>
              <a:lnSpc>
                <a:spcPct val="150000"/>
              </a:lnSpc>
              <a:buClr>
                <a:srgbClr val="0070C0"/>
              </a:buClr>
              <a:buFont typeface="Calibri" pitchFamily="34" charset="0"/>
              <a:buChar char="⃝"/>
            </a:pPr>
            <a:r>
              <a:rPr lang="ar-SA" b="1" dirty="0"/>
              <a:t> </a:t>
            </a:r>
            <a:r>
              <a:rPr lang="ar-SA" b="1" dirty="0" smtClean="0"/>
              <a:t>الاحتياجات النقدية الأجنبية.</a:t>
            </a:r>
          </a:p>
          <a:p>
            <a:pPr>
              <a:lnSpc>
                <a:spcPct val="150000"/>
              </a:lnSpc>
              <a:buClr>
                <a:srgbClr val="0070C0"/>
              </a:buClr>
              <a:buFont typeface="Calibri" pitchFamily="34" charset="0"/>
              <a:buChar char="⃝"/>
            </a:pPr>
            <a:r>
              <a:rPr lang="ar-SA" b="1" dirty="0"/>
              <a:t> </a:t>
            </a:r>
            <a:r>
              <a:rPr lang="ar-SA" b="1" dirty="0" smtClean="0"/>
              <a:t>الحوافز للصناعات.</a:t>
            </a:r>
          </a:p>
          <a:p>
            <a:pPr>
              <a:lnSpc>
                <a:spcPct val="150000"/>
              </a:lnSpc>
              <a:buClr>
                <a:srgbClr val="0070C0"/>
              </a:buClr>
              <a:buFont typeface="Calibri" pitchFamily="34" charset="0"/>
              <a:buChar char="⃝"/>
            </a:pPr>
            <a:r>
              <a:rPr lang="ar-SA" b="1" dirty="0"/>
              <a:t> </a:t>
            </a:r>
            <a:r>
              <a:rPr lang="ar-SA" b="1" dirty="0" smtClean="0"/>
              <a:t>تحليل الحساسية وخاصة حساسية معدل الفائدة.</a:t>
            </a:r>
          </a:p>
        </p:txBody>
      </p:sp>
    </p:spTree>
    <p:extLst>
      <p:ext uri="{BB962C8B-B14F-4D97-AF65-F5344CB8AC3E}">
        <p14:creationId xmlns:p14="http://schemas.microsoft.com/office/powerpoint/2010/main" val="2869659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2"/>
          </a:lnRef>
          <a:fillRef idx="1">
            <a:schemeClr val="lt1"/>
          </a:fillRef>
          <a:effectRef idx="0">
            <a:schemeClr val="accent2"/>
          </a:effectRef>
          <a:fontRef idx="minor">
            <a:schemeClr val="dk1"/>
          </a:fontRef>
        </p:style>
        <p:txBody>
          <a:bodyPr/>
          <a:lstStyle/>
          <a:p>
            <a:r>
              <a:rPr lang="ar-SA" b="1" smtClean="0">
                <a:solidFill>
                  <a:srgbClr val="C00000"/>
                </a:solidFill>
              </a:rPr>
              <a:t>التحليل </a:t>
            </a:r>
            <a:r>
              <a:rPr lang="ar-SA" b="1" smtClean="0">
                <a:solidFill>
                  <a:srgbClr val="C00000"/>
                </a:solidFill>
              </a:rPr>
              <a:t>الاقتصادي</a:t>
            </a:r>
            <a:endParaRPr lang="ar-SA" b="1" dirty="0">
              <a:solidFill>
                <a:srgbClr val="C00000"/>
              </a:solidFill>
            </a:endParaRPr>
          </a:p>
        </p:txBody>
      </p:sp>
      <p:sp>
        <p:nvSpPr>
          <p:cNvPr id="3" name="Content Placeholder 2"/>
          <p:cNvSpPr>
            <a:spLocks noGrp="1"/>
          </p:cNvSpPr>
          <p:nvPr>
            <p:ph idx="1"/>
          </p:nvPr>
        </p:nvSpPr>
        <p:spPr>
          <a:xfrm>
            <a:off x="457200" y="1676400"/>
            <a:ext cx="8229600" cy="4449763"/>
          </a:xfrm>
        </p:spPr>
        <p:txBody>
          <a:bodyPr>
            <a:normAutofit/>
          </a:bodyPr>
          <a:lstStyle/>
          <a:p>
            <a:pPr>
              <a:lnSpc>
                <a:spcPct val="300000"/>
              </a:lnSpc>
              <a:buClr>
                <a:srgbClr val="C00000"/>
              </a:buClr>
              <a:buFont typeface="Calibri" pitchFamily="34" charset="0"/>
              <a:buChar char="҉"/>
            </a:pPr>
            <a:r>
              <a:rPr lang="ar-SA" dirty="0" smtClean="0"/>
              <a:t> </a:t>
            </a:r>
            <a:r>
              <a:rPr lang="ar-SA" sz="2800" b="1" dirty="0" smtClean="0"/>
              <a:t>تحليلات تفصيلية للعوائد الاجتماعية.</a:t>
            </a:r>
          </a:p>
          <a:p>
            <a:pPr>
              <a:lnSpc>
                <a:spcPct val="300000"/>
              </a:lnSpc>
              <a:buClr>
                <a:srgbClr val="C00000"/>
              </a:buClr>
              <a:buFont typeface="Calibri" pitchFamily="34" charset="0"/>
              <a:buChar char="҉"/>
            </a:pPr>
            <a:r>
              <a:rPr lang="ar-SA" sz="2800" b="1" dirty="0"/>
              <a:t> </a:t>
            </a:r>
            <a:r>
              <a:rPr lang="ar-SA" sz="2800" b="1" dirty="0" smtClean="0"/>
              <a:t>مدى أثر نشاطات المشروع على التجارة الخارجية وتأثره بها.</a:t>
            </a:r>
          </a:p>
        </p:txBody>
      </p:sp>
    </p:spTree>
    <p:extLst>
      <p:ext uri="{BB962C8B-B14F-4D97-AF65-F5344CB8AC3E}">
        <p14:creationId xmlns:p14="http://schemas.microsoft.com/office/powerpoint/2010/main" val="1165664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381000"/>
            <a:ext cx="8305800" cy="6095999"/>
          </a:xfrm>
          <a:prstGeom prst="rect">
            <a:avLst/>
          </a:prstGeom>
        </p:spPr>
      </p:pic>
    </p:spTree>
    <p:extLst>
      <p:ext uri="{BB962C8B-B14F-4D97-AF65-F5344CB8AC3E}">
        <p14:creationId xmlns:p14="http://schemas.microsoft.com/office/powerpoint/2010/main" val="4256361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57882"/>
          </a:xfrm>
        </p:spPr>
        <p:style>
          <a:lnRef idx="2">
            <a:schemeClr val="accent3"/>
          </a:lnRef>
          <a:fillRef idx="1">
            <a:schemeClr val="lt1"/>
          </a:fillRef>
          <a:effectRef idx="0">
            <a:schemeClr val="accent3"/>
          </a:effectRef>
          <a:fontRef idx="minor">
            <a:schemeClr val="dk1"/>
          </a:fontRef>
        </p:style>
        <p:txBody>
          <a:bodyPr>
            <a:normAutofit/>
          </a:bodyPr>
          <a:lstStyle/>
          <a:p>
            <a:pPr lvl="0" rtl="1">
              <a:lnSpc>
                <a:spcPct val="100000"/>
              </a:lnSpc>
              <a:spcBef>
                <a:spcPts val="0"/>
              </a:spcBef>
            </a:pPr>
            <a:r>
              <a:rPr lang="ar-SA" b="1" kern="0" cap="none" dirty="0">
                <a:solidFill>
                  <a:srgbClr val="00B050"/>
                </a:solidFill>
              </a:rPr>
              <a:t>دراسات الجدوى للمشروعات الصغيرة </a:t>
            </a:r>
            <a:endParaRPr lang="ar-SA" sz="6000" b="1" dirty="0">
              <a:solidFill>
                <a:srgbClr val="00B050"/>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055791522"/>
              </p:ext>
            </p:extLst>
          </p:nvPr>
        </p:nvGraphicFramePr>
        <p:xfrm>
          <a:off x="685800" y="1524000"/>
          <a:ext cx="7848600" cy="47244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8230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1057882"/>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القراءة التمهيدية للمشروع</a:t>
            </a:r>
            <a:endParaRPr lang="ar-SA" b="1" dirty="0">
              <a:solidFill>
                <a:srgbClr val="00B050"/>
              </a:solidFill>
            </a:endParaRPr>
          </a:p>
        </p:txBody>
      </p:sp>
      <p:sp>
        <p:nvSpPr>
          <p:cNvPr id="3" name="Content Placeholder 2"/>
          <p:cNvSpPr>
            <a:spLocks noGrp="1"/>
          </p:cNvSpPr>
          <p:nvPr>
            <p:ph sz="quarter" idx="13"/>
          </p:nvPr>
        </p:nvSpPr>
        <p:spPr>
          <a:xfrm>
            <a:off x="685800" y="1371600"/>
            <a:ext cx="7848600" cy="4876801"/>
          </a:xfrm>
        </p:spPr>
        <p:txBody>
          <a:bodyPr>
            <a:normAutofit/>
          </a:bodyPr>
          <a:lstStyle/>
          <a:p>
            <a:pPr marL="0" lvl="0" indent="0" algn="just" rtl="1">
              <a:lnSpc>
                <a:spcPct val="200000"/>
              </a:lnSpc>
              <a:spcBef>
                <a:spcPts val="0"/>
              </a:spcBef>
              <a:buClrTx/>
              <a:buNone/>
            </a:pPr>
            <a:r>
              <a:rPr lang="ar-SA" sz="3200" b="1" dirty="0" smtClean="0"/>
              <a:t>مراحل تحليل جدوى المشروع:</a:t>
            </a:r>
          </a:p>
          <a:p>
            <a:pPr lvl="0" algn="just" rtl="1">
              <a:lnSpc>
                <a:spcPct val="200000"/>
              </a:lnSpc>
              <a:spcBef>
                <a:spcPts val="0"/>
              </a:spcBef>
              <a:buClr>
                <a:srgbClr val="00B050"/>
              </a:buClr>
              <a:buFont typeface="Wingdings" pitchFamily="2" charset="2"/>
              <a:buChar char="q"/>
            </a:pPr>
            <a:r>
              <a:rPr lang="ar-SA" sz="3200" b="1" dirty="0" smtClean="0"/>
              <a:t> مرحلة التعريف وتحديد فكرة المشروع والهدف منه.</a:t>
            </a:r>
          </a:p>
          <a:p>
            <a:pPr lvl="0" algn="just" rtl="1">
              <a:lnSpc>
                <a:spcPct val="200000"/>
              </a:lnSpc>
              <a:spcBef>
                <a:spcPts val="0"/>
              </a:spcBef>
              <a:buClr>
                <a:srgbClr val="00B050"/>
              </a:buClr>
              <a:buFont typeface="Wingdings" pitchFamily="2" charset="2"/>
              <a:buChar char="q"/>
            </a:pPr>
            <a:r>
              <a:rPr lang="ar-SA" sz="3200" b="1" dirty="0"/>
              <a:t> </a:t>
            </a:r>
            <a:r>
              <a:rPr lang="ar-SA" sz="3200" b="1" dirty="0" smtClean="0"/>
              <a:t>المرحلة التمهيدية.</a:t>
            </a:r>
          </a:p>
          <a:p>
            <a:pPr lvl="0" algn="just" rtl="1">
              <a:lnSpc>
                <a:spcPct val="200000"/>
              </a:lnSpc>
              <a:spcBef>
                <a:spcPts val="0"/>
              </a:spcBef>
              <a:buClr>
                <a:srgbClr val="00B050"/>
              </a:buClr>
              <a:buFont typeface="Wingdings" pitchFamily="2" charset="2"/>
              <a:buChar char="q"/>
            </a:pPr>
            <a:r>
              <a:rPr lang="ar-SA" sz="3200" b="1" dirty="0"/>
              <a:t> </a:t>
            </a:r>
            <a:r>
              <a:rPr lang="ar-SA" sz="3200" b="1" dirty="0" smtClean="0"/>
              <a:t>مرحلة التحليل.</a:t>
            </a:r>
          </a:p>
          <a:p>
            <a:pPr marL="0" lvl="0" indent="0" algn="just" rtl="1">
              <a:lnSpc>
                <a:spcPct val="200000"/>
              </a:lnSpc>
              <a:spcBef>
                <a:spcPts val="0"/>
              </a:spcBef>
              <a:buClrTx/>
              <a:buNone/>
            </a:pPr>
            <a:endParaRPr lang="ar-MA" sz="3200" b="1" dirty="0" smtClean="0"/>
          </a:p>
        </p:txBody>
      </p:sp>
    </p:spTree>
    <p:extLst>
      <p:ext uri="{BB962C8B-B14F-4D97-AF65-F5344CB8AC3E}">
        <p14:creationId xmlns:p14="http://schemas.microsoft.com/office/powerpoint/2010/main" val="3845651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القراءة التمهيدية للجدوى</a:t>
            </a:r>
            <a:endParaRPr lang="ar-SA" b="1" dirty="0">
              <a:solidFill>
                <a:srgbClr val="7030A0"/>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034618788"/>
              </p:ext>
            </p:extLst>
          </p:nvPr>
        </p:nvGraphicFramePr>
        <p:xfrm>
          <a:off x="685330" y="1295401"/>
          <a:ext cx="777287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6528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قراءة السوق</a:t>
            </a:r>
            <a:endParaRPr lang="ar-SA" b="1" dirty="0">
              <a:solidFill>
                <a:srgbClr val="7030A0"/>
              </a:solidFill>
            </a:endParaRPr>
          </a:p>
        </p:txBody>
      </p:sp>
      <p:sp>
        <p:nvSpPr>
          <p:cNvPr id="3" name="Content Placeholder 2"/>
          <p:cNvSpPr>
            <a:spLocks noGrp="1"/>
          </p:cNvSpPr>
          <p:nvPr>
            <p:ph sz="quarter" idx="13"/>
          </p:nvPr>
        </p:nvSpPr>
        <p:spPr>
          <a:xfrm>
            <a:off x="685330" y="1447800"/>
            <a:ext cx="8001470" cy="4724400"/>
          </a:xfrm>
        </p:spPr>
        <p:txBody>
          <a:bodyPr>
            <a:normAutofit/>
          </a:bodyPr>
          <a:lstStyle/>
          <a:p>
            <a:pPr algn="r" rtl="1">
              <a:lnSpc>
                <a:spcPct val="300000"/>
              </a:lnSpc>
              <a:buClr>
                <a:srgbClr val="7030A0"/>
              </a:buClr>
              <a:buFont typeface="Wingdings" pitchFamily="2" charset="2"/>
              <a:buChar char="Ø"/>
            </a:pPr>
            <a:r>
              <a:rPr lang="ar-SA" sz="2400" b="1" dirty="0" smtClean="0"/>
              <a:t> وصف السلعة.</a:t>
            </a:r>
          </a:p>
          <a:p>
            <a:pPr algn="r" rtl="1">
              <a:lnSpc>
                <a:spcPct val="300000"/>
              </a:lnSpc>
              <a:buClr>
                <a:srgbClr val="7030A0"/>
              </a:buClr>
              <a:buFont typeface="Wingdings" pitchFamily="2" charset="2"/>
              <a:buChar char="Ø"/>
            </a:pPr>
            <a:r>
              <a:rPr lang="ar-SA" sz="2400" b="1" dirty="0"/>
              <a:t> </a:t>
            </a:r>
            <a:r>
              <a:rPr lang="ar-SA" sz="2400" b="1" dirty="0" smtClean="0"/>
              <a:t>وصف السوق.</a:t>
            </a:r>
            <a:endParaRPr lang="ar-SA" sz="2400" b="1" dirty="0"/>
          </a:p>
        </p:txBody>
      </p:sp>
    </p:spTree>
    <p:extLst>
      <p:ext uri="{BB962C8B-B14F-4D97-AF65-F5344CB8AC3E}">
        <p14:creationId xmlns:p14="http://schemas.microsoft.com/office/powerpoint/2010/main" val="323048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القراءة الفنية</a:t>
            </a:r>
            <a:endParaRPr lang="ar-SA" b="1" dirty="0">
              <a:solidFill>
                <a:srgbClr val="0070C0"/>
              </a:solidFill>
            </a:endParaRPr>
          </a:p>
        </p:txBody>
      </p:sp>
      <p:sp>
        <p:nvSpPr>
          <p:cNvPr id="3" name="Content Placeholder 2"/>
          <p:cNvSpPr>
            <a:spLocks noGrp="1"/>
          </p:cNvSpPr>
          <p:nvPr>
            <p:ph sz="quarter" idx="13"/>
          </p:nvPr>
        </p:nvSpPr>
        <p:spPr>
          <a:xfrm>
            <a:off x="723665" y="1371600"/>
            <a:ext cx="7810735" cy="4495800"/>
          </a:xfrm>
        </p:spPr>
        <p:txBody>
          <a:bodyPr>
            <a:normAutofit/>
          </a:bodyPr>
          <a:lstStyle/>
          <a:p>
            <a:pPr algn="just" rtl="1">
              <a:lnSpc>
                <a:spcPct val="300000"/>
              </a:lnSpc>
              <a:buClr>
                <a:srgbClr val="0070C0"/>
              </a:buClr>
              <a:buFont typeface="Wingdings" pitchFamily="2" charset="2"/>
              <a:buChar char="v"/>
            </a:pPr>
            <a:r>
              <a:rPr lang="ar-SA" sz="2400" b="1" dirty="0" smtClean="0"/>
              <a:t> وصف المتغيرات التكنولوجية.</a:t>
            </a:r>
          </a:p>
          <a:p>
            <a:pPr algn="just" rtl="1">
              <a:lnSpc>
                <a:spcPct val="300000"/>
              </a:lnSpc>
              <a:buClr>
                <a:srgbClr val="0070C0"/>
              </a:buClr>
              <a:buFont typeface="Wingdings" pitchFamily="2" charset="2"/>
              <a:buChar char="v"/>
            </a:pPr>
            <a:r>
              <a:rPr lang="ar-SA" sz="2400" b="1" dirty="0"/>
              <a:t> </a:t>
            </a:r>
            <a:r>
              <a:rPr lang="ar-SA" sz="2400" b="1" dirty="0" smtClean="0"/>
              <a:t>مدى توافر عوامل الإنتاج الأساسية.</a:t>
            </a:r>
            <a:endParaRPr lang="ar-SA" sz="2400" b="1" dirty="0"/>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066800"/>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القراءة المالية</a:t>
            </a:r>
            <a:endParaRPr lang="ar-SA" b="1" dirty="0">
              <a:solidFill>
                <a:srgbClr val="00B050"/>
              </a:solidFill>
            </a:endParaRPr>
          </a:p>
        </p:txBody>
      </p:sp>
      <p:sp>
        <p:nvSpPr>
          <p:cNvPr id="3" name="Content Placeholder 2"/>
          <p:cNvSpPr>
            <a:spLocks noGrp="1"/>
          </p:cNvSpPr>
          <p:nvPr>
            <p:ph sz="quarter" idx="13"/>
          </p:nvPr>
        </p:nvSpPr>
        <p:spPr>
          <a:xfrm>
            <a:off x="685330" y="1447800"/>
            <a:ext cx="8001470" cy="4724400"/>
          </a:xfrm>
        </p:spPr>
        <p:txBody>
          <a:bodyPr>
            <a:normAutofit/>
          </a:bodyPr>
          <a:lstStyle/>
          <a:p>
            <a:pPr algn="r" rtl="1">
              <a:lnSpc>
                <a:spcPct val="300000"/>
              </a:lnSpc>
              <a:buClr>
                <a:srgbClr val="00B050"/>
              </a:buClr>
              <a:buFont typeface="Courier New" pitchFamily="49" charset="0"/>
              <a:buChar char="o"/>
            </a:pPr>
            <a:r>
              <a:rPr lang="ar-SA" sz="2400" b="1" dirty="0" smtClean="0"/>
              <a:t> تقدير التكلفة المبدئية للاستثمار.</a:t>
            </a:r>
          </a:p>
          <a:p>
            <a:pPr algn="r" rtl="1">
              <a:lnSpc>
                <a:spcPct val="300000"/>
              </a:lnSpc>
              <a:buClr>
                <a:srgbClr val="00B050"/>
              </a:buClr>
              <a:buFont typeface="Courier New" pitchFamily="49" charset="0"/>
              <a:buChar char="o"/>
            </a:pPr>
            <a:r>
              <a:rPr lang="ar-SA" sz="2400" b="1" dirty="0"/>
              <a:t> </a:t>
            </a:r>
            <a:r>
              <a:rPr lang="ar-SA" sz="2400" b="1" dirty="0" smtClean="0"/>
              <a:t>تكلفة العمليات.</a:t>
            </a:r>
          </a:p>
          <a:p>
            <a:pPr algn="r" rtl="1">
              <a:lnSpc>
                <a:spcPct val="300000"/>
              </a:lnSpc>
              <a:buClr>
                <a:srgbClr val="00B050"/>
              </a:buClr>
              <a:buFont typeface="Courier New" pitchFamily="49" charset="0"/>
              <a:buChar char="o"/>
            </a:pPr>
            <a:r>
              <a:rPr lang="ar-SA" sz="2400" b="1" dirty="0"/>
              <a:t> </a:t>
            </a:r>
            <a:r>
              <a:rPr lang="ar-SA" sz="2400" b="1" dirty="0" smtClean="0"/>
              <a:t>تقدير الأرباح.</a:t>
            </a:r>
            <a:endParaRPr lang="ar-SA" sz="2400" b="1" dirty="0"/>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chemeClr val="accent2">
                    <a:lumMod val="75000"/>
                  </a:schemeClr>
                </a:solidFill>
              </a:rPr>
              <a:t>صياغة المشروع</a:t>
            </a:r>
            <a:endParaRPr lang="ar-SA" b="1" dirty="0">
              <a:solidFill>
                <a:schemeClr val="accent2">
                  <a:lumMod val="75000"/>
                </a:schemeClr>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3030819218"/>
              </p:ext>
            </p:extLst>
          </p:nvPr>
        </p:nvGraphicFramePr>
        <p:xfrm>
          <a:off x="457200" y="1524000"/>
          <a:ext cx="83058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9551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المعلومات التفصيلية التي يحتوى عليها تقرير قراءة الجدوى</a:t>
            </a:r>
            <a:endParaRPr lang="ar-SA" b="1" dirty="0">
              <a:solidFill>
                <a:srgbClr val="0070C0"/>
              </a:solidFill>
            </a:endParaRPr>
          </a:p>
        </p:txBody>
      </p:sp>
      <p:sp>
        <p:nvSpPr>
          <p:cNvPr id="3" name="Content Placeholder 2"/>
          <p:cNvSpPr>
            <a:spLocks noGrp="1"/>
          </p:cNvSpPr>
          <p:nvPr>
            <p:ph sz="quarter" idx="13"/>
          </p:nvPr>
        </p:nvSpPr>
        <p:spPr>
          <a:xfrm>
            <a:off x="685330" y="1447800"/>
            <a:ext cx="8001470" cy="4724400"/>
          </a:xfrm>
        </p:spPr>
        <p:txBody>
          <a:bodyPr>
            <a:noAutofit/>
          </a:bodyPr>
          <a:lstStyle/>
          <a:p>
            <a:pPr algn="r" rtl="1">
              <a:lnSpc>
                <a:spcPct val="100000"/>
              </a:lnSpc>
              <a:buClr>
                <a:srgbClr val="0070C0"/>
              </a:buClr>
              <a:buFont typeface="Arial" pitchFamily="34" charset="0"/>
              <a:buChar char="₰"/>
            </a:pPr>
            <a:r>
              <a:rPr lang="ar-SA" sz="2800" b="1" dirty="0" smtClean="0"/>
              <a:t>المعلومات العامة</a:t>
            </a:r>
          </a:p>
          <a:p>
            <a:pPr algn="r" rtl="1">
              <a:lnSpc>
                <a:spcPct val="100000"/>
              </a:lnSpc>
              <a:buClr>
                <a:srgbClr val="0070C0"/>
              </a:buClr>
              <a:buFont typeface="Arial" pitchFamily="34" charset="0"/>
              <a:buChar char="₰"/>
            </a:pPr>
            <a:r>
              <a:rPr lang="ar-SA" sz="2800" b="1" dirty="0" smtClean="0"/>
              <a:t>التقرير المبدئي للمتغيرات</a:t>
            </a:r>
          </a:p>
          <a:p>
            <a:pPr algn="r" rtl="1">
              <a:lnSpc>
                <a:spcPct val="100000"/>
              </a:lnSpc>
              <a:buClr>
                <a:srgbClr val="0070C0"/>
              </a:buClr>
              <a:buFont typeface="Arial" pitchFamily="34" charset="0"/>
              <a:buChar char="₰"/>
            </a:pPr>
            <a:r>
              <a:rPr lang="ar-SA" sz="2800" b="1" dirty="0" smtClean="0"/>
              <a:t>وصف المشروع</a:t>
            </a:r>
          </a:p>
          <a:p>
            <a:pPr algn="r" rtl="1">
              <a:lnSpc>
                <a:spcPct val="100000"/>
              </a:lnSpc>
              <a:buClr>
                <a:srgbClr val="0070C0"/>
              </a:buClr>
              <a:buFont typeface="Arial" pitchFamily="34" charset="0"/>
              <a:buChar char="₰"/>
            </a:pPr>
            <a:r>
              <a:rPr lang="ar-SA" sz="2800" b="1" dirty="0" smtClean="0"/>
              <a:t>خطة التسويق</a:t>
            </a:r>
          </a:p>
          <a:p>
            <a:pPr algn="r" rtl="1">
              <a:lnSpc>
                <a:spcPct val="100000"/>
              </a:lnSpc>
              <a:buClr>
                <a:srgbClr val="0070C0"/>
              </a:buClr>
              <a:buFont typeface="Arial" pitchFamily="34" charset="0"/>
              <a:buChar char="₰"/>
            </a:pPr>
            <a:r>
              <a:rPr lang="ar-SA" sz="2800" b="1" dirty="0" smtClean="0"/>
              <a:t>احتياجات راس المال والنفقات</a:t>
            </a:r>
          </a:p>
          <a:p>
            <a:pPr algn="r" rtl="1">
              <a:lnSpc>
                <a:spcPct val="100000"/>
              </a:lnSpc>
              <a:buClr>
                <a:srgbClr val="0070C0"/>
              </a:buClr>
              <a:buFont typeface="Arial" pitchFamily="34" charset="0"/>
              <a:buChar char="₰"/>
            </a:pPr>
            <a:r>
              <a:rPr lang="ar-SA" sz="2800" b="1" dirty="0" smtClean="0"/>
              <a:t>احتياجات التشغيل والتكلفة</a:t>
            </a:r>
          </a:p>
          <a:p>
            <a:pPr algn="r" rtl="1">
              <a:lnSpc>
                <a:spcPct val="100000"/>
              </a:lnSpc>
              <a:buClr>
                <a:srgbClr val="0070C0"/>
              </a:buClr>
              <a:buFont typeface="Arial" pitchFamily="34" charset="0"/>
              <a:buChar char="₰"/>
            </a:pPr>
            <a:r>
              <a:rPr lang="ar-SA" sz="2800" b="1" dirty="0" smtClean="0"/>
              <a:t>التحليل المالي</a:t>
            </a:r>
          </a:p>
          <a:p>
            <a:pPr algn="r" rtl="1">
              <a:lnSpc>
                <a:spcPct val="100000"/>
              </a:lnSpc>
              <a:buClr>
                <a:srgbClr val="0070C0"/>
              </a:buClr>
              <a:buFont typeface="Arial" pitchFamily="34" charset="0"/>
              <a:buChar char="₰"/>
            </a:pPr>
            <a:r>
              <a:rPr lang="ar-SA" sz="2800" b="1" dirty="0" smtClean="0"/>
              <a:t>التحليل </a:t>
            </a:r>
            <a:r>
              <a:rPr lang="ar-SA" sz="2800" b="1" dirty="0" err="1" smtClean="0"/>
              <a:t>الإقتصادي</a:t>
            </a:r>
            <a:endParaRPr lang="ar-SA" sz="2800" b="1" dirty="0"/>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2.xml><?xml version="1.0" encoding="utf-8"?>
<a:theme xmlns:a="http://schemas.openxmlformats.org/drawingml/2006/main" name="1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3.xml><?xml version="1.0" encoding="utf-8"?>
<a:theme xmlns:a="http://schemas.openxmlformats.org/drawingml/2006/main" name="2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4.xml><?xml version="1.0" encoding="utf-8"?>
<a:theme xmlns:a="http://schemas.openxmlformats.org/drawingml/2006/main" name="3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xmlns="" name="Droplet" id="{8984A317-299A-4E50-B45D-BFC9EDE2337A}" vid="{A633B6A3-9E7F-4C10-9C98-2517A313436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790</TotalTime>
  <Words>415</Words>
  <Application>Microsoft Office PowerPoint</Application>
  <PresentationFormat>On-screen Show (4:3)</PresentationFormat>
  <Paragraphs>78</Paragraphs>
  <Slides>18</Slides>
  <Notes>0</Notes>
  <HiddenSlides>0</HiddenSlides>
  <MMClips>0</MMClips>
  <ScaleCrop>false</ScaleCrop>
  <HeadingPairs>
    <vt:vector size="4" baseType="variant">
      <vt:variant>
        <vt:lpstr>Theme</vt:lpstr>
      </vt:variant>
      <vt:variant>
        <vt:i4>5</vt:i4>
      </vt:variant>
      <vt:variant>
        <vt:lpstr>Slide Titles</vt:lpstr>
      </vt:variant>
      <vt:variant>
        <vt:i4>18</vt:i4>
      </vt:variant>
    </vt:vector>
  </HeadingPairs>
  <TitlesOfParts>
    <vt:vector size="23" baseType="lpstr">
      <vt:lpstr>Droplet</vt:lpstr>
      <vt:lpstr>1_Droplet</vt:lpstr>
      <vt:lpstr>2_Droplet</vt:lpstr>
      <vt:lpstr>3_Droplet</vt:lpstr>
      <vt:lpstr>Office Theme</vt:lpstr>
      <vt:lpstr>دراسات الجدوى للمشروعات الصغيرة </vt:lpstr>
      <vt:lpstr>دراسات الجدوى للمشروعات الصغيرة </vt:lpstr>
      <vt:lpstr>القراءة التمهيدية للمشروع</vt:lpstr>
      <vt:lpstr>القراءة التمهيدية للجدوى</vt:lpstr>
      <vt:lpstr>قراءة السوق</vt:lpstr>
      <vt:lpstr>القراءة الفنية</vt:lpstr>
      <vt:lpstr>القراءة المالية</vt:lpstr>
      <vt:lpstr>صياغة المشروع</vt:lpstr>
      <vt:lpstr>المعلومات التفصيلية التي يحتوى عليها تقرير قراءة الجدوى</vt:lpstr>
      <vt:lpstr>المعلومات العامة</vt:lpstr>
      <vt:lpstr>التقرير المبدئي للمتغيرات</vt:lpstr>
      <vt:lpstr>وصف المشروع</vt:lpstr>
      <vt:lpstr>خطة التسويق</vt:lpstr>
      <vt:lpstr>احتياجات رأس المال والنفقات</vt:lpstr>
      <vt:lpstr>احتياجات التشغيل والتكلفة</vt:lpstr>
      <vt:lpstr>التحليل المالي</vt:lpstr>
      <vt:lpstr>التحليل الاقتصادي</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52</cp:revision>
  <dcterms:created xsi:type="dcterms:W3CDTF">2006-08-16T00:00:00Z</dcterms:created>
  <dcterms:modified xsi:type="dcterms:W3CDTF">2021-04-23T19:14:49Z</dcterms:modified>
</cp:coreProperties>
</file>