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8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E47599A-7948-4EC5-BD61-D59405A61341}">
      <dgm:prSet/>
      <dgm:spPr/>
      <dgm:t>
        <a:bodyPr/>
        <a:lstStyle/>
        <a:p>
          <a:pPr rtl="1"/>
          <a:r>
            <a:rPr lang="ar-SA" b="1" dirty="0" smtClean="0"/>
            <a:t>أساسيات ريادة الأعمال</a:t>
          </a:r>
          <a:endParaRPr lang="en-US" b="1" dirty="0"/>
        </a:p>
      </dgm:t>
    </dgm:pt>
    <dgm:pt modelId="{63C82329-0B0F-4636-9B51-A09C3B6104A3}" type="parTrans" cxnId="{423BC410-55A6-42D5-8C8C-DEBE4EF1B617}">
      <dgm:prSet/>
      <dgm:spPr/>
      <dgm:t>
        <a:bodyPr/>
        <a:lstStyle/>
        <a:p>
          <a:endParaRPr lang="en-US"/>
        </a:p>
      </dgm:t>
    </dgm:pt>
    <dgm:pt modelId="{16B3B4E5-104E-4917-A892-F284D31BF329}" type="sibTrans" cxnId="{423BC410-55A6-42D5-8C8C-DEBE4EF1B617}">
      <dgm:prSet/>
      <dgm:spPr/>
      <dgm:t>
        <a:bodyPr/>
        <a:lstStyle/>
        <a:p>
          <a:endParaRPr lang="en-US"/>
        </a:p>
      </dgm:t>
    </dgm:pt>
    <dgm:pt modelId="{09419693-B29C-4509-8F63-981C7D2AD3D3}">
      <dgm:prSet/>
      <dgm:spPr/>
      <dgm:t>
        <a:bodyPr/>
        <a:lstStyle/>
        <a:p>
          <a:pPr rtl="1"/>
          <a:r>
            <a:rPr lang="ar-SA" b="1" dirty="0" smtClean="0"/>
            <a:t>صفات ومهارات رائد الأعمال</a:t>
          </a:r>
          <a:endParaRPr lang="en-US" b="1" dirty="0"/>
        </a:p>
      </dgm:t>
    </dgm:pt>
    <dgm:pt modelId="{FC5DE9F1-4142-44C3-8039-2AF9D09CB6A7}" type="parTrans" cxnId="{2DAA05AE-55CA-4D27-96EF-F160CB50CA84}">
      <dgm:prSet/>
      <dgm:spPr/>
      <dgm:t>
        <a:bodyPr/>
        <a:lstStyle/>
        <a:p>
          <a:pPr rtl="1"/>
          <a:endParaRPr lang="ar-SA"/>
        </a:p>
      </dgm:t>
    </dgm:pt>
    <dgm:pt modelId="{917561C3-25A0-4ADC-94BB-9892757B233F}" type="sibTrans" cxnId="{2DAA05AE-55CA-4D27-96EF-F160CB50CA84}">
      <dgm:prSet/>
      <dgm:spPr/>
      <dgm:t>
        <a:bodyPr/>
        <a:lstStyle/>
        <a:p>
          <a:pPr rtl="1"/>
          <a:endParaRPr lang="ar-SA"/>
        </a:p>
      </dgm:t>
    </dgm:pt>
    <dgm:pt modelId="{CA214DE9-8540-4762-BADA-7A5A9BB5A4A0}">
      <dgm:prSet/>
      <dgm:spPr/>
      <dgm:t>
        <a:bodyPr/>
        <a:lstStyle/>
        <a:p>
          <a:pPr rtl="1"/>
          <a:r>
            <a:rPr lang="ar-SA" b="1" dirty="0" smtClean="0"/>
            <a:t>الإبداع والابتكار وعلاقته بريادة الأعمال</a:t>
          </a:r>
          <a:endParaRPr lang="en-US" b="1" dirty="0"/>
        </a:p>
      </dgm:t>
    </dgm:pt>
    <dgm:pt modelId="{EB870CA4-EB2A-4AA8-B539-BF14369B73C2}" type="parTrans" cxnId="{062ADFDF-6CF3-4FF7-B530-E1A9FA138F8C}">
      <dgm:prSet/>
      <dgm:spPr/>
      <dgm:t>
        <a:bodyPr/>
        <a:lstStyle/>
        <a:p>
          <a:pPr rtl="1"/>
          <a:endParaRPr lang="ar-SA"/>
        </a:p>
      </dgm:t>
    </dgm:pt>
    <dgm:pt modelId="{DEDE1F9B-1C94-409C-A730-27500284AECC}" type="sibTrans" cxnId="{062ADFDF-6CF3-4FF7-B530-E1A9FA138F8C}">
      <dgm:prSet/>
      <dgm:spPr/>
      <dgm:t>
        <a:bodyPr/>
        <a:lstStyle/>
        <a:p>
          <a:pPr rtl="1"/>
          <a:endParaRPr lang="ar-SA"/>
        </a:p>
      </dgm:t>
    </dgm:pt>
    <dgm:pt modelId="{D1F49317-14C7-47BA-8061-854E1C2A31E8}">
      <dgm:prSet/>
      <dgm:spPr/>
      <dgm:t>
        <a:bodyPr/>
        <a:lstStyle/>
        <a:p>
          <a:pPr rtl="1"/>
          <a:r>
            <a:rPr lang="ar-SA" b="1" dirty="0" smtClean="0"/>
            <a:t>محفزات الإبداع والابتكار</a:t>
          </a:r>
          <a:endParaRPr lang="en-US" b="1" dirty="0"/>
        </a:p>
      </dgm:t>
    </dgm:pt>
    <dgm:pt modelId="{51BE99CE-3164-4F8D-8EFB-B1DB5AB2BFAF}" type="parTrans" cxnId="{FAAF7E6F-5ACC-4D79-A1FE-7FC74A6EF4A3}">
      <dgm:prSet/>
      <dgm:spPr/>
      <dgm:t>
        <a:bodyPr/>
        <a:lstStyle/>
        <a:p>
          <a:pPr rtl="1"/>
          <a:endParaRPr lang="ar-SA"/>
        </a:p>
      </dgm:t>
    </dgm:pt>
    <dgm:pt modelId="{1F15335B-1104-4145-93D7-1581EB76AA6E}" type="sibTrans" cxnId="{FAAF7E6F-5ACC-4D79-A1FE-7FC74A6EF4A3}">
      <dgm:prSet/>
      <dgm:spPr/>
      <dgm:t>
        <a:bodyPr/>
        <a:lstStyle/>
        <a:p>
          <a:pPr rtl="1"/>
          <a:endParaRPr lang="ar-SA"/>
        </a:p>
      </dgm:t>
    </dgm:pt>
    <dgm:pt modelId="{54219228-68BE-4D53-824A-C0357A04EA50}">
      <dgm:prSet/>
      <dgm:spPr/>
      <dgm:t>
        <a:bodyPr/>
        <a:lstStyle/>
        <a:p>
          <a:pPr rtl="1"/>
          <a:r>
            <a:rPr lang="ar-SA" b="1" dirty="0" smtClean="0"/>
            <a:t>ريادة الأعمال والمشروعات الصغيرة</a:t>
          </a:r>
          <a:endParaRPr lang="en-US" b="1" dirty="0"/>
        </a:p>
      </dgm:t>
    </dgm:pt>
    <dgm:pt modelId="{0AAA071C-C5F9-47D2-A99B-E9E1BBCD891F}" type="parTrans" cxnId="{2A508713-86E6-48EA-BE88-FB7801AA3AC4}">
      <dgm:prSet/>
      <dgm:spPr/>
      <dgm:t>
        <a:bodyPr/>
        <a:lstStyle/>
        <a:p>
          <a:pPr rtl="1"/>
          <a:endParaRPr lang="ar-SA"/>
        </a:p>
      </dgm:t>
    </dgm:pt>
    <dgm:pt modelId="{F9CCE9C3-B292-4B3D-9092-DE8FF4493496}" type="sibTrans" cxnId="{2A508713-86E6-48EA-BE88-FB7801AA3AC4}">
      <dgm:prSet/>
      <dgm:spPr/>
      <dgm:t>
        <a:bodyPr/>
        <a:lstStyle/>
        <a:p>
          <a:pPr rtl="1"/>
          <a:endParaRPr lang="ar-SA"/>
        </a:p>
      </dgm:t>
    </dgm:pt>
    <dgm:pt modelId="{C4287021-0CEF-489C-B26F-948524A7D8DF}">
      <dgm:prSet/>
      <dgm:spPr/>
      <dgm:t>
        <a:bodyPr/>
        <a:lstStyle/>
        <a:p>
          <a:pPr rtl="1"/>
          <a:r>
            <a:rPr lang="ar-SA" b="1" dirty="0" smtClean="0"/>
            <a:t>أسباب نجاح وفشل المنشأة الصغيرة</a:t>
          </a:r>
          <a:endParaRPr lang="en-US" b="1" dirty="0"/>
        </a:p>
      </dgm:t>
    </dgm:pt>
    <dgm:pt modelId="{77E8872C-1414-43F5-B0F8-73ECC9FB0880}" type="parTrans" cxnId="{24EAF085-B670-4236-AE23-F67F807579CC}">
      <dgm:prSet/>
      <dgm:spPr/>
      <dgm:t>
        <a:bodyPr/>
        <a:lstStyle/>
        <a:p>
          <a:pPr rtl="1"/>
          <a:endParaRPr lang="ar-SA"/>
        </a:p>
      </dgm:t>
    </dgm:pt>
    <dgm:pt modelId="{6FF56F7F-1A40-458B-9439-74725848DEB9}" type="sibTrans" cxnId="{24EAF085-B670-4236-AE23-F67F807579CC}">
      <dgm:prSet/>
      <dgm:spPr/>
      <dgm:t>
        <a:bodyPr/>
        <a:lstStyle/>
        <a:p>
          <a:pPr rtl="1"/>
          <a:endParaRPr lang="ar-SA"/>
        </a:p>
      </dgm:t>
    </dgm:pt>
    <dgm:pt modelId="{E28BC72F-CE24-4E49-A22C-DBC55D8A29A9}">
      <dgm:prSet/>
      <dgm:spPr/>
      <dgm:t>
        <a:bodyPr/>
        <a:lstStyle/>
        <a:p>
          <a:pPr rtl="1"/>
          <a:r>
            <a:rPr lang="ar-SA" b="1" dirty="0" smtClean="0"/>
            <a:t>دراسات الجدوى للمشروعات الصغيرة </a:t>
          </a:r>
          <a:endParaRPr lang="en-US" b="1" dirty="0"/>
        </a:p>
      </dgm:t>
    </dgm:pt>
    <dgm:pt modelId="{40861778-DD52-4B5D-9616-5D2B807E6002}" type="parTrans" cxnId="{B6E33F66-04EC-4421-AA9C-512F35F19B9D}">
      <dgm:prSet/>
      <dgm:spPr/>
      <dgm:t>
        <a:bodyPr/>
        <a:lstStyle/>
        <a:p>
          <a:pPr rtl="1"/>
          <a:endParaRPr lang="ar-SA"/>
        </a:p>
      </dgm:t>
    </dgm:pt>
    <dgm:pt modelId="{C88AE8C3-F029-456E-A05D-9DE3581D7DC4}" type="sibTrans" cxnId="{B6E33F66-04EC-4421-AA9C-512F35F19B9D}">
      <dgm:prSet/>
      <dgm:spPr/>
      <dgm:t>
        <a:bodyPr/>
        <a:lstStyle/>
        <a:p>
          <a:pPr rtl="1"/>
          <a:endParaRPr lang="ar-SA"/>
        </a:p>
      </dgm:t>
    </dgm:pt>
    <dgm:pt modelId="{D74EC4DD-EF95-4A55-A132-694F99D12E6F}">
      <dgm:prSet/>
      <dgm:spPr/>
      <dgm:t>
        <a:bodyPr/>
        <a:lstStyle/>
        <a:p>
          <a:pPr rtl="1"/>
          <a:r>
            <a:rPr lang="ar-SA" b="1" dirty="0" smtClean="0"/>
            <a:t>دراسات الجدوى: مبدئية، تسويقية، فنية، مالية</a:t>
          </a:r>
          <a:endParaRPr lang="en-US" b="1" dirty="0"/>
        </a:p>
      </dgm:t>
    </dgm:pt>
    <dgm:pt modelId="{7617C314-ECE3-4B35-A913-9E5FB5933812}" type="parTrans" cxnId="{CB794BBB-EA89-4E57-91CA-490E9D452F00}">
      <dgm:prSet/>
      <dgm:spPr/>
      <dgm:t>
        <a:bodyPr/>
        <a:lstStyle/>
        <a:p>
          <a:pPr rtl="1"/>
          <a:endParaRPr lang="ar-SA"/>
        </a:p>
      </dgm:t>
    </dgm:pt>
    <dgm:pt modelId="{A002B060-EEFD-4943-8E69-313E06A7A1B6}" type="sibTrans" cxnId="{CB794BBB-EA89-4E57-91CA-490E9D452F00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721B905A-F452-41A3-BC66-20D76BF86DB6}" type="pres">
      <dgm:prSet presAssocID="{3E47599A-7948-4EC5-BD61-D59405A61341}" presName="thickLine" presStyleLbl="alignNode1" presStyleIdx="0" presStyleCnt="8"/>
      <dgm:spPr/>
      <dgm:t>
        <a:bodyPr/>
        <a:lstStyle/>
        <a:p>
          <a:pPr rtl="1"/>
          <a:endParaRPr lang="ar-SA"/>
        </a:p>
      </dgm:t>
    </dgm:pt>
    <dgm:pt modelId="{0137060B-CC4A-4B37-83D5-7DD756E352E1}" type="pres">
      <dgm:prSet presAssocID="{3E47599A-7948-4EC5-BD61-D59405A61341}" presName="horz1" presStyleCnt="0"/>
      <dgm:spPr/>
      <dgm:t>
        <a:bodyPr/>
        <a:lstStyle/>
        <a:p>
          <a:pPr rtl="1"/>
          <a:endParaRPr lang="ar-SA"/>
        </a:p>
      </dgm:t>
    </dgm:pt>
    <dgm:pt modelId="{E3865A3A-2F03-4C1D-85F1-AE111C8EFACE}" type="pres">
      <dgm:prSet presAssocID="{3E47599A-7948-4EC5-BD61-D59405A61341}" presName="tx1" presStyleLbl="revTx" presStyleIdx="0" presStyleCnt="8"/>
      <dgm:spPr/>
      <dgm:t>
        <a:bodyPr/>
        <a:lstStyle/>
        <a:p>
          <a:pPr rtl="1"/>
          <a:endParaRPr lang="ar-SA"/>
        </a:p>
      </dgm:t>
    </dgm:pt>
    <dgm:pt modelId="{CD5CD627-F0FC-4885-96CF-C6F11BF3AF50}" type="pres">
      <dgm:prSet presAssocID="{3E47599A-7948-4EC5-BD61-D59405A61341}" presName="vert1" presStyleCnt="0"/>
      <dgm:spPr/>
      <dgm:t>
        <a:bodyPr/>
        <a:lstStyle/>
        <a:p>
          <a:pPr rtl="1"/>
          <a:endParaRPr lang="ar-SA"/>
        </a:p>
      </dgm:t>
    </dgm:pt>
    <dgm:pt modelId="{1882EE55-70AE-493E-8600-379BBEFA78E9}" type="pres">
      <dgm:prSet presAssocID="{09419693-B29C-4509-8F63-981C7D2AD3D3}" presName="thickLine" presStyleLbl="alignNode1" presStyleIdx="1" presStyleCnt="8"/>
      <dgm:spPr/>
    </dgm:pt>
    <dgm:pt modelId="{E526949F-60BD-43EF-81FF-E4CD4B55639A}" type="pres">
      <dgm:prSet presAssocID="{09419693-B29C-4509-8F63-981C7D2AD3D3}" presName="horz1" presStyleCnt="0"/>
      <dgm:spPr/>
    </dgm:pt>
    <dgm:pt modelId="{12AB2420-38A9-4705-96C0-A1694DB7EDF1}" type="pres">
      <dgm:prSet presAssocID="{09419693-B29C-4509-8F63-981C7D2AD3D3}" presName="tx1" presStyleLbl="revTx" presStyleIdx="1" presStyleCnt="8"/>
      <dgm:spPr/>
      <dgm:t>
        <a:bodyPr/>
        <a:lstStyle/>
        <a:p>
          <a:pPr rtl="1"/>
          <a:endParaRPr lang="ar-SA"/>
        </a:p>
      </dgm:t>
    </dgm:pt>
    <dgm:pt modelId="{837D207F-4414-4ECB-93A6-B34CA929DADC}" type="pres">
      <dgm:prSet presAssocID="{09419693-B29C-4509-8F63-981C7D2AD3D3}" presName="vert1" presStyleCnt="0"/>
      <dgm:spPr/>
    </dgm:pt>
    <dgm:pt modelId="{F2CF3593-868B-4F20-B331-9E1B6FFC55D6}" type="pres">
      <dgm:prSet presAssocID="{CA214DE9-8540-4762-BADA-7A5A9BB5A4A0}" presName="thickLine" presStyleLbl="alignNode1" presStyleIdx="2" presStyleCnt="8"/>
      <dgm:spPr/>
    </dgm:pt>
    <dgm:pt modelId="{69C5B9B8-AEB4-46D9-969C-9660A0D16F6F}" type="pres">
      <dgm:prSet presAssocID="{CA214DE9-8540-4762-BADA-7A5A9BB5A4A0}" presName="horz1" presStyleCnt="0"/>
      <dgm:spPr/>
    </dgm:pt>
    <dgm:pt modelId="{5431B6EF-DD1A-4A46-9C6F-030769FC5995}" type="pres">
      <dgm:prSet presAssocID="{CA214DE9-8540-4762-BADA-7A5A9BB5A4A0}" presName="tx1" presStyleLbl="revTx" presStyleIdx="2" presStyleCnt="8"/>
      <dgm:spPr/>
      <dgm:t>
        <a:bodyPr/>
        <a:lstStyle/>
        <a:p>
          <a:pPr rtl="1"/>
          <a:endParaRPr lang="ar-SA"/>
        </a:p>
      </dgm:t>
    </dgm:pt>
    <dgm:pt modelId="{1E9F05E3-A63A-4BD8-B538-BA7844072DF5}" type="pres">
      <dgm:prSet presAssocID="{CA214DE9-8540-4762-BADA-7A5A9BB5A4A0}" presName="vert1" presStyleCnt="0"/>
      <dgm:spPr/>
    </dgm:pt>
    <dgm:pt modelId="{979951B0-2ED0-4330-B6CD-756FB16F578D}" type="pres">
      <dgm:prSet presAssocID="{D1F49317-14C7-47BA-8061-854E1C2A31E8}" presName="thickLine" presStyleLbl="alignNode1" presStyleIdx="3" presStyleCnt="8"/>
      <dgm:spPr/>
    </dgm:pt>
    <dgm:pt modelId="{47239BCE-B9AA-4F96-A891-937E2B69BB1A}" type="pres">
      <dgm:prSet presAssocID="{D1F49317-14C7-47BA-8061-854E1C2A31E8}" presName="horz1" presStyleCnt="0"/>
      <dgm:spPr/>
    </dgm:pt>
    <dgm:pt modelId="{8B73DA92-11E1-4807-9ADB-7389A91BFD24}" type="pres">
      <dgm:prSet presAssocID="{D1F49317-14C7-47BA-8061-854E1C2A31E8}" presName="tx1" presStyleLbl="revTx" presStyleIdx="3" presStyleCnt="8"/>
      <dgm:spPr/>
      <dgm:t>
        <a:bodyPr/>
        <a:lstStyle/>
        <a:p>
          <a:pPr rtl="1"/>
          <a:endParaRPr lang="ar-SA"/>
        </a:p>
      </dgm:t>
    </dgm:pt>
    <dgm:pt modelId="{D2FF7F04-BC3E-4610-9EE7-9145661B2CCE}" type="pres">
      <dgm:prSet presAssocID="{D1F49317-14C7-47BA-8061-854E1C2A31E8}" presName="vert1" presStyleCnt="0"/>
      <dgm:spPr/>
    </dgm:pt>
    <dgm:pt modelId="{3096FDD7-4740-48BA-A38B-CE2FE948BC63}" type="pres">
      <dgm:prSet presAssocID="{54219228-68BE-4D53-824A-C0357A04EA50}" presName="thickLine" presStyleLbl="alignNode1" presStyleIdx="4" presStyleCnt="8"/>
      <dgm:spPr/>
    </dgm:pt>
    <dgm:pt modelId="{573CB460-D3D3-4C65-9958-9DE268F9E0B1}" type="pres">
      <dgm:prSet presAssocID="{54219228-68BE-4D53-824A-C0357A04EA50}" presName="horz1" presStyleCnt="0"/>
      <dgm:spPr/>
    </dgm:pt>
    <dgm:pt modelId="{E9FDB40C-2097-4048-A9C8-74BD485A88C3}" type="pres">
      <dgm:prSet presAssocID="{54219228-68BE-4D53-824A-C0357A04EA50}" presName="tx1" presStyleLbl="revTx" presStyleIdx="4" presStyleCnt="8"/>
      <dgm:spPr/>
      <dgm:t>
        <a:bodyPr/>
        <a:lstStyle/>
        <a:p>
          <a:pPr rtl="1"/>
          <a:endParaRPr lang="ar-SA"/>
        </a:p>
      </dgm:t>
    </dgm:pt>
    <dgm:pt modelId="{58371EFB-49FA-4EB2-A884-C3F3383A71ED}" type="pres">
      <dgm:prSet presAssocID="{54219228-68BE-4D53-824A-C0357A04EA50}" presName="vert1" presStyleCnt="0"/>
      <dgm:spPr/>
    </dgm:pt>
    <dgm:pt modelId="{0D287C53-A7EC-4930-8833-3F1069484BB5}" type="pres">
      <dgm:prSet presAssocID="{C4287021-0CEF-489C-B26F-948524A7D8DF}" presName="thickLine" presStyleLbl="alignNode1" presStyleIdx="5" presStyleCnt="8"/>
      <dgm:spPr/>
    </dgm:pt>
    <dgm:pt modelId="{18D9D1CA-7DA4-4C73-A8C7-B4FE8BA1C577}" type="pres">
      <dgm:prSet presAssocID="{C4287021-0CEF-489C-B26F-948524A7D8DF}" presName="horz1" presStyleCnt="0"/>
      <dgm:spPr/>
    </dgm:pt>
    <dgm:pt modelId="{699888F8-49A6-4FEE-8CB8-3AF3FB3C1AEB}" type="pres">
      <dgm:prSet presAssocID="{C4287021-0CEF-489C-B26F-948524A7D8DF}" presName="tx1" presStyleLbl="revTx" presStyleIdx="5" presStyleCnt="8"/>
      <dgm:spPr/>
      <dgm:t>
        <a:bodyPr/>
        <a:lstStyle/>
        <a:p>
          <a:pPr rtl="1"/>
          <a:endParaRPr lang="ar-SA"/>
        </a:p>
      </dgm:t>
    </dgm:pt>
    <dgm:pt modelId="{99F5F460-A366-489A-B517-810CE90E47CA}" type="pres">
      <dgm:prSet presAssocID="{C4287021-0CEF-489C-B26F-948524A7D8DF}" presName="vert1" presStyleCnt="0"/>
      <dgm:spPr/>
    </dgm:pt>
    <dgm:pt modelId="{612FCEC6-DB2A-4DA3-B6C4-92B2512D35EA}" type="pres">
      <dgm:prSet presAssocID="{E28BC72F-CE24-4E49-A22C-DBC55D8A29A9}" presName="thickLine" presStyleLbl="alignNode1" presStyleIdx="6" presStyleCnt="8"/>
      <dgm:spPr/>
    </dgm:pt>
    <dgm:pt modelId="{B08845DC-B4A0-4BD7-AD23-E329B5CE3600}" type="pres">
      <dgm:prSet presAssocID="{E28BC72F-CE24-4E49-A22C-DBC55D8A29A9}" presName="horz1" presStyleCnt="0"/>
      <dgm:spPr/>
    </dgm:pt>
    <dgm:pt modelId="{DECED009-5E8A-42EA-BF0E-D1836B810B31}" type="pres">
      <dgm:prSet presAssocID="{E28BC72F-CE24-4E49-A22C-DBC55D8A29A9}" presName="tx1" presStyleLbl="revTx" presStyleIdx="6" presStyleCnt="8"/>
      <dgm:spPr/>
      <dgm:t>
        <a:bodyPr/>
        <a:lstStyle/>
        <a:p>
          <a:pPr rtl="1"/>
          <a:endParaRPr lang="ar-SA"/>
        </a:p>
      </dgm:t>
    </dgm:pt>
    <dgm:pt modelId="{B7914CE7-9766-43E1-9602-AC104EC8B841}" type="pres">
      <dgm:prSet presAssocID="{E28BC72F-CE24-4E49-A22C-DBC55D8A29A9}" presName="vert1" presStyleCnt="0"/>
      <dgm:spPr/>
    </dgm:pt>
    <dgm:pt modelId="{9960DE2F-6EE2-4D51-8B30-609DF54DF530}" type="pres">
      <dgm:prSet presAssocID="{D74EC4DD-EF95-4A55-A132-694F99D12E6F}" presName="thickLine" presStyleLbl="alignNode1" presStyleIdx="7" presStyleCnt="8"/>
      <dgm:spPr/>
    </dgm:pt>
    <dgm:pt modelId="{FF0D8EE2-30B6-4084-AAD1-4F12561ACFF5}" type="pres">
      <dgm:prSet presAssocID="{D74EC4DD-EF95-4A55-A132-694F99D12E6F}" presName="horz1" presStyleCnt="0"/>
      <dgm:spPr/>
    </dgm:pt>
    <dgm:pt modelId="{5819FC33-7248-49E4-B418-3A297ECF4911}" type="pres">
      <dgm:prSet presAssocID="{D74EC4DD-EF95-4A55-A132-694F99D12E6F}" presName="tx1" presStyleLbl="revTx" presStyleIdx="7" presStyleCnt="8"/>
      <dgm:spPr/>
      <dgm:t>
        <a:bodyPr/>
        <a:lstStyle/>
        <a:p>
          <a:pPr rtl="1"/>
          <a:endParaRPr lang="ar-SA"/>
        </a:p>
      </dgm:t>
    </dgm:pt>
    <dgm:pt modelId="{219C26DF-1E05-4E99-B88C-86CD6995E602}" type="pres">
      <dgm:prSet presAssocID="{D74EC4DD-EF95-4A55-A132-694F99D12E6F}" presName="vert1" presStyleCnt="0"/>
      <dgm:spPr/>
    </dgm:pt>
  </dgm:ptLst>
  <dgm:cxnLst>
    <dgm:cxn modelId="{CB794BBB-EA89-4E57-91CA-490E9D452F00}" srcId="{1BC50980-6B86-4830-ABC7-AB180C249F17}" destId="{D74EC4DD-EF95-4A55-A132-694F99D12E6F}" srcOrd="7" destOrd="0" parTransId="{7617C314-ECE3-4B35-A913-9E5FB5933812}" sibTransId="{A002B060-EEFD-4943-8E69-313E06A7A1B6}"/>
    <dgm:cxn modelId="{BE127A52-C337-47B2-AE0C-C4ECDCD6F111}" type="presOf" srcId="{1BC50980-6B86-4830-ABC7-AB180C249F17}" destId="{F23B9690-618D-4D09-8035-423DDB28BBD4}" srcOrd="0" destOrd="0" presId="urn:microsoft.com/office/officeart/2008/layout/LinedList"/>
    <dgm:cxn modelId="{C0E608B9-29DA-4976-A6D5-81B20945FF83}" type="presOf" srcId="{C4287021-0CEF-489C-B26F-948524A7D8DF}" destId="{699888F8-49A6-4FEE-8CB8-3AF3FB3C1AEB}" srcOrd="0" destOrd="0" presId="urn:microsoft.com/office/officeart/2008/layout/LinedList"/>
    <dgm:cxn modelId="{423BC410-55A6-42D5-8C8C-DEBE4EF1B617}" srcId="{1BC50980-6B86-4830-ABC7-AB180C249F17}" destId="{3E47599A-7948-4EC5-BD61-D59405A61341}" srcOrd="0" destOrd="0" parTransId="{63C82329-0B0F-4636-9B51-A09C3B6104A3}" sibTransId="{16B3B4E5-104E-4917-A892-F284D31BF329}"/>
    <dgm:cxn modelId="{2DAA05AE-55CA-4D27-96EF-F160CB50CA84}" srcId="{1BC50980-6B86-4830-ABC7-AB180C249F17}" destId="{09419693-B29C-4509-8F63-981C7D2AD3D3}" srcOrd="1" destOrd="0" parTransId="{FC5DE9F1-4142-44C3-8039-2AF9D09CB6A7}" sibTransId="{917561C3-25A0-4ADC-94BB-9892757B233F}"/>
    <dgm:cxn modelId="{F1B5C6D5-DCEE-4C93-956B-EFCE5D2EB03C}" type="presOf" srcId="{D74EC4DD-EF95-4A55-A132-694F99D12E6F}" destId="{5819FC33-7248-49E4-B418-3A297ECF4911}" srcOrd="0" destOrd="0" presId="urn:microsoft.com/office/officeart/2008/layout/LinedList"/>
    <dgm:cxn modelId="{063E36E6-A923-4857-99B2-D59B12B15BDF}" type="presOf" srcId="{09419693-B29C-4509-8F63-981C7D2AD3D3}" destId="{12AB2420-38A9-4705-96C0-A1694DB7EDF1}" srcOrd="0" destOrd="0" presId="urn:microsoft.com/office/officeart/2008/layout/LinedList"/>
    <dgm:cxn modelId="{FAAF7E6F-5ACC-4D79-A1FE-7FC74A6EF4A3}" srcId="{1BC50980-6B86-4830-ABC7-AB180C249F17}" destId="{D1F49317-14C7-47BA-8061-854E1C2A31E8}" srcOrd="3" destOrd="0" parTransId="{51BE99CE-3164-4F8D-8EFB-B1DB5AB2BFAF}" sibTransId="{1F15335B-1104-4145-93D7-1581EB76AA6E}"/>
    <dgm:cxn modelId="{24EAF085-B670-4236-AE23-F67F807579CC}" srcId="{1BC50980-6B86-4830-ABC7-AB180C249F17}" destId="{C4287021-0CEF-489C-B26F-948524A7D8DF}" srcOrd="5" destOrd="0" parTransId="{77E8872C-1414-43F5-B0F8-73ECC9FB0880}" sibTransId="{6FF56F7F-1A40-458B-9439-74725848DEB9}"/>
    <dgm:cxn modelId="{5B5C97CA-57EF-4E97-979F-DACAE6CDE47D}" type="presOf" srcId="{D1F49317-14C7-47BA-8061-854E1C2A31E8}" destId="{8B73DA92-11E1-4807-9ADB-7389A91BFD24}" srcOrd="0" destOrd="0" presId="urn:microsoft.com/office/officeart/2008/layout/LinedList"/>
    <dgm:cxn modelId="{6C4DC346-6BC4-4149-BC9F-7B0C0A2EE638}" type="presOf" srcId="{54219228-68BE-4D53-824A-C0357A04EA50}" destId="{E9FDB40C-2097-4048-A9C8-74BD485A88C3}" srcOrd="0" destOrd="0" presId="urn:microsoft.com/office/officeart/2008/layout/LinedList"/>
    <dgm:cxn modelId="{2A508713-86E6-48EA-BE88-FB7801AA3AC4}" srcId="{1BC50980-6B86-4830-ABC7-AB180C249F17}" destId="{54219228-68BE-4D53-824A-C0357A04EA50}" srcOrd="4" destOrd="0" parTransId="{0AAA071C-C5F9-47D2-A99B-E9E1BBCD891F}" sibTransId="{F9CCE9C3-B292-4B3D-9092-DE8FF4493496}"/>
    <dgm:cxn modelId="{41E4E0F2-9E30-456A-9393-D64038159796}" type="presOf" srcId="{CA214DE9-8540-4762-BADA-7A5A9BB5A4A0}" destId="{5431B6EF-DD1A-4A46-9C6F-030769FC5995}" srcOrd="0" destOrd="0" presId="urn:microsoft.com/office/officeart/2008/layout/LinedList"/>
    <dgm:cxn modelId="{3136235D-E0D1-4CB4-91C3-432C1A595B29}" type="presOf" srcId="{E28BC72F-CE24-4E49-A22C-DBC55D8A29A9}" destId="{DECED009-5E8A-42EA-BF0E-D1836B810B31}" srcOrd="0" destOrd="0" presId="urn:microsoft.com/office/officeart/2008/layout/LinedList"/>
    <dgm:cxn modelId="{B6E33F66-04EC-4421-AA9C-512F35F19B9D}" srcId="{1BC50980-6B86-4830-ABC7-AB180C249F17}" destId="{E28BC72F-CE24-4E49-A22C-DBC55D8A29A9}" srcOrd="6" destOrd="0" parTransId="{40861778-DD52-4B5D-9616-5D2B807E6002}" sibTransId="{C88AE8C3-F029-456E-A05D-9DE3581D7DC4}"/>
    <dgm:cxn modelId="{062ADFDF-6CF3-4FF7-B530-E1A9FA138F8C}" srcId="{1BC50980-6B86-4830-ABC7-AB180C249F17}" destId="{CA214DE9-8540-4762-BADA-7A5A9BB5A4A0}" srcOrd="2" destOrd="0" parTransId="{EB870CA4-EB2A-4AA8-B539-BF14369B73C2}" sibTransId="{DEDE1F9B-1C94-409C-A730-27500284AECC}"/>
    <dgm:cxn modelId="{1C2F2417-4F7E-40A9-9357-68CEADA48E2F}" type="presOf" srcId="{3E47599A-7948-4EC5-BD61-D59405A61341}" destId="{E3865A3A-2F03-4C1D-85F1-AE111C8EFACE}" srcOrd="0" destOrd="0" presId="urn:microsoft.com/office/officeart/2008/layout/LinedList"/>
    <dgm:cxn modelId="{E186E347-63B4-4A4F-A461-91497370F0B8}" type="presParOf" srcId="{F23B9690-618D-4D09-8035-423DDB28BBD4}" destId="{721B905A-F452-41A3-BC66-20D76BF86DB6}" srcOrd="0" destOrd="0" presId="urn:microsoft.com/office/officeart/2008/layout/LinedList"/>
    <dgm:cxn modelId="{DB190582-52A6-4C62-B597-2EF7D79D97A9}" type="presParOf" srcId="{F23B9690-618D-4D09-8035-423DDB28BBD4}" destId="{0137060B-CC4A-4B37-83D5-7DD756E352E1}" srcOrd="1" destOrd="0" presId="urn:microsoft.com/office/officeart/2008/layout/LinedList"/>
    <dgm:cxn modelId="{BB73ED44-BC43-4B79-AE9B-6480181B361D}" type="presParOf" srcId="{0137060B-CC4A-4B37-83D5-7DD756E352E1}" destId="{E3865A3A-2F03-4C1D-85F1-AE111C8EFACE}" srcOrd="0" destOrd="0" presId="urn:microsoft.com/office/officeart/2008/layout/LinedList"/>
    <dgm:cxn modelId="{3964F106-C1F9-4703-96F2-1C13BDE78C7D}" type="presParOf" srcId="{0137060B-CC4A-4B37-83D5-7DD756E352E1}" destId="{CD5CD627-F0FC-4885-96CF-C6F11BF3AF50}" srcOrd="1" destOrd="0" presId="urn:microsoft.com/office/officeart/2008/layout/LinedList"/>
    <dgm:cxn modelId="{34EC7319-6FD8-4C6E-A9BE-AA67FFE6FF62}" type="presParOf" srcId="{F23B9690-618D-4D09-8035-423DDB28BBD4}" destId="{1882EE55-70AE-493E-8600-379BBEFA78E9}" srcOrd="2" destOrd="0" presId="urn:microsoft.com/office/officeart/2008/layout/LinedList"/>
    <dgm:cxn modelId="{F8FB0D6F-083E-4FAD-B0F2-FA20D3C7BD21}" type="presParOf" srcId="{F23B9690-618D-4D09-8035-423DDB28BBD4}" destId="{E526949F-60BD-43EF-81FF-E4CD4B55639A}" srcOrd="3" destOrd="0" presId="urn:microsoft.com/office/officeart/2008/layout/LinedList"/>
    <dgm:cxn modelId="{FD501946-636E-46EB-B2F9-E97ABFAA792F}" type="presParOf" srcId="{E526949F-60BD-43EF-81FF-E4CD4B55639A}" destId="{12AB2420-38A9-4705-96C0-A1694DB7EDF1}" srcOrd="0" destOrd="0" presId="urn:microsoft.com/office/officeart/2008/layout/LinedList"/>
    <dgm:cxn modelId="{03CB2382-90B5-4AEA-BDA1-92118D6F86C8}" type="presParOf" srcId="{E526949F-60BD-43EF-81FF-E4CD4B55639A}" destId="{837D207F-4414-4ECB-93A6-B34CA929DADC}" srcOrd="1" destOrd="0" presId="urn:microsoft.com/office/officeart/2008/layout/LinedList"/>
    <dgm:cxn modelId="{5CEF83A8-D9A8-466B-A50C-383B9C2534D7}" type="presParOf" srcId="{F23B9690-618D-4D09-8035-423DDB28BBD4}" destId="{F2CF3593-868B-4F20-B331-9E1B6FFC55D6}" srcOrd="4" destOrd="0" presId="urn:microsoft.com/office/officeart/2008/layout/LinedList"/>
    <dgm:cxn modelId="{3396C5CF-10AC-4979-811B-815C9C28B758}" type="presParOf" srcId="{F23B9690-618D-4D09-8035-423DDB28BBD4}" destId="{69C5B9B8-AEB4-46D9-969C-9660A0D16F6F}" srcOrd="5" destOrd="0" presId="urn:microsoft.com/office/officeart/2008/layout/LinedList"/>
    <dgm:cxn modelId="{25A6FE52-4A7F-4C42-983B-3E6A88EA5876}" type="presParOf" srcId="{69C5B9B8-AEB4-46D9-969C-9660A0D16F6F}" destId="{5431B6EF-DD1A-4A46-9C6F-030769FC5995}" srcOrd="0" destOrd="0" presId="urn:microsoft.com/office/officeart/2008/layout/LinedList"/>
    <dgm:cxn modelId="{9A8432B6-B7C9-4B6B-A158-E50BEE37B8E5}" type="presParOf" srcId="{69C5B9B8-AEB4-46D9-969C-9660A0D16F6F}" destId="{1E9F05E3-A63A-4BD8-B538-BA7844072DF5}" srcOrd="1" destOrd="0" presId="urn:microsoft.com/office/officeart/2008/layout/LinedList"/>
    <dgm:cxn modelId="{8945BDEB-C996-43F0-9167-23027F68E6DF}" type="presParOf" srcId="{F23B9690-618D-4D09-8035-423DDB28BBD4}" destId="{979951B0-2ED0-4330-B6CD-756FB16F578D}" srcOrd="6" destOrd="0" presId="urn:microsoft.com/office/officeart/2008/layout/LinedList"/>
    <dgm:cxn modelId="{9F834C55-AB3B-4B8B-8AE4-C61FBFDAA6E1}" type="presParOf" srcId="{F23B9690-618D-4D09-8035-423DDB28BBD4}" destId="{47239BCE-B9AA-4F96-A891-937E2B69BB1A}" srcOrd="7" destOrd="0" presId="urn:microsoft.com/office/officeart/2008/layout/LinedList"/>
    <dgm:cxn modelId="{51B92C9D-D4D5-4616-A9AD-9C050EEBCD87}" type="presParOf" srcId="{47239BCE-B9AA-4F96-A891-937E2B69BB1A}" destId="{8B73DA92-11E1-4807-9ADB-7389A91BFD24}" srcOrd="0" destOrd="0" presId="urn:microsoft.com/office/officeart/2008/layout/LinedList"/>
    <dgm:cxn modelId="{A7EEA739-0BA7-4A49-A914-0CC7DB04E7AE}" type="presParOf" srcId="{47239BCE-B9AA-4F96-A891-937E2B69BB1A}" destId="{D2FF7F04-BC3E-4610-9EE7-9145661B2CCE}" srcOrd="1" destOrd="0" presId="urn:microsoft.com/office/officeart/2008/layout/LinedList"/>
    <dgm:cxn modelId="{A5EA3250-47E5-4507-B4C3-327C67D7BF67}" type="presParOf" srcId="{F23B9690-618D-4D09-8035-423DDB28BBD4}" destId="{3096FDD7-4740-48BA-A38B-CE2FE948BC63}" srcOrd="8" destOrd="0" presId="urn:microsoft.com/office/officeart/2008/layout/LinedList"/>
    <dgm:cxn modelId="{92E10ECF-D0FA-40C0-A394-C8643C427CA2}" type="presParOf" srcId="{F23B9690-618D-4D09-8035-423DDB28BBD4}" destId="{573CB460-D3D3-4C65-9958-9DE268F9E0B1}" srcOrd="9" destOrd="0" presId="urn:microsoft.com/office/officeart/2008/layout/LinedList"/>
    <dgm:cxn modelId="{0DA29BD4-0067-4AFC-928E-A86766271EEA}" type="presParOf" srcId="{573CB460-D3D3-4C65-9958-9DE268F9E0B1}" destId="{E9FDB40C-2097-4048-A9C8-74BD485A88C3}" srcOrd="0" destOrd="0" presId="urn:microsoft.com/office/officeart/2008/layout/LinedList"/>
    <dgm:cxn modelId="{38420E7C-E090-4C07-BB9F-B077D1CB18A1}" type="presParOf" srcId="{573CB460-D3D3-4C65-9958-9DE268F9E0B1}" destId="{58371EFB-49FA-4EB2-A884-C3F3383A71ED}" srcOrd="1" destOrd="0" presId="urn:microsoft.com/office/officeart/2008/layout/LinedList"/>
    <dgm:cxn modelId="{BE1F4E18-7F98-43DF-AD69-E21B874E706C}" type="presParOf" srcId="{F23B9690-618D-4D09-8035-423DDB28BBD4}" destId="{0D287C53-A7EC-4930-8833-3F1069484BB5}" srcOrd="10" destOrd="0" presId="urn:microsoft.com/office/officeart/2008/layout/LinedList"/>
    <dgm:cxn modelId="{B65E434B-B6F0-48ED-82B4-53FB85611C4B}" type="presParOf" srcId="{F23B9690-618D-4D09-8035-423DDB28BBD4}" destId="{18D9D1CA-7DA4-4C73-A8C7-B4FE8BA1C577}" srcOrd="11" destOrd="0" presId="urn:microsoft.com/office/officeart/2008/layout/LinedList"/>
    <dgm:cxn modelId="{50891AE1-3F14-46A4-9133-53298431E2B1}" type="presParOf" srcId="{18D9D1CA-7DA4-4C73-A8C7-B4FE8BA1C577}" destId="{699888F8-49A6-4FEE-8CB8-3AF3FB3C1AEB}" srcOrd="0" destOrd="0" presId="urn:microsoft.com/office/officeart/2008/layout/LinedList"/>
    <dgm:cxn modelId="{3794D519-0919-48AA-A0A0-26C9EC88E483}" type="presParOf" srcId="{18D9D1CA-7DA4-4C73-A8C7-B4FE8BA1C577}" destId="{99F5F460-A366-489A-B517-810CE90E47CA}" srcOrd="1" destOrd="0" presId="urn:microsoft.com/office/officeart/2008/layout/LinedList"/>
    <dgm:cxn modelId="{B4B1E2CF-1867-4518-939B-4C0A89B4D23E}" type="presParOf" srcId="{F23B9690-618D-4D09-8035-423DDB28BBD4}" destId="{612FCEC6-DB2A-4DA3-B6C4-92B2512D35EA}" srcOrd="12" destOrd="0" presId="urn:microsoft.com/office/officeart/2008/layout/LinedList"/>
    <dgm:cxn modelId="{359EEECF-1DBE-4D68-93DC-B049EFDF5577}" type="presParOf" srcId="{F23B9690-618D-4D09-8035-423DDB28BBD4}" destId="{B08845DC-B4A0-4BD7-AD23-E329B5CE3600}" srcOrd="13" destOrd="0" presId="urn:microsoft.com/office/officeart/2008/layout/LinedList"/>
    <dgm:cxn modelId="{7C6C9B2C-9B46-45F8-B210-0EAF4ECE57C0}" type="presParOf" srcId="{B08845DC-B4A0-4BD7-AD23-E329B5CE3600}" destId="{DECED009-5E8A-42EA-BF0E-D1836B810B31}" srcOrd="0" destOrd="0" presId="urn:microsoft.com/office/officeart/2008/layout/LinedList"/>
    <dgm:cxn modelId="{802D5CFE-70D2-4436-A20C-CA6418D4358B}" type="presParOf" srcId="{B08845DC-B4A0-4BD7-AD23-E329B5CE3600}" destId="{B7914CE7-9766-43E1-9602-AC104EC8B841}" srcOrd="1" destOrd="0" presId="urn:microsoft.com/office/officeart/2008/layout/LinedList"/>
    <dgm:cxn modelId="{8397A79B-76A6-4D58-918D-F91CC715FC09}" type="presParOf" srcId="{F23B9690-618D-4D09-8035-423DDB28BBD4}" destId="{9960DE2F-6EE2-4D51-8B30-609DF54DF530}" srcOrd="14" destOrd="0" presId="urn:microsoft.com/office/officeart/2008/layout/LinedList"/>
    <dgm:cxn modelId="{E1D6A0E8-4F8C-4A3A-BFCF-C16DB9B3E643}" type="presParOf" srcId="{F23B9690-618D-4D09-8035-423DDB28BBD4}" destId="{FF0D8EE2-30B6-4084-AAD1-4F12561ACFF5}" srcOrd="15" destOrd="0" presId="urn:microsoft.com/office/officeart/2008/layout/LinedList"/>
    <dgm:cxn modelId="{DC753897-7500-40F7-9F94-C446722D319F}" type="presParOf" srcId="{FF0D8EE2-30B6-4084-AAD1-4F12561ACFF5}" destId="{5819FC33-7248-49E4-B418-3A297ECF4911}" srcOrd="0" destOrd="0" presId="urn:microsoft.com/office/officeart/2008/layout/LinedList"/>
    <dgm:cxn modelId="{6D449D47-A5EF-4777-8CDD-9DE2885B3A21}" type="presParOf" srcId="{FF0D8EE2-30B6-4084-AAD1-4F12561ACFF5}" destId="{219C26DF-1E05-4E99-B88C-86CD6995E6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C12EED-D548-4E0A-85AE-BBDCE89AF38D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707BC85-73D2-4088-B82E-DE639CF1527C}">
      <dgm:prSet/>
      <dgm:spPr/>
      <dgm:t>
        <a:bodyPr/>
        <a:lstStyle/>
        <a:p>
          <a:pPr rtl="1"/>
          <a:r>
            <a:rPr lang="ar-MA" b="1" baseline="0" dirty="0" smtClean="0"/>
            <a:t>المبادرة</a:t>
          </a:r>
          <a:endParaRPr lang="en-US" b="1" dirty="0"/>
        </a:p>
      </dgm:t>
    </dgm:pt>
    <dgm:pt modelId="{F26894EC-224C-4BFB-8DCB-B2D7904E9FAC}" type="parTrans" cxnId="{172CA310-BF0E-4ADE-98B6-BA5FDFB92E16}">
      <dgm:prSet/>
      <dgm:spPr/>
      <dgm:t>
        <a:bodyPr/>
        <a:lstStyle/>
        <a:p>
          <a:endParaRPr lang="en-US"/>
        </a:p>
      </dgm:t>
    </dgm:pt>
    <dgm:pt modelId="{20A60D17-8A46-4A36-B741-D2784E72EABA}" type="sibTrans" cxnId="{172CA310-BF0E-4ADE-98B6-BA5FDFB92E16}">
      <dgm:prSet/>
      <dgm:spPr/>
      <dgm:t>
        <a:bodyPr/>
        <a:lstStyle/>
        <a:p>
          <a:endParaRPr lang="en-US"/>
        </a:p>
      </dgm:t>
    </dgm:pt>
    <dgm:pt modelId="{1FAA8A07-A1CA-4336-ABA6-CA0D5578AE2E}">
      <dgm:prSet/>
      <dgm:spPr/>
      <dgm:t>
        <a:bodyPr/>
        <a:lstStyle/>
        <a:p>
          <a:pPr rtl="1"/>
          <a:r>
            <a:rPr lang="ar-MA" b="1" baseline="0" dirty="0" smtClean="0"/>
            <a:t>الأستباقية</a:t>
          </a:r>
          <a:endParaRPr lang="en-US" b="1" dirty="0"/>
        </a:p>
      </dgm:t>
    </dgm:pt>
    <dgm:pt modelId="{367ABD15-3924-40E6-8358-BB6AE74ED666}" type="parTrans" cxnId="{6A389683-2EE8-421D-AB5A-606D5027EC59}">
      <dgm:prSet/>
      <dgm:spPr/>
      <dgm:t>
        <a:bodyPr/>
        <a:lstStyle/>
        <a:p>
          <a:endParaRPr lang="en-US"/>
        </a:p>
      </dgm:t>
    </dgm:pt>
    <dgm:pt modelId="{EC2416D0-D780-4143-BFDE-B51E7D820836}" type="sibTrans" cxnId="{6A389683-2EE8-421D-AB5A-606D5027EC59}">
      <dgm:prSet/>
      <dgm:spPr/>
      <dgm:t>
        <a:bodyPr/>
        <a:lstStyle/>
        <a:p>
          <a:endParaRPr lang="en-US"/>
        </a:p>
      </dgm:t>
    </dgm:pt>
    <dgm:pt modelId="{43A86B2B-3E2B-4BF6-9178-5CD63B219D5F}">
      <dgm:prSet/>
      <dgm:spPr/>
      <dgm:t>
        <a:bodyPr/>
        <a:lstStyle/>
        <a:p>
          <a:pPr rtl="1"/>
          <a:r>
            <a:rPr lang="ar-MA" b="1" baseline="0" dirty="0" smtClean="0"/>
            <a:t>الإبداع</a:t>
          </a:r>
          <a:endParaRPr lang="en-US" b="1" dirty="0"/>
        </a:p>
      </dgm:t>
    </dgm:pt>
    <dgm:pt modelId="{AFD781A0-F21C-40B1-A8A0-D68A04FB974A}" type="parTrans" cxnId="{5A1CD36E-1EFA-46D4-B3E6-0D0433E3162D}">
      <dgm:prSet/>
      <dgm:spPr/>
      <dgm:t>
        <a:bodyPr/>
        <a:lstStyle/>
        <a:p>
          <a:endParaRPr lang="en-US"/>
        </a:p>
      </dgm:t>
    </dgm:pt>
    <dgm:pt modelId="{8CD3C964-5AF3-45DF-B1C2-C3CB358CE2A5}" type="sibTrans" cxnId="{5A1CD36E-1EFA-46D4-B3E6-0D0433E3162D}">
      <dgm:prSet/>
      <dgm:spPr/>
      <dgm:t>
        <a:bodyPr/>
        <a:lstStyle/>
        <a:p>
          <a:endParaRPr lang="en-US"/>
        </a:p>
      </dgm:t>
    </dgm:pt>
    <dgm:pt modelId="{5E07CE25-397F-4507-BC6B-C4FD1E557FA3}">
      <dgm:prSet/>
      <dgm:spPr/>
      <dgm:t>
        <a:bodyPr/>
        <a:lstStyle/>
        <a:p>
          <a:pPr rtl="1"/>
          <a:r>
            <a:rPr lang="ar-MA" b="1" baseline="0" dirty="0" smtClean="0"/>
            <a:t>الابتكار</a:t>
          </a:r>
          <a:endParaRPr lang="en-US" b="1" dirty="0"/>
        </a:p>
      </dgm:t>
    </dgm:pt>
    <dgm:pt modelId="{8AA5432F-BDBA-4ACE-8E5F-61F67AB4EBB7}" type="parTrans" cxnId="{EC53C2C6-6A30-4A87-A6BC-257AB5929AE7}">
      <dgm:prSet/>
      <dgm:spPr/>
      <dgm:t>
        <a:bodyPr/>
        <a:lstStyle/>
        <a:p>
          <a:endParaRPr lang="en-US"/>
        </a:p>
      </dgm:t>
    </dgm:pt>
    <dgm:pt modelId="{97B45FFF-FD05-4F2D-A5C4-C2FCC08DF806}" type="sibTrans" cxnId="{EC53C2C6-6A30-4A87-A6BC-257AB5929AE7}">
      <dgm:prSet/>
      <dgm:spPr/>
      <dgm:t>
        <a:bodyPr/>
        <a:lstStyle/>
        <a:p>
          <a:endParaRPr lang="en-US"/>
        </a:p>
      </dgm:t>
    </dgm:pt>
    <dgm:pt modelId="{064C7DA3-90CA-4C1C-A5B4-3CA800B6A964}">
      <dgm:prSet/>
      <dgm:spPr/>
      <dgm:t>
        <a:bodyPr/>
        <a:lstStyle/>
        <a:p>
          <a:pPr rtl="1"/>
          <a:r>
            <a:rPr lang="ar-MA" b="1" baseline="0" dirty="0" smtClean="0"/>
            <a:t>المخاطرة</a:t>
          </a:r>
          <a:endParaRPr lang="en-US" b="1" dirty="0"/>
        </a:p>
      </dgm:t>
    </dgm:pt>
    <dgm:pt modelId="{388E3E07-94C2-47DA-B53B-CE6768084A5A}" type="parTrans" cxnId="{99DB9B4E-8D68-4F8A-BCF6-C0B9BA9A5C8F}">
      <dgm:prSet/>
      <dgm:spPr/>
      <dgm:t>
        <a:bodyPr/>
        <a:lstStyle/>
        <a:p>
          <a:endParaRPr lang="en-US"/>
        </a:p>
      </dgm:t>
    </dgm:pt>
    <dgm:pt modelId="{897ACCAF-3334-4F5A-A630-E73B2778D399}" type="sibTrans" cxnId="{99DB9B4E-8D68-4F8A-BCF6-C0B9BA9A5C8F}">
      <dgm:prSet/>
      <dgm:spPr/>
      <dgm:t>
        <a:bodyPr/>
        <a:lstStyle/>
        <a:p>
          <a:endParaRPr lang="en-US"/>
        </a:p>
      </dgm:t>
    </dgm:pt>
    <dgm:pt modelId="{2FF7CC1B-FDA2-4A94-8092-3C0D41193EA2}">
      <dgm:prSet/>
      <dgm:spPr/>
      <dgm:t>
        <a:bodyPr/>
        <a:lstStyle/>
        <a:p>
          <a:pPr rtl="1"/>
          <a:r>
            <a:rPr lang="ar-MA" b="1" baseline="0" dirty="0" smtClean="0"/>
            <a:t>القيادة</a:t>
          </a:r>
          <a:endParaRPr lang="en-US" b="1" dirty="0"/>
        </a:p>
      </dgm:t>
    </dgm:pt>
    <dgm:pt modelId="{88CF9FA6-6E29-4AC8-9FDB-B1BCD5C417AF}" type="parTrans" cxnId="{AA15A9DE-AD97-4ED7-9A3C-5EA563754FB1}">
      <dgm:prSet/>
      <dgm:spPr/>
      <dgm:t>
        <a:bodyPr/>
        <a:lstStyle/>
        <a:p>
          <a:endParaRPr lang="en-US"/>
        </a:p>
      </dgm:t>
    </dgm:pt>
    <dgm:pt modelId="{60F59D2A-E513-4EC6-BBE9-E1835D5DAEF5}" type="sibTrans" cxnId="{AA15A9DE-AD97-4ED7-9A3C-5EA563754FB1}">
      <dgm:prSet/>
      <dgm:spPr/>
      <dgm:t>
        <a:bodyPr/>
        <a:lstStyle/>
        <a:p>
          <a:endParaRPr lang="en-US"/>
        </a:p>
      </dgm:t>
    </dgm:pt>
    <dgm:pt modelId="{8BA9C449-D144-4326-B974-BFE64B0DFF3F}">
      <dgm:prSet/>
      <dgm:spPr/>
      <dgm:t>
        <a:bodyPr/>
        <a:lstStyle/>
        <a:p>
          <a:pPr rtl="1"/>
          <a:r>
            <a:rPr lang="ar-MA" b="1" baseline="0" dirty="0" smtClean="0"/>
            <a:t>العمل الحر</a:t>
          </a:r>
          <a:endParaRPr lang="en-US" b="1" dirty="0"/>
        </a:p>
      </dgm:t>
    </dgm:pt>
    <dgm:pt modelId="{D31AA07C-D7D1-4262-B83E-35156AF14253}" type="parTrans" cxnId="{7FE88B06-17B4-4FD1-9AC0-DAB97AF001D3}">
      <dgm:prSet/>
      <dgm:spPr/>
      <dgm:t>
        <a:bodyPr/>
        <a:lstStyle/>
        <a:p>
          <a:endParaRPr lang="en-US"/>
        </a:p>
      </dgm:t>
    </dgm:pt>
    <dgm:pt modelId="{5DD16B9C-B425-4ED2-B8C7-F2D1D10F1226}" type="sibTrans" cxnId="{7FE88B06-17B4-4FD1-9AC0-DAB97AF001D3}">
      <dgm:prSet/>
      <dgm:spPr/>
      <dgm:t>
        <a:bodyPr/>
        <a:lstStyle/>
        <a:p>
          <a:endParaRPr lang="en-US"/>
        </a:p>
      </dgm:t>
    </dgm:pt>
    <dgm:pt modelId="{8F62542C-93C3-4B1C-ABFC-EDDC4F538F9F}" type="pres">
      <dgm:prSet presAssocID="{8AC12EED-D548-4E0A-85AE-BBDCE89AF38D}" presName="compositeShape" presStyleCnt="0">
        <dgm:presLayoutVars>
          <dgm:chMax val="7"/>
          <dgm:dir/>
          <dgm:resizeHandles val="exact"/>
        </dgm:presLayoutVars>
      </dgm:prSet>
      <dgm:spPr/>
    </dgm:pt>
    <dgm:pt modelId="{9966E667-D685-424D-975E-A347614CEDEB}" type="pres">
      <dgm:prSet presAssocID="{E707BC85-73D2-4088-B82E-DE639CF1527C}" presName="circ1" presStyleLbl="vennNode1" presStyleIdx="0" presStyleCnt="7"/>
      <dgm:spPr/>
    </dgm:pt>
    <dgm:pt modelId="{BA069801-93EF-4156-86BE-88D3020ADD1B}" type="pres">
      <dgm:prSet presAssocID="{E707BC85-73D2-4088-B82E-DE639CF1527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3665225-ECAE-4A10-AF5B-A6B6E85F485E}" type="pres">
      <dgm:prSet presAssocID="{1FAA8A07-A1CA-4336-ABA6-CA0D5578AE2E}" presName="circ2" presStyleLbl="vennNode1" presStyleIdx="1" presStyleCnt="7"/>
      <dgm:spPr/>
    </dgm:pt>
    <dgm:pt modelId="{E1AD5E84-0E82-498C-A993-A7A216F2BBCA}" type="pres">
      <dgm:prSet presAssocID="{1FAA8A07-A1CA-4336-ABA6-CA0D5578AE2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9147212-AB71-4BEA-910E-0D65738ADEB6}" type="pres">
      <dgm:prSet presAssocID="{43A86B2B-3E2B-4BF6-9178-5CD63B219D5F}" presName="circ3" presStyleLbl="vennNode1" presStyleIdx="2" presStyleCnt="7"/>
      <dgm:spPr/>
    </dgm:pt>
    <dgm:pt modelId="{4AAAF2BA-95A1-4DB4-AB6B-42CFEDCFB502}" type="pres">
      <dgm:prSet presAssocID="{43A86B2B-3E2B-4BF6-9178-5CD63B219D5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5D3F663-DD16-453D-BC8A-15F2C704F4EC}" type="pres">
      <dgm:prSet presAssocID="{5E07CE25-397F-4507-BC6B-C4FD1E557FA3}" presName="circ4" presStyleLbl="vennNode1" presStyleIdx="3" presStyleCnt="7"/>
      <dgm:spPr/>
    </dgm:pt>
    <dgm:pt modelId="{26A9A384-9CD1-4988-8072-5B63780F2B84}" type="pres">
      <dgm:prSet presAssocID="{5E07CE25-397F-4507-BC6B-C4FD1E557FA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231C0EF-D928-408E-B5CD-29BF8DD063C0}" type="pres">
      <dgm:prSet presAssocID="{064C7DA3-90CA-4C1C-A5B4-3CA800B6A964}" presName="circ5" presStyleLbl="vennNode1" presStyleIdx="4" presStyleCnt="7"/>
      <dgm:spPr/>
    </dgm:pt>
    <dgm:pt modelId="{68D071F7-D70E-4731-B3D5-9315328C5F32}" type="pres">
      <dgm:prSet presAssocID="{064C7DA3-90CA-4C1C-A5B4-3CA800B6A964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E7A6BA9-D920-4930-BB09-F1EF59056989}" type="pres">
      <dgm:prSet presAssocID="{2FF7CC1B-FDA2-4A94-8092-3C0D41193EA2}" presName="circ6" presStyleLbl="vennNode1" presStyleIdx="5" presStyleCnt="7"/>
      <dgm:spPr/>
    </dgm:pt>
    <dgm:pt modelId="{D7E15F28-68AB-4086-AE3D-9A376B9405BE}" type="pres">
      <dgm:prSet presAssocID="{2FF7CC1B-FDA2-4A94-8092-3C0D41193EA2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7F3E25-D8C3-45CA-896C-672662A7F27C}" type="pres">
      <dgm:prSet presAssocID="{8BA9C449-D144-4326-B974-BFE64B0DFF3F}" presName="circ7" presStyleLbl="vennNode1" presStyleIdx="6" presStyleCnt="7"/>
      <dgm:spPr/>
    </dgm:pt>
    <dgm:pt modelId="{43D92C24-6043-498D-A140-1E0C9B8FB038}" type="pres">
      <dgm:prSet presAssocID="{8BA9C449-D144-4326-B974-BFE64B0DFF3F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46983517-E51E-485D-B9D1-18CF318B17CC}" type="presOf" srcId="{2FF7CC1B-FDA2-4A94-8092-3C0D41193EA2}" destId="{D7E15F28-68AB-4086-AE3D-9A376B9405BE}" srcOrd="0" destOrd="0" presId="urn:microsoft.com/office/officeart/2005/8/layout/venn1"/>
    <dgm:cxn modelId="{5D8E05C5-81B5-4C24-BA8F-A4A65E41A218}" type="presOf" srcId="{5E07CE25-397F-4507-BC6B-C4FD1E557FA3}" destId="{26A9A384-9CD1-4988-8072-5B63780F2B84}" srcOrd="0" destOrd="0" presId="urn:microsoft.com/office/officeart/2005/8/layout/venn1"/>
    <dgm:cxn modelId="{CFBB7984-8609-4371-9604-BD96DD9FBD35}" type="presOf" srcId="{1FAA8A07-A1CA-4336-ABA6-CA0D5578AE2E}" destId="{E1AD5E84-0E82-498C-A993-A7A216F2BBCA}" srcOrd="0" destOrd="0" presId="urn:microsoft.com/office/officeart/2005/8/layout/venn1"/>
    <dgm:cxn modelId="{EC53C2C6-6A30-4A87-A6BC-257AB5929AE7}" srcId="{8AC12EED-D548-4E0A-85AE-BBDCE89AF38D}" destId="{5E07CE25-397F-4507-BC6B-C4FD1E557FA3}" srcOrd="3" destOrd="0" parTransId="{8AA5432F-BDBA-4ACE-8E5F-61F67AB4EBB7}" sibTransId="{97B45FFF-FD05-4F2D-A5C4-C2FCC08DF806}"/>
    <dgm:cxn modelId="{99DB9B4E-8D68-4F8A-BCF6-C0B9BA9A5C8F}" srcId="{8AC12EED-D548-4E0A-85AE-BBDCE89AF38D}" destId="{064C7DA3-90CA-4C1C-A5B4-3CA800B6A964}" srcOrd="4" destOrd="0" parTransId="{388E3E07-94C2-47DA-B53B-CE6768084A5A}" sibTransId="{897ACCAF-3334-4F5A-A630-E73B2778D399}"/>
    <dgm:cxn modelId="{6A389683-2EE8-421D-AB5A-606D5027EC59}" srcId="{8AC12EED-D548-4E0A-85AE-BBDCE89AF38D}" destId="{1FAA8A07-A1CA-4336-ABA6-CA0D5578AE2E}" srcOrd="1" destOrd="0" parTransId="{367ABD15-3924-40E6-8358-BB6AE74ED666}" sibTransId="{EC2416D0-D780-4143-BFDE-B51E7D820836}"/>
    <dgm:cxn modelId="{5A1CD36E-1EFA-46D4-B3E6-0D0433E3162D}" srcId="{8AC12EED-D548-4E0A-85AE-BBDCE89AF38D}" destId="{43A86B2B-3E2B-4BF6-9178-5CD63B219D5F}" srcOrd="2" destOrd="0" parTransId="{AFD781A0-F21C-40B1-A8A0-D68A04FB974A}" sibTransId="{8CD3C964-5AF3-45DF-B1C2-C3CB358CE2A5}"/>
    <dgm:cxn modelId="{172CA310-BF0E-4ADE-98B6-BA5FDFB92E16}" srcId="{8AC12EED-D548-4E0A-85AE-BBDCE89AF38D}" destId="{E707BC85-73D2-4088-B82E-DE639CF1527C}" srcOrd="0" destOrd="0" parTransId="{F26894EC-224C-4BFB-8DCB-B2D7904E9FAC}" sibTransId="{20A60D17-8A46-4A36-B741-D2784E72EABA}"/>
    <dgm:cxn modelId="{AA15A9DE-AD97-4ED7-9A3C-5EA563754FB1}" srcId="{8AC12EED-D548-4E0A-85AE-BBDCE89AF38D}" destId="{2FF7CC1B-FDA2-4A94-8092-3C0D41193EA2}" srcOrd="5" destOrd="0" parTransId="{88CF9FA6-6E29-4AC8-9FDB-B1BCD5C417AF}" sibTransId="{60F59D2A-E513-4EC6-BBE9-E1835D5DAEF5}"/>
    <dgm:cxn modelId="{7FE88B06-17B4-4FD1-9AC0-DAB97AF001D3}" srcId="{8AC12EED-D548-4E0A-85AE-BBDCE89AF38D}" destId="{8BA9C449-D144-4326-B974-BFE64B0DFF3F}" srcOrd="6" destOrd="0" parTransId="{D31AA07C-D7D1-4262-B83E-35156AF14253}" sibTransId="{5DD16B9C-B425-4ED2-B8C7-F2D1D10F1226}"/>
    <dgm:cxn modelId="{1A15AA3E-1A5F-499A-B2A1-0A3C60DD3EBA}" type="presOf" srcId="{43A86B2B-3E2B-4BF6-9178-5CD63B219D5F}" destId="{4AAAF2BA-95A1-4DB4-AB6B-42CFEDCFB502}" srcOrd="0" destOrd="0" presId="urn:microsoft.com/office/officeart/2005/8/layout/venn1"/>
    <dgm:cxn modelId="{9B0C392F-982A-46B9-98EA-AECAD24DEDB0}" type="presOf" srcId="{064C7DA3-90CA-4C1C-A5B4-3CA800B6A964}" destId="{68D071F7-D70E-4731-B3D5-9315328C5F32}" srcOrd="0" destOrd="0" presId="urn:microsoft.com/office/officeart/2005/8/layout/venn1"/>
    <dgm:cxn modelId="{B111B3ED-B87E-48D7-8F67-F57DC90088D5}" type="presOf" srcId="{E707BC85-73D2-4088-B82E-DE639CF1527C}" destId="{BA069801-93EF-4156-86BE-88D3020ADD1B}" srcOrd="0" destOrd="0" presId="urn:microsoft.com/office/officeart/2005/8/layout/venn1"/>
    <dgm:cxn modelId="{15257171-35E5-40D3-9C71-6FBD6CCA8EFE}" type="presOf" srcId="{8AC12EED-D548-4E0A-85AE-BBDCE89AF38D}" destId="{8F62542C-93C3-4B1C-ABFC-EDDC4F538F9F}" srcOrd="0" destOrd="0" presId="urn:microsoft.com/office/officeart/2005/8/layout/venn1"/>
    <dgm:cxn modelId="{140A7990-A39C-47BE-A90E-9C3E9872C12B}" type="presOf" srcId="{8BA9C449-D144-4326-B974-BFE64B0DFF3F}" destId="{43D92C24-6043-498D-A140-1E0C9B8FB038}" srcOrd="0" destOrd="0" presId="urn:microsoft.com/office/officeart/2005/8/layout/venn1"/>
    <dgm:cxn modelId="{9F1E69EE-A537-4031-ADD2-BFCACF320B0D}" type="presParOf" srcId="{8F62542C-93C3-4B1C-ABFC-EDDC4F538F9F}" destId="{9966E667-D685-424D-975E-A347614CEDEB}" srcOrd="0" destOrd="0" presId="urn:microsoft.com/office/officeart/2005/8/layout/venn1"/>
    <dgm:cxn modelId="{DFEB03BD-26AA-4B52-B968-C106B583816D}" type="presParOf" srcId="{8F62542C-93C3-4B1C-ABFC-EDDC4F538F9F}" destId="{BA069801-93EF-4156-86BE-88D3020ADD1B}" srcOrd="1" destOrd="0" presId="urn:microsoft.com/office/officeart/2005/8/layout/venn1"/>
    <dgm:cxn modelId="{EB9FA2A2-4473-4412-8F3D-44EB04A11BE4}" type="presParOf" srcId="{8F62542C-93C3-4B1C-ABFC-EDDC4F538F9F}" destId="{13665225-ECAE-4A10-AF5B-A6B6E85F485E}" srcOrd="2" destOrd="0" presId="urn:microsoft.com/office/officeart/2005/8/layout/venn1"/>
    <dgm:cxn modelId="{9AB4D716-2FA8-4382-B26F-CED918F922FD}" type="presParOf" srcId="{8F62542C-93C3-4B1C-ABFC-EDDC4F538F9F}" destId="{E1AD5E84-0E82-498C-A993-A7A216F2BBCA}" srcOrd="3" destOrd="0" presId="urn:microsoft.com/office/officeart/2005/8/layout/venn1"/>
    <dgm:cxn modelId="{42F197BF-A9CC-4D98-AAD8-2FFD8298963D}" type="presParOf" srcId="{8F62542C-93C3-4B1C-ABFC-EDDC4F538F9F}" destId="{49147212-AB71-4BEA-910E-0D65738ADEB6}" srcOrd="4" destOrd="0" presId="urn:microsoft.com/office/officeart/2005/8/layout/venn1"/>
    <dgm:cxn modelId="{9C4486B7-1B53-49DB-8265-D356C78687F6}" type="presParOf" srcId="{8F62542C-93C3-4B1C-ABFC-EDDC4F538F9F}" destId="{4AAAF2BA-95A1-4DB4-AB6B-42CFEDCFB502}" srcOrd="5" destOrd="0" presId="urn:microsoft.com/office/officeart/2005/8/layout/venn1"/>
    <dgm:cxn modelId="{C6503E46-8903-4211-8D22-8A68B751FBC8}" type="presParOf" srcId="{8F62542C-93C3-4B1C-ABFC-EDDC4F538F9F}" destId="{55D3F663-DD16-453D-BC8A-15F2C704F4EC}" srcOrd="6" destOrd="0" presId="urn:microsoft.com/office/officeart/2005/8/layout/venn1"/>
    <dgm:cxn modelId="{E166FDE8-58B8-4A92-9806-86FEAEF10DD1}" type="presParOf" srcId="{8F62542C-93C3-4B1C-ABFC-EDDC4F538F9F}" destId="{26A9A384-9CD1-4988-8072-5B63780F2B84}" srcOrd="7" destOrd="0" presId="urn:microsoft.com/office/officeart/2005/8/layout/venn1"/>
    <dgm:cxn modelId="{A9E0B72B-C408-42AD-8A69-5A66F937BACC}" type="presParOf" srcId="{8F62542C-93C3-4B1C-ABFC-EDDC4F538F9F}" destId="{A231C0EF-D928-408E-B5CD-29BF8DD063C0}" srcOrd="8" destOrd="0" presId="urn:microsoft.com/office/officeart/2005/8/layout/venn1"/>
    <dgm:cxn modelId="{8458420D-2287-425F-B934-3146907BECAE}" type="presParOf" srcId="{8F62542C-93C3-4B1C-ABFC-EDDC4F538F9F}" destId="{68D071F7-D70E-4731-B3D5-9315328C5F32}" srcOrd="9" destOrd="0" presId="urn:microsoft.com/office/officeart/2005/8/layout/venn1"/>
    <dgm:cxn modelId="{DB023A23-69E3-4FD1-98E3-E71613C1A9E5}" type="presParOf" srcId="{8F62542C-93C3-4B1C-ABFC-EDDC4F538F9F}" destId="{7E7A6BA9-D920-4930-BB09-F1EF59056989}" srcOrd="10" destOrd="0" presId="urn:microsoft.com/office/officeart/2005/8/layout/venn1"/>
    <dgm:cxn modelId="{67BC8887-E372-4C4A-AB24-478EC6EA168A}" type="presParOf" srcId="{8F62542C-93C3-4B1C-ABFC-EDDC4F538F9F}" destId="{D7E15F28-68AB-4086-AE3D-9A376B9405BE}" srcOrd="11" destOrd="0" presId="urn:microsoft.com/office/officeart/2005/8/layout/venn1"/>
    <dgm:cxn modelId="{8E4CF323-F805-4E36-910A-5330A1E4640B}" type="presParOf" srcId="{8F62542C-93C3-4B1C-ABFC-EDDC4F538F9F}" destId="{E67F3E25-D8C3-45CA-896C-672662A7F27C}" srcOrd="12" destOrd="0" presId="urn:microsoft.com/office/officeart/2005/8/layout/venn1"/>
    <dgm:cxn modelId="{B08E7DC7-A7FC-4B90-BC5B-89A0C0C3251A}" type="presParOf" srcId="{8F62542C-93C3-4B1C-ABFC-EDDC4F538F9F}" destId="{43D92C24-6043-498D-A140-1E0C9B8FB03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905A-F452-41A3-BC66-20D76BF86DB6}">
      <dsp:nvSpPr>
        <dsp:cNvPr id="0" name=""/>
        <dsp:cNvSpPr/>
      </dsp:nvSpPr>
      <dsp:spPr>
        <a:xfrm>
          <a:off x="0" y="0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865A3A-2F03-4C1D-85F1-AE111C8EFACE}">
      <dsp:nvSpPr>
        <dsp:cNvPr id="0" name=""/>
        <dsp:cNvSpPr/>
      </dsp:nvSpPr>
      <dsp:spPr>
        <a:xfrm>
          <a:off x="0" y="0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أساسيات ريادة الأعمال</a:t>
          </a:r>
          <a:endParaRPr lang="en-US" sz="2900" b="1" kern="1200" dirty="0"/>
        </a:p>
      </dsp:txBody>
      <dsp:txXfrm>
        <a:off x="0" y="0"/>
        <a:ext cx="7772400" cy="619124"/>
      </dsp:txXfrm>
    </dsp:sp>
    <dsp:sp modelId="{1882EE55-70AE-493E-8600-379BBEFA78E9}">
      <dsp:nvSpPr>
        <dsp:cNvPr id="0" name=""/>
        <dsp:cNvSpPr/>
      </dsp:nvSpPr>
      <dsp:spPr>
        <a:xfrm>
          <a:off x="0" y="619124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2AB2420-38A9-4705-96C0-A1694DB7EDF1}">
      <dsp:nvSpPr>
        <dsp:cNvPr id="0" name=""/>
        <dsp:cNvSpPr/>
      </dsp:nvSpPr>
      <dsp:spPr>
        <a:xfrm>
          <a:off x="0" y="61912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صفات ومهارات رائد الأعمال</a:t>
          </a:r>
          <a:endParaRPr lang="en-US" sz="2900" b="1" kern="1200" dirty="0"/>
        </a:p>
      </dsp:txBody>
      <dsp:txXfrm>
        <a:off x="0" y="619124"/>
        <a:ext cx="7772400" cy="619124"/>
      </dsp:txXfrm>
    </dsp:sp>
    <dsp:sp modelId="{F2CF3593-868B-4F20-B331-9E1B6FFC55D6}">
      <dsp:nvSpPr>
        <dsp:cNvPr id="0" name=""/>
        <dsp:cNvSpPr/>
      </dsp:nvSpPr>
      <dsp:spPr>
        <a:xfrm>
          <a:off x="0" y="1238249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431B6EF-DD1A-4A46-9C6F-030769FC5995}">
      <dsp:nvSpPr>
        <dsp:cNvPr id="0" name=""/>
        <dsp:cNvSpPr/>
      </dsp:nvSpPr>
      <dsp:spPr>
        <a:xfrm>
          <a:off x="0" y="123824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الإبداع والابتكار وعلاقته بريادة الأعمال</a:t>
          </a:r>
          <a:endParaRPr lang="en-US" sz="2900" b="1" kern="1200" dirty="0"/>
        </a:p>
      </dsp:txBody>
      <dsp:txXfrm>
        <a:off x="0" y="1238249"/>
        <a:ext cx="7772400" cy="619124"/>
      </dsp:txXfrm>
    </dsp:sp>
    <dsp:sp modelId="{979951B0-2ED0-4330-B6CD-756FB16F578D}">
      <dsp:nvSpPr>
        <dsp:cNvPr id="0" name=""/>
        <dsp:cNvSpPr/>
      </dsp:nvSpPr>
      <dsp:spPr>
        <a:xfrm>
          <a:off x="0" y="1857374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73DA92-11E1-4807-9ADB-7389A91BFD24}">
      <dsp:nvSpPr>
        <dsp:cNvPr id="0" name=""/>
        <dsp:cNvSpPr/>
      </dsp:nvSpPr>
      <dsp:spPr>
        <a:xfrm>
          <a:off x="0" y="185737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محفزات الإبداع والابتكار</a:t>
          </a:r>
          <a:endParaRPr lang="en-US" sz="2900" b="1" kern="1200" dirty="0"/>
        </a:p>
      </dsp:txBody>
      <dsp:txXfrm>
        <a:off x="0" y="1857374"/>
        <a:ext cx="7772400" cy="619124"/>
      </dsp:txXfrm>
    </dsp:sp>
    <dsp:sp modelId="{3096FDD7-4740-48BA-A38B-CE2FE948BC63}">
      <dsp:nvSpPr>
        <dsp:cNvPr id="0" name=""/>
        <dsp:cNvSpPr/>
      </dsp:nvSpPr>
      <dsp:spPr>
        <a:xfrm>
          <a:off x="0" y="2476499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FDB40C-2097-4048-A9C8-74BD485A88C3}">
      <dsp:nvSpPr>
        <dsp:cNvPr id="0" name=""/>
        <dsp:cNvSpPr/>
      </dsp:nvSpPr>
      <dsp:spPr>
        <a:xfrm>
          <a:off x="0" y="247649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ريادة الأعمال والمشروعات الصغيرة</a:t>
          </a:r>
          <a:endParaRPr lang="en-US" sz="2900" b="1" kern="1200" dirty="0"/>
        </a:p>
      </dsp:txBody>
      <dsp:txXfrm>
        <a:off x="0" y="2476499"/>
        <a:ext cx="7772400" cy="619124"/>
      </dsp:txXfrm>
    </dsp:sp>
    <dsp:sp modelId="{0D287C53-A7EC-4930-8833-3F1069484BB5}">
      <dsp:nvSpPr>
        <dsp:cNvPr id="0" name=""/>
        <dsp:cNvSpPr/>
      </dsp:nvSpPr>
      <dsp:spPr>
        <a:xfrm>
          <a:off x="0" y="3095624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9888F8-49A6-4FEE-8CB8-3AF3FB3C1AEB}">
      <dsp:nvSpPr>
        <dsp:cNvPr id="0" name=""/>
        <dsp:cNvSpPr/>
      </dsp:nvSpPr>
      <dsp:spPr>
        <a:xfrm>
          <a:off x="0" y="309562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أسباب نجاح وفشل المنشأة الصغيرة</a:t>
          </a:r>
          <a:endParaRPr lang="en-US" sz="2900" b="1" kern="1200" dirty="0"/>
        </a:p>
      </dsp:txBody>
      <dsp:txXfrm>
        <a:off x="0" y="3095624"/>
        <a:ext cx="7772400" cy="619124"/>
      </dsp:txXfrm>
    </dsp:sp>
    <dsp:sp modelId="{612FCEC6-DB2A-4DA3-B6C4-92B2512D35EA}">
      <dsp:nvSpPr>
        <dsp:cNvPr id="0" name=""/>
        <dsp:cNvSpPr/>
      </dsp:nvSpPr>
      <dsp:spPr>
        <a:xfrm>
          <a:off x="0" y="3714749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CED009-5E8A-42EA-BF0E-D1836B810B31}">
      <dsp:nvSpPr>
        <dsp:cNvPr id="0" name=""/>
        <dsp:cNvSpPr/>
      </dsp:nvSpPr>
      <dsp:spPr>
        <a:xfrm>
          <a:off x="0" y="371474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دراسات الجدوى للمشروعات الصغيرة </a:t>
          </a:r>
          <a:endParaRPr lang="en-US" sz="2900" b="1" kern="1200" dirty="0"/>
        </a:p>
      </dsp:txBody>
      <dsp:txXfrm>
        <a:off x="0" y="3714749"/>
        <a:ext cx="7772400" cy="619124"/>
      </dsp:txXfrm>
    </dsp:sp>
    <dsp:sp modelId="{9960DE2F-6EE2-4D51-8B30-609DF54DF530}">
      <dsp:nvSpPr>
        <dsp:cNvPr id="0" name=""/>
        <dsp:cNvSpPr/>
      </dsp:nvSpPr>
      <dsp:spPr>
        <a:xfrm>
          <a:off x="0" y="4333874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19FC33-7248-49E4-B418-3A297ECF4911}">
      <dsp:nvSpPr>
        <dsp:cNvPr id="0" name=""/>
        <dsp:cNvSpPr/>
      </dsp:nvSpPr>
      <dsp:spPr>
        <a:xfrm>
          <a:off x="0" y="433387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دراسات الجدوى: مبدئية، تسويقية، فنية، مالية</a:t>
          </a:r>
          <a:endParaRPr lang="en-US" sz="2900" b="1" kern="1200" dirty="0"/>
        </a:p>
      </dsp:txBody>
      <dsp:txXfrm>
        <a:off x="0" y="4333874"/>
        <a:ext cx="7772400" cy="619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6E667-D685-424D-975E-A347614CEDEB}">
      <dsp:nvSpPr>
        <dsp:cNvPr id="0" name=""/>
        <dsp:cNvSpPr/>
      </dsp:nvSpPr>
      <dsp:spPr>
        <a:xfrm>
          <a:off x="3252673" y="989426"/>
          <a:ext cx="1267522" cy="126767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BA069801-93EF-4156-86BE-88D3020ADD1B}">
      <dsp:nvSpPr>
        <dsp:cNvPr id="0" name=""/>
        <dsp:cNvSpPr/>
      </dsp:nvSpPr>
      <dsp:spPr>
        <a:xfrm>
          <a:off x="3160249" y="0"/>
          <a:ext cx="1452370" cy="7772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المبادرة</a:t>
          </a:r>
          <a:endParaRPr lang="en-US" sz="3200" b="1" kern="1200" dirty="0"/>
        </a:p>
      </dsp:txBody>
      <dsp:txXfrm>
        <a:off x="3160249" y="0"/>
        <a:ext cx="1452370" cy="777240"/>
      </dsp:txXfrm>
    </dsp:sp>
    <dsp:sp modelId="{13665225-ECAE-4A10-AF5B-A6B6E85F485E}">
      <dsp:nvSpPr>
        <dsp:cNvPr id="0" name=""/>
        <dsp:cNvSpPr/>
      </dsp:nvSpPr>
      <dsp:spPr>
        <a:xfrm>
          <a:off x="3624480" y="1168191"/>
          <a:ext cx="1267522" cy="126767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E1AD5E84-0E82-498C-A993-A7A216F2BBCA}">
      <dsp:nvSpPr>
        <dsp:cNvPr id="0" name=""/>
        <dsp:cNvSpPr/>
      </dsp:nvSpPr>
      <dsp:spPr>
        <a:xfrm>
          <a:off x="5048331" y="738377"/>
          <a:ext cx="1373149" cy="8549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الأستباقية</a:t>
          </a:r>
          <a:endParaRPr lang="en-US" sz="3200" b="1" kern="1200" dirty="0"/>
        </a:p>
      </dsp:txBody>
      <dsp:txXfrm>
        <a:off x="5048331" y="738377"/>
        <a:ext cx="1373149" cy="854964"/>
      </dsp:txXfrm>
    </dsp:sp>
    <dsp:sp modelId="{49147212-AB71-4BEA-910E-0D65738ADEB6}">
      <dsp:nvSpPr>
        <dsp:cNvPr id="0" name=""/>
        <dsp:cNvSpPr/>
      </dsp:nvSpPr>
      <dsp:spPr>
        <a:xfrm>
          <a:off x="3715847" y="1570413"/>
          <a:ext cx="1267522" cy="126767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4AAAF2BA-95A1-4DB4-AB6B-42CFEDCFB502}">
      <dsp:nvSpPr>
        <dsp:cNvPr id="0" name=""/>
        <dsp:cNvSpPr/>
      </dsp:nvSpPr>
      <dsp:spPr>
        <a:xfrm>
          <a:off x="5180364" y="1826514"/>
          <a:ext cx="1346743" cy="9132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الإبداع</a:t>
          </a:r>
          <a:endParaRPr lang="en-US" sz="3200" b="1" kern="1200" dirty="0"/>
        </a:p>
      </dsp:txBody>
      <dsp:txXfrm>
        <a:off x="5180364" y="1826514"/>
        <a:ext cx="1346743" cy="913257"/>
      </dsp:txXfrm>
    </dsp:sp>
    <dsp:sp modelId="{55D3F663-DD16-453D-BC8A-15F2C704F4EC}">
      <dsp:nvSpPr>
        <dsp:cNvPr id="0" name=""/>
        <dsp:cNvSpPr/>
      </dsp:nvSpPr>
      <dsp:spPr>
        <a:xfrm>
          <a:off x="3458645" y="1892968"/>
          <a:ext cx="1267522" cy="126767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26A9A384-9CD1-4988-8072-5B63780F2B84}">
      <dsp:nvSpPr>
        <dsp:cNvPr id="0" name=""/>
        <dsp:cNvSpPr/>
      </dsp:nvSpPr>
      <dsp:spPr>
        <a:xfrm>
          <a:off x="4599416" y="3050666"/>
          <a:ext cx="1452370" cy="8355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الابتكار</a:t>
          </a:r>
          <a:endParaRPr lang="en-US" sz="3200" b="1" kern="1200" dirty="0"/>
        </a:p>
      </dsp:txBody>
      <dsp:txXfrm>
        <a:off x="4599416" y="3050666"/>
        <a:ext cx="1452370" cy="835533"/>
      </dsp:txXfrm>
    </dsp:sp>
    <dsp:sp modelId="{A231C0EF-D928-408E-B5CD-29BF8DD063C0}">
      <dsp:nvSpPr>
        <dsp:cNvPr id="0" name=""/>
        <dsp:cNvSpPr/>
      </dsp:nvSpPr>
      <dsp:spPr>
        <a:xfrm>
          <a:off x="3046701" y="1892968"/>
          <a:ext cx="1267522" cy="126767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68D071F7-D70E-4731-B3D5-9315328C5F32}">
      <dsp:nvSpPr>
        <dsp:cNvPr id="0" name=""/>
        <dsp:cNvSpPr/>
      </dsp:nvSpPr>
      <dsp:spPr>
        <a:xfrm>
          <a:off x="1721083" y="3050666"/>
          <a:ext cx="1452370" cy="83553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المخاطرة</a:t>
          </a:r>
          <a:endParaRPr lang="en-US" sz="3200" b="1" kern="1200" dirty="0"/>
        </a:p>
      </dsp:txBody>
      <dsp:txXfrm>
        <a:off x="1721083" y="3050666"/>
        <a:ext cx="1452370" cy="835533"/>
      </dsp:txXfrm>
    </dsp:sp>
    <dsp:sp modelId="{7E7A6BA9-D920-4930-BB09-F1EF59056989}">
      <dsp:nvSpPr>
        <dsp:cNvPr id="0" name=""/>
        <dsp:cNvSpPr/>
      </dsp:nvSpPr>
      <dsp:spPr>
        <a:xfrm>
          <a:off x="2789499" y="1570413"/>
          <a:ext cx="1267522" cy="126767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D7E15F28-68AB-4086-AE3D-9A376B9405BE}">
      <dsp:nvSpPr>
        <dsp:cNvPr id="0" name=""/>
        <dsp:cNvSpPr/>
      </dsp:nvSpPr>
      <dsp:spPr>
        <a:xfrm>
          <a:off x="1245762" y="1826514"/>
          <a:ext cx="1346743" cy="91325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القيادة</a:t>
          </a:r>
          <a:endParaRPr lang="en-US" sz="3200" b="1" kern="1200" dirty="0"/>
        </a:p>
      </dsp:txBody>
      <dsp:txXfrm>
        <a:off x="1245762" y="1826514"/>
        <a:ext cx="1346743" cy="913257"/>
      </dsp:txXfrm>
    </dsp:sp>
    <dsp:sp modelId="{E67F3E25-D8C3-45CA-896C-672662A7F27C}">
      <dsp:nvSpPr>
        <dsp:cNvPr id="0" name=""/>
        <dsp:cNvSpPr/>
      </dsp:nvSpPr>
      <dsp:spPr>
        <a:xfrm>
          <a:off x="2880866" y="1168191"/>
          <a:ext cx="1267522" cy="126767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43D92C24-6043-498D-A140-1E0C9B8FB038}">
      <dsp:nvSpPr>
        <dsp:cNvPr id="0" name=""/>
        <dsp:cNvSpPr/>
      </dsp:nvSpPr>
      <dsp:spPr>
        <a:xfrm>
          <a:off x="1351389" y="738377"/>
          <a:ext cx="1373149" cy="8549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MA" sz="3200" b="1" kern="1200" baseline="0" dirty="0" smtClean="0"/>
            <a:t>العمل الحر</a:t>
          </a:r>
          <a:endParaRPr lang="en-US" sz="3200" b="1" kern="1200" dirty="0"/>
        </a:p>
      </dsp:txBody>
      <dsp:txXfrm>
        <a:off x="1351389" y="738377"/>
        <a:ext cx="1373149" cy="854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AD9F825-CDC4-4C6A-AEF7-9D58F6C46BB5}" type="datetimeFigureOut">
              <a:rPr lang="ar-SA" smtClean="0"/>
              <a:t>10/08/1442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FB2870-0C1D-4DB7-B071-EF7D1C3BBE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66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8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266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6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3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56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98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9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229600" cy="12954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ar-SA" sz="13800" b="1" smtClean="0">
                <a:solidFill>
                  <a:srgbClr val="C00000"/>
                </a:solidFill>
              </a:rPr>
              <a:t>ريادة الأعمال</a:t>
            </a:r>
            <a:endParaRPr lang="en-US" sz="138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16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3338" cy="11340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MA" b="1" dirty="0" smtClean="0">
                <a:solidFill>
                  <a:srgbClr val="00B050"/>
                </a:solidFill>
              </a:rPr>
              <a:t>عوامل ظهور وتطور ريادة الأعمال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>
            <a:noAutofit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MA" b="1" dirty="0" smtClean="0">
                <a:solidFill>
                  <a:srgbClr val="7030A0"/>
                </a:solidFill>
              </a:rPr>
              <a:t>1/ وضوح العلاقة بين عملية التنمية وظهور رواد الأعمال: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b="1" dirty="0" smtClean="0"/>
              <a:t>توفر فرص التميز.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b="1" dirty="0" smtClean="0"/>
              <a:t>تحقق لرائد الأعمال طموحاته وتقدير ذاته.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b="1" dirty="0" smtClean="0"/>
              <a:t>تحقق لرائد الأعمال الإستقلالية والقدرة والتمكين لتحقيق أهدافه.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b="1" dirty="0" smtClean="0"/>
              <a:t>تحقق له الفرص لتحقيق الثروةالناتجة من جهده.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b="1" dirty="0" smtClean="0"/>
              <a:t>تجعله نافعاً ومفيداً للمجتمع.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653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457201"/>
            <a:ext cx="7772870" cy="5334000"/>
          </a:xfrm>
        </p:spPr>
        <p:txBody>
          <a:bodyPr>
            <a:normAutofit fontScale="92500"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MA" sz="2400" b="1" dirty="0" smtClean="0">
                <a:solidFill>
                  <a:srgbClr val="7030A0"/>
                </a:solidFill>
              </a:rPr>
              <a:t>2/ يظهر التطور والنمو في ريادة الأعمال من خلال الجهود والحقائق التالية: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sz="2400" b="1" dirty="0" smtClean="0"/>
              <a:t>ريادة الأعمال من أهم محددات النمو الإقتصادي ورفع الكفاء التنافسية.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sz="2400" b="1" dirty="0" smtClean="0"/>
              <a:t>ريادة الأعمال خيار إستراتيجي لتحقيق تنمية شاملة مستدامة.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sz="2400" b="1" dirty="0" smtClean="0"/>
              <a:t>ريادة الأعمال منهج علمي وتطبيقي لتنمية مهارات الإبداع والإبتكار والإكتشاف.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sz="2400" b="1" dirty="0" smtClean="0"/>
              <a:t>تضخم وترهل الأجهزة الحكومية والمؤسسات العامة.</a:t>
            </a:r>
          </a:p>
          <a:p>
            <a:pPr algn="r" rtl="1">
              <a:lnSpc>
                <a:spcPct val="200000"/>
              </a:lnSpc>
              <a:buFontTx/>
              <a:buChar char="-"/>
            </a:pPr>
            <a:r>
              <a:rPr lang="ar-MA" sz="2400" b="1" dirty="0" smtClean="0"/>
              <a:t>معالجة مشكلة البطالة من خلال المشاريع المنزلية الريادية للعنصر النسائي.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1816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838201"/>
            <a:ext cx="7772870" cy="4953000"/>
          </a:xfrm>
        </p:spPr>
        <p:txBody>
          <a:bodyPr/>
          <a:lstStyle/>
          <a:p>
            <a:pPr marL="0" indent="0" algn="r" rtl="1">
              <a:lnSpc>
                <a:spcPct val="250000"/>
              </a:lnSpc>
              <a:buNone/>
            </a:pPr>
            <a:r>
              <a:rPr lang="ar-MA" sz="2400" b="1" dirty="0" smtClean="0">
                <a:solidFill>
                  <a:srgbClr val="7030A0"/>
                </a:solidFill>
              </a:rPr>
              <a:t>3/ تشكيل منظومة ريادة الأعمال *</a:t>
            </a:r>
            <a:r>
              <a:rPr lang="ar-MA" sz="2400" b="1" dirty="0" smtClean="0">
                <a:solidFill>
                  <a:srgbClr val="C00000"/>
                </a:solidFill>
              </a:rPr>
              <a:t>خصائصها</a:t>
            </a:r>
            <a:r>
              <a:rPr lang="ar-MA" sz="2400" b="1" dirty="0" smtClean="0">
                <a:solidFill>
                  <a:srgbClr val="7030A0"/>
                </a:solidFill>
              </a:rPr>
              <a:t>*: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ar-MA" b="1" dirty="0" smtClean="0"/>
              <a:t>- ريادة الأعمال منظومة متكاملة تستوعب الجهود الفردية.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ar-MA" b="1" dirty="0" smtClean="0"/>
              <a:t>- منظومة ريادة الأعمال ترفع كفاءة عملية إتخاذ القرار : المبادأة – المشاركة – التكامل – الهادفية- الالتزام).</a:t>
            </a:r>
          </a:p>
          <a:p>
            <a:pPr marL="0" indent="0" algn="r" rtl="1">
              <a:lnSpc>
                <a:spcPct val="250000"/>
              </a:lnSpc>
              <a:buNone/>
            </a:pPr>
            <a:r>
              <a:rPr lang="ar-MA" b="1" dirty="0" smtClean="0"/>
              <a:t>- منظومة ريادة الأعمال تربط بين الإدارة والريادة والقيادة.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25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457200"/>
            <a:ext cx="7773338" cy="1143001"/>
          </a:xfrm>
        </p:spPr>
        <p:txBody>
          <a:bodyPr/>
          <a:lstStyle/>
          <a:p>
            <a:r>
              <a:rPr lang="ar-MA" b="1" dirty="0" smtClean="0">
                <a:solidFill>
                  <a:srgbClr val="C00000"/>
                </a:solidFill>
              </a:rPr>
              <a:t>مؤشر كفاءة منظومة ريادة الأعمال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905001"/>
            <a:ext cx="7772870" cy="38862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MA" sz="2800" b="1" dirty="0" smtClean="0"/>
              <a:t>أن التزايد العددي المفرط في الشركات الناشئة أو المنشآت الجديدة مؤشر سلبي لسياسات عشوائية غير رشيدة، فإن خلق الوظائف الجديدة وتحسين مستواها هدف أساسي لمنظومة ريادة الأعمال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348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محتويات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6161527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1134082"/>
          </a:xfrm>
        </p:spPr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FF0000"/>
                </a:solidFill>
              </a:rPr>
              <a:t>مفهوم الريادة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371601"/>
            <a:ext cx="7772870" cy="4419600"/>
          </a:xfrm>
        </p:spPr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ar-MA" b="1" dirty="0" smtClean="0"/>
              <a:t>هي ممارسة نشاط لإستثمار فرصة قائمة تلبي إحتياجات محددة من خلال إنشاء منشأة وتشغيلها بأسلوب إبداعي.</a:t>
            </a:r>
          </a:p>
          <a:p>
            <a:pPr algn="just" rtl="1">
              <a:lnSpc>
                <a:spcPct val="150000"/>
              </a:lnSpc>
            </a:pPr>
            <a:r>
              <a:rPr lang="ar-MA" b="1" dirty="0" smtClean="0"/>
              <a:t>ممارسة نشاط في ظروف عدم التأكد والمخاطرة بأسلوب إبداعي يحقق الربح والنمو.</a:t>
            </a:r>
          </a:p>
          <a:p>
            <a:pPr algn="just" rtl="1">
              <a:lnSpc>
                <a:spcPct val="150000"/>
              </a:lnSpc>
            </a:pPr>
            <a:r>
              <a:rPr lang="ar-MA" b="1" dirty="0" smtClean="0"/>
              <a:t>مواجهة محسوبة للمخاطر من خلال التخطيط والمعرفة عن السوق والموارد لتحقيق النجاح والأرباح.</a:t>
            </a:r>
          </a:p>
          <a:p>
            <a:pPr algn="just" rtl="1">
              <a:lnSpc>
                <a:spcPct val="150000"/>
              </a:lnSpc>
            </a:pPr>
            <a:r>
              <a:rPr lang="ar-MA" b="1" dirty="0" smtClean="0"/>
              <a:t>توظيف مجموعة من المهارات لممارسة نشاط يتطلب الإبداع والمخاطرة بما يحقق قيمة مضافة.</a:t>
            </a:r>
          </a:p>
          <a:p>
            <a:pPr algn="just" rtl="1">
              <a:lnSpc>
                <a:spcPct val="150000"/>
              </a:lnSpc>
            </a:pPr>
            <a:r>
              <a:rPr lang="ar-MA" b="1" dirty="0" smtClean="0"/>
              <a:t>الأفكار والطرق التي تمكن من خلق وتطوير نشاط ما عن طريق مزج المخاطرة والإبتكار أو الإبداع والفاعلية في الأعمال من خلال مؤسسة قائمة أو جديدة.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6119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1134082"/>
          </a:xfrm>
        </p:spPr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FF0000"/>
                </a:solidFill>
              </a:rPr>
              <a:t>مفهوم الريادة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371601"/>
            <a:ext cx="7772870" cy="4419600"/>
          </a:xfrm>
        </p:spPr>
        <p:txBody>
          <a:bodyPr>
            <a:noAutofit/>
          </a:bodyPr>
          <a:lstStyle/>
          <a:p>
            <a:pPr algn="just" rtl="1">
              <a:lnSpc>
                <a:spcPct val="200000"/>
              </a:lnSpc>
            </a:pPr>
            <a:r>
              <a:rPr lang="ar-MA" b="1" dirty="0" smtClean="0"/>
              <a:t>هي </a:t>
            </a:r>
            <a:r>
              <a:rPr lang="ar-MA" b="1" dirty="0"/>
              <a:t>التوظيف </a:t>
            </a:r>
            <a:r>
              <a:rPr lang="ar-MA" b="1" dirty="0" smtClean="0"/>
              <a:t>الذاتي مع تحمل المخاطر في تنظيم عوامل الإنتاج لإنتاج سلعة أو خدمة مطلوبة في السوق</a:t>
            </a:r>
            <a:r>
              <a:rPr lang="ar-MA" b="1" dirty="0" smtClean="0"/>
              <a:t>.</a:t>
            </a:r>
            <a:endParaRPr lang="ar-MA" b="1" dirty="0" smtClean="0"/>
          </a:p>
          <a:p>
            <a:pPr algn="just" rtl="1">
              <a:lnSpc>
                <a:spcPct val="200000"/>
              </a:lnSpc>
            </a:pPr>
            <a:r>
              <a:rPr lang="ar-MA" b="1" dirty="0" smtClean="0"/>
              <a:t>ابتكار طرق وأساليب جديدة لاستغلال الفرص التجارية.</a:t>
            </a:r>
            <a:endParaRPr lang="ar-MA" b="1" dirty="0" smtClean="0"/>
          </a:p>
          <a:p>
            <a:pPr algn="just" rtl="1">
              <a:lnSpc>
                <a:spcPct val="200000"/>
              </a:lnSpc>
            </a:pPr>
            <a:r>
              <a:rPr lang="ar-MA" b="1" dirty="0"/>
              <a:t>هي البدء في نشاط معين وتحقيق السبق في </a:t>
            </a:r>
            <a:r>
              <a:rPr lang="ar-MA" b="1" dirty="0" smtClean="0"/>
              <a:t>هذا القطاع من خلال الابتكار والتطبيق.</a:t>
            </a:r>
            <a:endParaRPr lang="ar-MA" b="1" dirty="0" smtClean="0"/>
          </a:p>
          <a:p>
            <a:pPr algn="just" rtl="1">
              <a:lnSpc>
                <a:spcPct val="200000"/>
              </a:lnSpc>
            </a:pPr>
            <a:r>
              <a:rPr lang="ar-MA" b="1" dirty="0" smtClean="0"/>
              <a:t>هي إنشاء عمل حر يتسم بالإبداع ويتصف بالمخاطرة.</a:t>
            </a:r>
            <a:endParaRPr lang="ar-MA" b="1" dirty="0" smtClean="0"/>
          </a:p>
          <a:p>
            <a:pPr algn="just" rtl="1">
              <a:lnSpc>
                <a:spcPct val="200000"/>
              </a:lnSpc>
            </a:pPr>
            <a:r>
              <a:rPr lang="ar-MA" b="1" dirty="0" smtClean="0"/>
              <a:t>هي الإبداع والمخاطرة لإستثمار فرصة حقيقية في بيئة تتسم بدرجة عالية من عدم التأكد وممارسة العمل الحر بمهارة من خلال مشروع تجاري ناجح.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1468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9816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00B050"/>
                </a:solidFill>
              </a:rPr>
              <a:t>ملامح وخصائص ريادة الأعمال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524001"/>
            <a:ext cx="7772870" cy="4267200"/>
          </a:xfrm>
        </p:spPr>
        <p:txBody>
          <a:bodyPr>
            <a:normAutofit fontScale="85000" lnSpcReduction="10000"/>
          </a:bodyPr>
          <a:lstStyle/>
          <a:p>
            <a:pPr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MA" dirty="0" smtClean="0"/>
              <a:t> </a:t>
            </a:r>
            <a:r>
              <a:rPr lang="ar-MA" sz="2600" b="1" dirty="0" smtClean="0"/>
              <a:t>خلق أشطة اقتصادية جديدة.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MA" sz="2600" b="1" dirty="0"/>
              <a:t> </a:t>
            </a:r>
            <a:r>
              <a:rPr lang="ar-MA" sz="2600" b="1" dirty="0" smtClean="0"/>
              <a:t>منهج للبحث عن أو توليد فرص دون التقيد بالإمكانيات والموارد والمتاحة.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MA" sz="2600" b="1" dirty="0"/>
              <a:t> </a:t>
            </a:r>
            <a:r>
              <a:rPr lang="ar-MA" sz="2600" b="1" dirty="0" smtClean="0"/>
              <a:t>عملية أو منظومة متكاملة.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MA" sz="2600" b="1" dirty="0"/>
              <a:t> </a:t>
            </a:r>
            <a:r>
              <a:rPr lang="ar-MA" sz="2600" b="1" dirty="0" smtClean="0"/>
              <a:t>تأسيس عمل أو مشروع ريادي قائم على فكرة تتسم بالإبداع والمخاطرة.</a:t>
            </a:r>
          </a:p>
          <a:p>
            <a:pPr algn="r" rtl="1">
              <a:lnSpc>
                <a:spcPct val="20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ar-MA" sz="2600" b="1" dirty="0"/>
              <a:t> </a:t>
            </a:r>
            <a:r>
              <a:rPr lang="ar-MA" sz="2600" b="1" dirty="0" smtClean="0"/>
              <a:t>ريادة الأعمال منظومة تبدأ بتحديد فكرة غير تقليدية أو تطوير مشروع قائم.</a:t>
            </a:r>
          </a:p>
        </p:txBody>
      </p:sp>
    </p:spTree>
    <p:extLst>
      <p:ext uri="{BB962C8B-B14F-4D97-AF65-F5344CB8AC3E}">
        <p14:creationId xmlns:p14="http://schemas.microsoft.com/office/powerpoint/2010/main" val="214842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3338" cy="121028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7030A0"/>
                </a:solidFill>
              </a:rPr>
              <a:t>عناصر ريادة الأعمال</a:t>
            </a:r>
            <a:endParaRPr lang="en-US" sz="4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7603705"/>
              </p:ext>
            </p:extLst>
          </p:nvPr>
        </p:nvGraphicFramePr>
        <p:xfrm>
          <a:off x="685330" y="1905001"/>
          <a:ext cx="777287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560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3338" cy="113408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DC30B7"/>
                </a:solidFill>
              </a:rPr>
              <a:t>توجهات رواد الأعمال</a:t>
            </a:r>
            <a:endParaRPr lang="en-US" sz="4000" b="1" dirty="0">
              <a:solidFill>
                <a:srgbClr val="DC30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828800"/>
            <a:ext cx="8305800" cy="4343399"/>
          </a:xfrm>
        </p:spPr>
        <p:txBody>
          <a:bodyPr>
            <a:normAutofit fontScale="85000" lnSpcReduction="10000"/>
          </a:bodyPr>
          <a:lstStyle/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 smtClean="0"/>
              <a:t> الرغبة والقدرة على تحويل الأفكار الريادية إلى مشاريع منتجة منافسة.</a:t>
            </a:r>
          </a:p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التوجه لإمتلاك مهارة تأسيس فرق عمل قوية.</a:t>
            </a:r>
          </a:p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المغامرة والتمتع برؤية أقرب إلى الأحلام.</a:t>
            </a:r>
          </a:p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 smtClean="0"/>
              <a:t> ليسوا عباقرة ولكنهم طموحين ومبادرين.</a:t>
            </a:r>
          </a:p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يحملون أفكار طموحة ودراسة جدوى دقيقة سليمة وقدر محدود من الموارد.</a:t>
            </a:r>
          </a:p>
          <a:p>
            <a:pPr algn="r" rtl="1">
              <a:lnSpc>
                <a:spcPct val="200000"/>
              </a:lnSpc>
              <a:buClr>
                <a:srgbClr val="DC30B7"/>
              </a:buClr>
              <a:buFont typeface="Wingdings" pitchFamily="2" charset="2"/>
              <a:buChar char="q"/>
            </a:pPr>
            <a:r>
              <a:rPr lang="ar-MA" sz="2400" b="1" dirty="0"/>
              <a:t> </a:t>
            </a:r>
            <a:r>
              <a:rPr lang="ar-MA" sz="2400" b="1" dirty="0" smtClean="0"/>
              <a:t>التحرك تجاه الأهداف فوق الذكية.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6178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3338" cy="105788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C00000"/>
                </a:solidFill>
              </a:rPr>
              <a:t>رائدات الأعمال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7772870" cy="4572001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MA" b="1" dirty="0" smtClean="0">
                <a:solidFill>
                  <a:srgbClr val="7030A0"/>
                </a:solidFill>
              </a:rPr>
              <a:t>الإعتبار الأساسية:</a:t>
            </a:r>
          </a:p>
          <a:p>
            <a:pPr algn="r" rtl="1">
              <a:lnSpc>
                <a:spcPct val="200000"/>
              </a:lnSpc>
              <a:buFont typeface="Arial" charset="0"/>
              <a:buChar char="•"/>
            </a:pPr>
            <a:r>
              <a:rPr lang="ar-MA" b="1" dirty="0" smtClean="0"/>
              <a:t>تهيئة بيئة ثقافية إجتماعية داعمة لبناء توجه إيجابي تجاه رائدات الأعمال.</a:t>
            </a:r>
          </a:p>
          <a:p>
            <a:pPr algn="r" rtl="1">
              <a:lnSpc>
                <a:spcPct val="200000"/>
              </a:lnSpc>
              <a:buFont typeface="Arial" charset="0"/>
              <a:buChar char="•"/>
            </a:pPr>
            <a:r>
              <a:rPr lang="ar-MA" b="1" dirty="0" smtClean="0"/>
              <a:t>تحديد وتوصيف القطاعات والأنشطة الأكثر ملاءمة للقطاع النسائي.</a:t>
            </a:r>
          </a:p>
          <a:p>
            <a:pPr algn="r" rtl="1">
              <a:lnSpc>
                <a:spcPct val="200000"/>
              </a:lnSpc>
              <a:buFont typeface="Arial" charset="0"/>
              <a:buChar char="•"/>
            </a:pPr>
            <a:r>
              <a:rPr lang="ar-MA" b="1" dirty="0" smtClean="0"/>
              <a:t>تصميم وتنفيذ برامج نوعية في ريادة الأعمال وتركز فيها على الفرص والتحديات.</a:t>
            </a:r>
          </a:p>
          <a:p>
            <a:pPr algn="r" rtl="1">
              <a:lnSpc>
                <a:spcPct val="200000"/>
              </a:lnSpc>
              <a:buFont typeface="Arial" charset="0"/>
              <a:buChar char="•"/>
            </a:pPr>
            <a:r>
              <a:rPr lang="ar-MA" b="1" dirty="0" smtClean="0"/>
              <a:t>بناء فريق مرشدات لرائدات الأعمال لتقديم الدعم الفني والمهني.</a:t>
            </a:r>
          </a:p>
          <a:p>
            <a:pPr algn="r" rtl="1">
              <a:lnSpc>
                <a:spcPct val="200000"/>
              </a:lnSpc>
              <a:buFont typeface="Arial" charset="0"/>
              <a:buChar char="•"/>
            </a:pPr>
            <a:r>
              <a:rPr lang="ar-MA" b="1" dirty="0" smtClean="0"/>
              <a:t>توعية رائدات الأعمال بشأن الاستراتيجيات الأكثر ملاءمة لهن.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552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3338" cy="99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MA" sz="4000" b="1" dirty="0" smtClean="0">
                <a:solidFill>
                  <a:srgbClr val="DC30B7"/>
                </a:solidFill>
              </a:rPr>
              <a:t>دور وأهمية رواد ورائدات الأعمال</a:t>
            </a:r>
            <a:endParaRPr lang="en-US" sz="4000" b="1" dirty="0">
              <a:solidFill>
                <a:srgbClr val="DC30B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7772870" cy="4800600"/>
          </a:xfrm>
        </p:spPr>
        <p:txBody>
          <a:bodyPr>
            <a:noAutofit/>
          </a:bodyPr>
          <a:lstStyle/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MA" sz="2400" b="1" dirty="0" smtClean="0"/>
              <a:t>إيجاد موارد جديدة وتوليد فرص للإستثمار أو لإنشاء مشاريع جديدة.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MA" sz="2400" b="1" dirty="0" smtClean="0"/>
              <a:t>إيجاد أسواق جديدة وعملاء جدد وخلق طلب فعال على المنتجات.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MA" sz="2400" b="1" dirty="0" smtClean="0"/>
              <a:t>تقديم وتطوير تكنولوجيا الأعمال وتوليد أساليب إدارية غير تقليدية.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MA" sz="2400" b="1" dirty="0" smtClean="0"/>
              <a:t>تنشيط دورة الإنتاج وخلق فرص عمل جديدة وتحسين مستوى الدخل.</a:t>
            </a:r>
          </a:p>
          <a:p>
            <a:pPr marL="457200" indent="-457200" algn="r" rtl="1">
              <a:lnSpc>
                <a:spcPct val="200000"/>
              </a:lnSpc>
              <a:buAutoNum type="arabicPeriod"/>
            </a:pPr>
            <a:r>
              <a:rPr lang="ar-MA" sz="2400" b="1" dirty="0" smtClean="0"/>
              <a:t>رفع كفاءة استخدام الموارد المتاحة واكتشاف مصادر غير تقليدية لتطوير منتجات جديدة وتطوير منتجات قائمة.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359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472</TotalTime>
  <Words>644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Droplet</vt:lpstr>
      <vt:lpstr>ريادة الأعمال</vt:lpstr>
      <vt:lpstr>محتويات المقرر</vt:lpstr>
      <vt:lpstr>مفهوم الريادة</vt:lpstr>
      <vt:lpstr>مفهوم الريادة</vt:lpstr>
      <vt:lpstr>ملامح وخصائص ريادة الأعمال</vt:lpstr>
      <vt:lpstr>عناصر ريادة الأعمال</vt:lpstr>
      <vt:lpstr>توجهات رواد الأعمال</vt:lpstr>
      <vt:lpstr>رائدات الأعمال</vt:lpstr>
      <vt:lpstr>دور وأهمية رواد ورائدات الأعمال</vt:lpstr>
      <vt:lpstr>عوامل ظهور وتطور ريادة الأعمال</vt:lpstr>
      <vt:lpstr>PowerPoint Presentation</vt:lpstr>
      <vt:lpstr>PowerPoint Presentation</vt:lpstr>
      <vt:lpstr>مؤشر كفاءة منظومة ريادة الأعمال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الإدارة</dc:title>
  <dc:creator>ACC</dc:creator>
  <cp:lastModifiedBy>Rihab</cp:lastModifiedBy>
  <cp:revision>58</cp:revision>
  <dcterms:created xsi:type="dcterms:W3CDTF">2006-08-16T00:00:00Z</dcterms:created>
  <dcterms:modified xsi:type="dcterms:W3CDTF">2021-03-23T12:24:09Z</dcterms:modified>
</cp:coreProperties>
</file>