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82" r:id="rId2"/>
    <p:sldMasterId id="2147483900" r:id="rId3"/>
    <p:sldMasterId id="2147483918" r:id="rId4"/>
    <p:sldMasterId id="2147483996" r:id="rId5"/>
  </p:sldMasterIdLst>
  <p:notesMasterIdLst>
    <p:notesMasterId r:id="rId23"/>
  </p:notesMasterIdLst>
  <p:sldIdLst>
    <p:sldId id="256" r:id="rId6"/>
    <p:sldId id="258" r:id="rId7"/>
    <p:sldId id="280" r:id="rId8"/>
    <p:sldId id="259" r:id="rId9"/>
    <p:sldId id="282" r:id="rId10"/>
    <p:sldId id="283" r:id="rId11"/>
    <p:sldId id="284" r:id="rId12"/>
    <p:sldId id="285" r:id="rId13"/>
    <p:sldId id="286" r:id="rId14"/>
    <p:sldId id="260" r:id="rId15"/>
    <p:sldId id="261" r:id="rId16"/>
    <p:sldId id="281" r:id="rId17"/>
    <p:sldId id="268" r:id="rId18"/>
    <p:sldId id="287" r:id="rId19"/>
    <p:sldId id="288" r:id="rId20"/>
    <p:sldId id="289" r:id="rId21"/>
    <p:sldId id="25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5EAD2E-CF94-4FF0-895E-474AD9566CF7}" type="doc">
      <dgm:prSet loTypeId="urn:microsoft.com/office/officeart/2005/8/layout/cycle2" loCatId="cycle" qsTypeId="urn:microsoft.com/office/officeart/2005/8/quickstyle/3d1" qsCatId="3D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BA382E92-85C5-4349-9A1C-637800B5107E}">
      <dgm:prSet/>
      <dgm:spPr/>
      <dgm:t>
        <a:bodyPr/>
        <a:lstStyle/>
        <a:p>
          <a:pPr rtl="1"/>
          <a:r>
            <a:rPr lang="ar-MA" b="1" baseline="0" smtClean="0"/>
            <a:t>الطلاقة</a:t>
          </a:r>
          <a:endParaRPr lang="en-US"/>
        </a:p>
      </dgm:t>
    </dgm:pt>
    <dgm:pt modelId="{E96C0D56-5004-4E53-84C8-4D8358799E63}" type="parTrans" cxnId="{F2568B03-CB66-4E86-92B8-EF675DBEAD84}">
      <dgm:prSet/>
      <dgm:spPr/>
      <dgm:t>
        <a:bodyPr/>
        <a:lstStyle/>
        <a:p>
          <a:endParaRPr lang="en-US"/>
        </a:p>
      </dgm:t>
    </dgm:pt>
    <dgm:pt modelId="{CA65ED20-1764-4F93-B36F-FA4BB586ACE1}" type="sibTrans" cxnId="{F2568B03-CB66-4E86-92B8-EF675DBEAD84}">
      <dgm:prSet/>
      <dgm:spPr/>
      <dgm:t>
        <a:bodyPr/>
        <a:lstStyle/>
        <a:p>
          <a:endParaRPr lang="en-US"/>
        </a:p>
      </dgm:t>
    </dgm:pt>
    <dgm:pt modelId="{F358FE45-6BF6-449E-BAF5-600A9453EE52}">
      <dgm:prSet/>
      <dgm:spPr/>
      <dgm:t>
        <a:bodyPr/>
        <a:lstStyle/>
        <a:p>
          <a:pPr rtl="1"/>
          <a:r>
            <a:rPr lang="ar-MA" b="1" baseline="0" smtClean="0"/>
            <a:t>المرونة </a:t>
          </a:r>
          <a:endParaRPr lang="en-US"/>
        </a:p>
      </dgm:t>
    </dgm:pt>
    <dgm:pt modelId="{03FDDD7B-E992-453C-ADA7-7B813FCA54E3}" type="parTrans" cxnId="{98A6143E-10A4-4996-8839-0FB9F1771A55}">
      <dgm:prSet/>
      <dgm:spPr/>
      <dgm:t>
        <a:bodyPr/>
        <a:lstStyle/>
        <a:p>
          <a:endParaRPr lang="en-US"/>
        </a:p>
      </dgm:t>
    </dgm:pt>
    <dgm:pt modelId="{D8095D48-D34E-4EB2-ADD1-B3C0DB879B11}" type="sibTrans" cxnId="{98A6143E-10A4-4996-8839-0FB9F1771A55}">
      <dgm:prSet/>
      <dgm:spPr/>
      <dgm:t>
        <a:bodyPr/>
        <a:lstStyle/>
        <a:p>
          <a:endParaRPr lang="en-US"/>
        </a:p>
      </dgm:t>
    </dgm:pt>
    <dgm:pt modelId="{820D5D03-90C7-4401-B671-8BD80EA604AE}">
      <dgm:prSet/>
      <dgm:spPr/>
      <dgm:t>
        <a:bodyPr/>
        <a:lstStyle/>
        <a:p>
          <a:pPr rtl="1"/>
          <a:r>
            <a:rPr lang="ar-MA" b="1" baseline="0" smtClean="0"/>
            <a:t>الأصالة</a:t>
          </a:r>
          <a:endParaRPr lang="en-US"/>
        </a:p>
      </dgm:t>
    </dgm:pt>
    <dgm:pt modelId="{B6D261FA-46E1-40D9-974E-61174DF5F9E1}" type="parTrans" cxnId="{D6D0550F-4AB3-4808-BB5A-EE00271B9CCC}">
      <dgm:prSet/>
      <dgm:spPr/>
      <dgm:t>
        <a:bodyPr/>
        <a:lstStyle/>
        <a:p>
          <a:endParaRPr lang="en-US"/>
        </a:p>
      </dgm:t>
    </dgm:pt>
    <dgm:pt modelId="{5B527D4C-37F9-4A55-B5F5-877B1BA1C7DF}" type="sibTrans" cxnId="{D6D0550F-4AB3-4808-BB5A-EE00271B9CCC}">
      <dgm:prSet/>
      <dgm:spPr/>
      <dgm:t>
        <a:bodyPr/>
        <a:lstStyle/>
        <a:p>
          <a:endParaRPr lang="en-US"/>
        </a:p>
      </dgm:t>
    </dgm:pt>
    <dgm:pt modelId="{695CBA69-4D22-4ABA-91CA-CF2F650BC556}">
      <dgm:prSet/>
      <dgm:spPr/>
      <dgm:t>
        <a:bodyPr/>
        <a:lstStyle/>
        <a:p>
          <a:pPr rtl="1"/>
          <a:r>
            <a:rPr lang="ar-MA" b="1" baseline="0" smtClean="0"/>
            <a:t>التفاصيل</a:t>
          </a:r>
          <a:endParaRPr lang="en-US"/>
        </a:p>
      </dgm:t>
    </dgm:pt>
    <dgm:pt modelId="{C47CD5A5-DE29-4435-9A36-AC42885BD130}" type="parTrans" cxnId="{568D7B2A-D7B6-4DDB-9096-EEDE167CE814}">
      <dgm:prSet/>
      <dgm:spPr/>
      <dgm:t>
        <a:bodyPr/>
        <a:lstStyle/>
        <a:p>
          <a:endParaRPr lang="en-US"/>
        </a:p>
      </dgm:t>
    </dgm:pt>
    <dgm:pt modelId="{9B1C08C6-4403-407C-8DBD-F85ABF263140}" type="sibTrans" cxnId="{568D7B2A-D7B6-4DDB-9096-EEDE167CE814}">
      <dgm:prSet/>
      <dgm:spPr/>
      <dgm:t>
        <a:bodyPr/>
        <a:lstStyle/>
        <a:p>
          <a:endParaRPr lang="en-US"/>
        </a:p>
      </dgm:t>
    </dgm:pt>
    <dgm:pt modelId="{5F59C8EC-A5A6-4E9F-8BDC-7B6E649CB3A7}">
      <dgm:prSet/>
      <dgm:spPr/>
      <dgm:t>
        <a:bodyPr/>
        <a:lstStyle/>
        <a:p>
          <a:pPr rtl="1"/>
          <a:r>
            <a:rPr lang="ar-MA" b="1" baseline="0" smtClean="0"/>
            <a:t>الحساسية للمشكلات</a:t>
          </a:r>
          <a:endParaRPr lang="en-US"/>
        </a:p>
      </dgm:t>
    </dgm:pt>
    <dgm:pt modelId="{59101088-2E69-4341-AE15-5F9A1FF39DA1}" type="parTrans" cxnId="{C8285954-A74C-4EEE-B13E-92257CDC9316}">
      <dgm:prSet/>
      <dgm:spPr/>
      <dgm:t>
        <a:bodyPr/>
        <a:lstStyle/>
        <a:p>
          <a:endParaRPr lang="en-US"/>
        </a:p>
      </dgm:t>
    </dgm:pt>
    <dgm:pt modelId="{A4BA4398-3650-4E9E-AB2F-7D22F144B2C9}" type="sibTrans" cxnId="{C8285954-A74C-4EEE-B13E-92257CDC9316}">
      <dgm:prSet/>
      <dgm:spPr/>
      <dgm:t>
        <a:bodyPr/>
        <a:lstStyle/>
        <a:p>
          <a:endParaRPr lang="en-US"/>
        </a:p>
      </dgm:t>
    </dgm:pt>
    <dgm:pt modelId="{DF842558-8B39-43B8-9A1F-7CB353E0E31F}" type="pres">
      <dgm:prSet presAssocID="{235EAD2E-CF94-4FF0-895E-474AD9566CF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362027-62F0-4984-8A94-A3C07CC308F6}" type="pres">
      <dgm:prSet presAssocID="{BA382E92-85C5-4349-9A1C-637800B510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718CE5-B9AA-4BB5-B57C-66EAFBDA56EE}" type="pres">
      <dgm:prSet presAssocID="{CA65ED20-1764-4F93-B36F-FA4BB586ACE1}" presName="sibTrans" presStyleLbl="sibTrans2D1" presStyleIdx="0" presStyleCnt="5"/>
      <dgm:spPr/>
      <dgm:t>
        <a:bodyPr/>
        <a:lstStyle/>
        <a:p>
          <a:endParaRPr lang="en-US"/>
        </a:p>
      </dgm:t>
    </dgm:pt>
    <dgm:pt modelId="{5BDBF648-AC12-4073-8F0B-B9A35C3CF2B5}" type="pres">
      <dgm:prSet presAssocID="{CA65ED20-1764-4F93-B36F-FA4BB586ACE1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FB6CEB52-9B4E-46D8-8061-D2E537912EA2}" type="pres">
      <dgm:prSet presAssocID="{F358FE45-6BF6-449E-BAF5-600A9453EE5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198BD9-3AE6-4BF6-85DE-9F8F672BB7E3}" type="pres">
      <dgm:prSet presAssocID="{D8095D48-D34E-4EB2-ADD1-B3C0DB879B11}" presName="sibTrans" presStyleLbl="sibTrans2D1" presStyleIdx="1" presStyleCnt="5"/>
      <dgm:spPr/>
      <dgm:t>
        <a:bodyPr/>
        <a:lstStyle/>
        <a:p>
          <a:endParaRPr lang="en-US"/>
        </a:p>
      </dgm:t>
    </dgm:pt>
    <dgm:pt modelId="{A7EFCFA9-8145-4E77-89D5-0611D69F04DE}" type="pres">
      <dgm:prSet presAssocID="{D8095D48-D34E-4EB2-ADD1-B3C0DB879B11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11817610-67FC-4503-AAF5-A8FCB0516EF0}" type="pres">
      <dgm:prSet presAssocID="{820D5D03-90C7-4401-B671-8BD80EA604A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226F89-B1D5-4DB5-8ACF-520FB039CAEF}" type="pres">
      <dgm:prSet presAssocID="{5B527D4C-37F9-4A55-B5F5-877B1BA1C7DF}" presName="sibTrans" presStyleLbl="sibTrans2D1" presStyleIdx="2" presStyleCnt="5"/>
      <dgm:spPr/>
      <dgm:t>
        <a:bodyPr/>
        <a:lstStyle/>
        <a:p>
          <a:endParaRPr lang="en-US"/>
        </a:p>
      </dgm:t>
    </dgm:pt>
    <dgm:pt modelId="{4BB42086-B270-47E3-A811-D3F7FFC75959}" type="pres">
      <dgm:prSet presAssocID="{5B527D4C-37F9-4A55-B5F5-877B1BA1C7D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2904D7F0-7C83-40EE-985C-C7A557AB1FD8}" type="pres">
      <dgm:prSet presAssocID="{695CBA69-4D22-4ABA-91CA-CF2F650BC55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A9063C-CEAD-4096-83DA-EB5AB2922719}" type="pres">
      <dgm:prSet presAssocID="{9B1C08C6-4403-407C-8DBD-F85ABF263140}" presName="sibTrans" presStyleLbl="sibTrans2D1" presStyleIdx="3" presStyleCnt="5"/>
      <dgm:spPr/>
      <dgm:t>
        <a:bodyPr/>
        <a:lstStyle/>
        <a:p>
          <a:endParaRPr lang="en-US"/>
        </a:p>
      </dgm:t>
    </dgm:pt>
    <dgm:pt modelId="{EF957151-CF94-4367-94DD-A9EC4BD20F7D}" type="pres">
      <dgm:prSet presAssocID="{9B1C08C6-4403-407C-8DBD-F85ABF263140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68F289F1-B9D8-4E55-9EA1-28668FE6AEB0}" type="pres">
      <dgm:prSet presAssocID="{5F59C8EC-A5A6-4E9F-8BDC-7B6E649CB3A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49CEA7-7669-4E45-8C2E-E1D98295C36E}" type="pres">
      <dgm:prSet presAssocID="{A4BA4398-3650-4E9E-AB2F-7D22F144B2C9}" presName="sibTrans" presStyleLbl="sibTrans2D1" presStyleIdx="4" presStyleCnt="5"/>
      <dgm:spPr/>
      <dgm:t>
        <a:bodyPr/>
        <a:lstStyle/>
        <a:p>
          <a:endParaRPr lang="en-US"/>
        </a:p>
      </dgm:t>
    </dgm:pt>
    <dgm:pt modelId="{8B14B73E-E1F9-41F7-BF8A-CA70B96D7012}" type="pres">
      <dgm:prSet presAssocID="{A4BA4398-3650-4E9E-AB2F-7D22F144B2C9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E6BB217E-C28B-4DFC-B5FB-FAB9C3562455}" type="presOf" srcId="{D8095D48-D34E-4EB2-ADD1-B3C0DB879B11}" destId="{96198BD9-3AE6-4BF6-85DE-9F8F672BB7E3}" srcOrd="0" destOrd="0" presId="urn:microsoft.com/office/officeart/2005/8/layout/cycle2"/>
    <dgm:cxn modelId="{ED602629-63B2-47FE-BD27-08B9974285C2}" type="presOf" srcId="{5B527D4C-37F9-4A55-B5F5-877B1BA1C7DF}" destId="{4BB42086-B270-47E3-A811-D3F7FFC75959}" srcOrd="1" destOrd="0" presId="urn:microsoft.com/office/officeart/2005/8/layout/cycle2"/>
    <dgm:cxn modelId="{9B74CD1A-2AA0-4486-8723-08440B861120}" type="presOf" srcId="{D8095D48-D34E-4EB2-ADD1-B3C0DB879B11}" destId="{A7EFCFA9-8145-4E77-89D5-0611D69F04DE}" srcOrd="1" destOrd="0" presId="urn:microsoft.com/office/officeart/2005/8/layout/cycle2"/>
    <dgm:cxn modelId="{76D6F79E-A498-4353-AB60-39226810A623}" type="presOf" srcId="{9B1C08C6-4403-407C-8DBD-F85ABF263140}" destId="{EF957151-CF94-4367-94DD-A9EC4BD20F7D}" srcOrd="1" destOrd="0" presId="urn:microsoft.com/office/officeart/2005/8/layout/cycle2"/>
    <dgm:cxn modelId="{ED8D99E3-2211-4FE3-9C6F-10C1775A8B9B}" type="presOf" srcId="{235EAD2E-CF94-4FF0-895E-474AD9566CF7}" destId="{DF842558-8B39-43B8-9A1F-7CB353E0E31F}" srcOrd="0" destOrd="0" presId="urn:microsoft.com/office/officeart/2005/8/layout/cycle2"/>
    <dgm:cxn modelId="{206998EA-2B78-4500-A91B-2D97AE19F0CD}" type="presOf" srcId="{A4BA4398-3650-4E9E-AB2F-7D22F144B2C9}" destId="{8B14B73E-E1F9-41F7-BF8A-CA70B96D7012}" srcOrd="1" destOrd="0" presId="urn:microsoft.com/office/officeart/2005/8/layout/cycle2"/>
    <dgm:cxn modelId="{F5348157-82B4-45FC-B04A-AD917EDF2D39}" type="presOf" srcId="{A4BA4398-3650-4E9E-AB2F-7D22F144B2C9}" destId="{8249CEA7-7669-4E45-8C2E-E1D98295C36E}" srcOrd="0" destOrd="0" presId="urn:microsoft.com/office/officeart/2005/8/layout/cycle2"/>
    <dgm:cxn modelId="{608A4D7D-DA2D-4681-AA25-6FC3571EF5F8}" type="presOf" srcId="{9B1C08C6-4403-407C-8DBD-F85ABF263140}" destId="{5FA9063C-CEAD-4096-83DA-EB5AB2922719}" srcOrd="0" destOrd="0" presId="urn:microsoft.com/office/officeart/2005/8/layout/cycle2"/>
    <dgm:cxn modelId="{C8285954-A74C-4EEE-B13E-92257CDC9316}" srcId="{235EAD2E-CF94-4FF0-895E-474AD9566CF7}" destId="{5F59C8EC-A5A6-4E9F-8BDC-7B6E649CB3A7}" srcOrd="4" destOrd="0" parTransId="{59101088-2E69-4341-AE15-5F9A1FF39DA1}" sibTransId="{A4BA4398-3650-4E9E-AB2F-7D22F144B2C9}"/>
    <dgm:cxn modelId="{568D7B2A-D7B6-4DDB-9096-EEDE167CE814}" srcId="{235EAD2E-CF94-4FF0-895E-474AD9566CF7}" destId="{695CBA69-4D22-4ABA-91CA-CF2F650BC556}" srcOrd="3" destOrd="0" parTransId="{C47CD5A5-DE29-4435-9A36-AC42885BD130}" sibTransId="{9B1C08C6-4403-407C-8DBD-F85ABF263140}"/>
    <dgm:cxn modelId="{FA3FD428-7397-4EA5-A3EB-796B8371B758}" type="presOf" srcId="{BA382E92-85C5-4349-9A1C-637800B5107E}" destId="{BD362027-62F0-4984-8A94-A3C07CC308F6}" srcOrd="0" destOrd="0" presId="urn:microsoft.com/office/officeart/2005/8/layout/cycle2"/>
    <dgm:cxn modelId="{CCFECC38-2156-45CC-A318-5D8C4678FF93}" type="presOf" srcId="{CA65ED20-1764-4F93-B36F-FA4BB586ACE1}" destId="{5BDBF648-AC12-4073-8F0B-B9A35C3CF2B5}" srcOrd="1" destOrd="0" presId="urn:microsoft.com/office/officeart/2005/8/layout/cycle2"/>
    <dgm:cxn modelId="{4FFE4CB2-C60E-4024-B82F-B4C243B7CFB0}" type="presOf" srcId="{5B527D4C-37F9-4A55-B5F5-877B1BA1C7DF}" destId="{BC226F89-B1D5-4DB5-8ACF-520FB039CAEF}" srcOrd="0" destOrd="0" presId="urn:microsoft.com/office/officeart/2005/8/layout/cycle2"/>
    <dgm:cxn modelId="{F2568B03-CB66-4E86-92B8-EF675DBEAD84}" srcId="{235EAD2E-CF94-4FF0-895E-474AD9566CF7}" destId="{BA382E92-85C5-4349-9A1C-637800B5107E}" srcOrd="0" destOrd="0" parTransId="{E96C0D56-5004-4E53-84C8-4D8358799E63}" sibTransId="{CA65ED20-1764-4F93-B36F-FA4BB586ACE1}"/>
    <dgm:cxn modelId="{056B3079-6651-4E46-8A35-82FE37E82D2C}" type="presOf" srcId="{5F59C8EC-A5A6-4E9F-8BDC-7B6E649CB3A7}" destId="{68F289F1-B9D8-4E55-9EA1-28668FE6AEB0}" srcOrd="0" destOrd="0" presId="urn:microsoft.com/office/officeart/2005/8/layout/cycle2"/>
    <dgm:cxn modelId="{E4551A10-D842-4C32-8B0F-7660F8350A61}" type="presOf" srcId="{CA65ED20-1764-4F93-B36F-FA4BB586ACE1}" destId="{63718CE5-B9AA-4BB5-B57C-66EAFBDA56EE}" srcOrd="0" destOrd="0" presId="urn:microsoft.com/office/officeart/2005/8/layout/cycle2"/>
    <dgm:cxn modelId="{98A6143E-10A4-4996-8839-0FB9F1771A55}" srcId="{235EAD2E-CF94-4FF0-895E-474AD9566CF7}" destId="{F358FE45-6BF6-449E-BAF5-600A9453EE52}" srcOrd="1" destOrd="0" parTransId="{03FDDD7B-E992-453C-ADA7-7B813FCA54E3}" sibTransId="{D8095D48-D34E-4EB2-ADD1-B3C0DB879B11}"/>
    <dgm:cxn modelId="{747814AD-0971-4100-B7F1-2AC1C8B304BF}" type="presOf" srcId="{695CBA69-4D22-4ABA-91CA-CF2F650BC556}" destId="{2904D7F0-7C83-40EE-985C-C7A557AB1FD8}" srcOrd="0" destOrd="0" presId="urn:microsoft.com/office/officeart/2005/8/layout/cycle2"/>
    <dgm:cxn modelId="{EA6D9454-398A-402D-9FB1-250B223C1EF6}" type="presOf" srcId="{F358FE45-6BF6-449E-BAF5-600A9453EE52}" destId="{FB6CEB52-9B4E-46D8-8061-D2E537912EA2}" srcOrd="0" destOrd="0" presId="urn:microsoft.com/office/officeart/2005/8/layout/cycle2"/>
    <dgm:cxn modelId="{9B932A50-7BA2-4CCA-A8FB-54CAB5E4ED22}" type="presOf" srcId="{820D5D03-90C7-4401-B671-8BD80EA604AE}" destId="{11817610-67FC-4503-AAF5-A8FCB0516EF0}" srcOrd="0" destOrd="0" presId="urn:microsoft.com/office/officeart/2005/8/layout/cycle2"/>
    <dgm:cxn modelId="{D6D0550F-4AB3-4808-BB5A-EE00271B9CCC}" srcId="{235EAD2E-CF94-4FF0-895E-474AD9566CF7}" destId="{820D5D03-90C7-4401-B671-8BD80EA604AE}" srcOrd="2" destOrd="0" parTransId="{B6D261FA-46E1-40D9-974E-61174DF5F9E1}" sibTransId="{5B527D4C-37F9-4A55-B5F5-877B1BA1C7DF}"/>
    <dgm:cxn modelId="{9AA5F813-1171-4833-951B-A03DF4536470}" type="presParOf" srcId="{DF842558-8B39-43B8-9A1F-7CB353E0E31F}" destId="{BD362027-62F0-4984-8A94-A3C07CC308F6}" srcOrd="0" destOrd="0" presId="urn:microsoft.com/office/officeart/2005/8/layout/cycle2"/>
    <dgm:cxn modelId="{E7C8D3DD-EE95-4BCE-ADF8-4801C0F2AFA4}" type="presParOf" srcId="{DF842558-8B39-43B8-9A1F-7CB353E0E31F}" destId="{63718CE5-B9AA-4BB5-B57C-66EAFBDA56EE}" srcOrd="1" destOrd="0" presId="urn:microsoft.com/office/officeart/2005/8/layout/cycle2"/>
    <dgm:cxn modelId="{E502EA2A-4CC7-4811-B391-E56C08C0C163}" type="presParOf" srcId="{63718CE5-B9AA-4BB5-B57C-66EAFBDA56EE}" destId="{5BDBF648-AC12-4073-8F0B-B9A35C3CF2B5}" srcOrd="0" destOrd="0" presId="urn:microsoft.com/office/officeart/2005/8/layout/cycle2"/>
    <dgm:cxn modelId="{91B49C66-2FCD-455C-83B9-9C44E83FC7B5}" type="presParOf" srcId="{DF842558-8B39-43B8-9A1F-7CB353E0E31F}" destId="{FB6CEB52-9B4E-46D8-8061-D2E537912EA2}" srcOrd="2" destOrd="0" presId="urn:microsoft.com/office/officeart/2005/8/layout/cycle2"/>
    <dgm:cxn modelId="{57769C16-3CF7-4AE4-8371-010A114BF166}" type="presParOf" srcId="{DF842558-8B39-43B8-9A1F-7CB353E0E31F}" destId="{96198BD9-3AE6-4BF6-85DE-9F8F672BB7E3}" srcOrd="3" destOrd="0" presId="urn:microsoft.com/office/officeart/2005/8/layout/cycle2"/>
    <dgm:cxn modelId="{94DB7D63-4DBD-4780-98EC-F99C1057D561}" type="presParOf" srcId="{96198BD9-3AE6-4BF6-85DE-9F8F672BB7E3}" destId="{A7EFCFA9-8145-4E77-89D5-0611D69F04DE}" srcOrd="0" destOrd="0" presId="urn:microsoft.com/office/officeart/2005/8/layout/cycle2"/>
    <dgm:cxn modelId="{4F13EC8F-762E-4A6E-855A-A9CA2779D9CA}" type="presParOf" srcId="{DF842558-8B39-43B8-9A1F-7CB353E0E31F}" destId="{11817610-67FC-4503-AAF5-A8FCB0516EF0}" srcOrd="4" destOrd="0" presId="urn:microsoft.com/office/officeart/2005/8/layout/cycle2"/>
    <dgm:cxn modelId="{C5292C1E-A7D7-4AE1-AAE9-F12C7AF6FE47}" type="presParOf" srcId="{DF842558-8B39-43B8-9A1F-7CB353E0E31F}" destId="{BC226F89-B1D5-4DB5-8ACF-520FB039CAEF}" srcOrd="5" destOrd="0" presId="urn:microsoft.com/office/officeart/2005/8/layout/cycle2"/>
    <dgm:cxn modelId="{83F4EFC2-9803-4B15-A74C-A25EA1206258}" type="presParOf" srcId="{BC226F89-B1D5-4DB5-8ACF-520FB039CAEF}" destId="{4BB42086-B270-47E3-A811-D3F7FFC75959}" srcOrd="0" destOrd="0" presId="urn:microsoft.com/office/officeart/2005/8/layout/cycle2"/>
    <dgm:cxn modelId="{7AAD3CDE-9D43-48E5-9EA3-7B5DCC97B7C4}" type="presParOf" srcId="{DF842558-8B39-43B8-9A1F-7CB353E0E31F}" destId="{2904D7F0-7C83-40EE-985C-C7A557AB1FD8}" srcOrd="6" destOrd="0" presId="urn:microsoft.com/office/officeart/2005/8/layout/cycle2"/>
    <dgm:cxn modelId="{691EB878-5713-4BCC-86FB-778C1BFCB339}" type="presParOf" srcId="{DF842558-8B39-43B8-9A1F-7CB353E0E31F}" destId="{5FA9063C-CEAD-4096-83DA-EB5AB2922719}" srcOrd="7" destOrd="0" presId="urn:microsoft.com/office/officeart/2005/8/layout/cycle2"/>
    <dgm:cxn modelId="{2BF82D5F-391D-4A5C-A52D-9FD3CEC20C85}" type="presParOf" srcId="{5FA9063C-CEAD-4096-83DA-EB5AB2922719}" destId="{EF957151-CF94-4367-94DD-A9EC4BD20F7D}" srcOrd="0" destOrd="0" presId="urn:microsoft.com/office/officeart/2005/8/layout/cycle2"/>
    <dgm:cxn modelId="{C27AC041-0B16-4451-B6A7-65C6581D4FC8}" type="presParOf" srcId="{DF842558-8B39-43B8-9A1F-7CB353E0E31F}" destId="{68F289F1-B9D8-4E55-9EA1-28668FE6AEB0}" srcOrd="8" destOrd="0" presId="urn:microsoft.com/office/officeart/2005/8/layout/cycle2"/>
    <dgm:cxn modelId="{282C6827-F527-497A-8069-5A4BF5089A1C}" type="presParOf" srcId="{DF842558-8B39-43B8-9A1F-7CB353E0E31F}" destId="{8249CEA7-7669-4E45-8C2E-E1D98295C36E}" srcOrd="9" destOrd="0" presId="urn:microsoft.com/office/officeart/2005/8/layout/cycle2"/>
    <dgm:cxn modelId="{87D33C1C-DBEF-4456-B083-A06F6238E784}" type="presParOf" srcId="{8249CEA7-7669-4E45-8C2E-E1D98295C36E}" destId="{8B14B73E-E1F9-41F7-BF8A-CA70B96D701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FCCBF2-6DE0-4224-9128-E69AC0DB78CE}" type="doc">
      <dgm:prSet loTypeId="urn:microsoft.com/office/officeart/2009/3/layout/FramedTextPicture" loCatId="pictur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BA6096C-EB4F-410E-A6BA-43FFAE7B4119}">
      <dgm:prSet/>
      <dgm:spPr/>
      <dgm:t>
        <a:bodyPr/>
        <a:lstStyle/>
        <a:p>
          <a:pPr rtl="1"/>
          <a:r>
            <a:rPr lang="ar-MA" b="1" baseline="0" dirty="0" smtClean="0"/>
            <a:t>الإبداع الإداري</a:t>
          </a:r>
          <a:endParaRPr lang="en-US" dirty="0"/>
        </a:p>
      </dgm:t>
    </dgm:pt>
    <dgm:pt modelId="{4CD5089F-C06E-483A-9520-4B170D78C252}" type="parTrans" cxnId="{0F3EDA76-4DF4-4324-B870-1C6A4A0391CA}">
      <dgm:prSet/>
      <dgm:spPr/>
      <dgm:t>
        <a:bodyPr/>
        <a:lstStyle/>
        <a:p>
          <a:endParaRPr lang="en-US"/>
        </a:p>
      </dgm:t>
    </dgm:pt>
    <dgm:pt modelId="{996083A6-8A15-481D-BE40-71C43879894C}" type="sibTrans" cxnId="{0F3EDA76-4DF4-4324-B870-1C6A4A0391CA}">
      <dgm:prSet/>
      <dgm:spPr/>
      <dgm:t>
        <a:bodyPr/>
        <a:lstStyle/>
        <a:p>
          <a:endParaRPr lang="en-US"/>
        </a:p>
      </dgm:t>
    </dgm:pt>
    <dgm:pt modelId="{24577F62-6AB3-4AFD-9630-ED6EC01B5C87}">
      <dgm:prSet/>
      <dgm:spPr/>
      <dgm:t>
        <a:bodyPr/>
        <a:lstStyle/>
        <a:p>
          <a:pPr rtl="1"/>
          <a:r>
            <a:rPr lang="ar-MA" b="1" baseline="0" smtClean="0"/>
            <a:t>الإبداع التقني</a:t>
          </a:r>
          <a:endParaRPr lang="en-US"/>
        </a:p>
      </dgm:t>
    </dgm:pt>
    <dgm:pt modelId="{21A228B8-7691-4668-99A2-F1AA1BC8A0EA}" type="parTrans" cxnId="{9E265DAC-772C-49E7-84AE-75418FD11AAA}">
      <dgm:prSet/>
      <dgm:spPr/>
      <dgm:t>
        <a:bodyPr/>
        <a:lstStyle/>
        <a:p>
          <a:endParaRPr lang="en-US"/>
        </a:p>
      </dgm:t>
    </dgm:pt>
    <dgm:pt modelId="{9FDD86E8-D9F9-4C3D-890E-C11EA84EFE02}" type="sibTrans" cxnId="{9E265DAC-772C-49E7-84AE-75418FD11AAA}">
      <dgm:prSet/>
      <dgm:spPr/>
      <dgm:t>
        <a:bodyPr/>
        <a:lstStyle/>
        <a:p>
          <a:endParaRPr lang="en-US"/>
        </a:p>
      </dgm:t>
    </dgm:pt>
    <dgm:pt modelId="{4366D660-2695-4A3A-B4CE-F4679C67BC4B}" type="pres">
      <dgm:prSet presAssocID="{5DFCCBF2-6DE0-4224-9128-E69AC0DB78C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20127A4-A859-4462-AB23-609469A5242C}" type="pres">
      <dgm:prSet presAssocID="{8BA6096C-EB4F-410E-A6BA-43FFAE7B4119}" presName="composite" presStyleCnt="0">
        <dgm:presLayoutVars>
          <dgm:chMax/>
          <dgm:chPref/>
        </dgm:presLayoutVars>
      </dgm:prSet>
      <dgm:spPr/>
    </dgm:pt>
    <dgm:pt modelId="{68CC928D-C0E2-4E87-81D7-5C981465F8AB}" type="pres">
      <dgm:prSet presAssocID="{8BA6096C-EB4F-410E-A6BA-43FFAE7B4119}" presName="Image" presStyleLbl="bgImgPlace1" presStyleIdx="0" presStyleCnt="2" custFlipVert="1" custScaleX="50004" custScaleY="14598" custLinFactY="-30339" custLinFactNeighborX="44229" custLinFactNeighborY="-100000"/>
      <dgm:spPr/>
      <dgm:t>
        <a:bodyPr/>
        <a:lstStyle/>
        <a:p>
          <a:endParaRPr lang="en-US"/>
        </a:p>
      </dgm:t>
    </dgm:pt>
    <dgm:pt modelId="{72115C8D-D09F-4282-A9F0-600875C50B9C}" type="pres">
      <dgm:prSet presAssocID="{8BA6096C-EB4F-410E-A6BA-43FFAE7B4119}" presName="Parent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1C43C0-1759-44AF-89F5-A954366F69EE}" type="pres">
      <dgm:prSet presAssocID="{8BA6096C-EB4F-410E-A6BA-43FFAE7B4119}" presName="tlFrame" presStyleLbl="node1" presStyleIdx="0" presStyleCnt="8"/>
      <dgm:spPr/>
    </dgm:pt>
    <dgm:pt modelId="{78506210-7B98-42D4-8934-8D293EA6F951}" type="pres">
      <dgm:prSet presAssocID="{8BA6096C-EB4F-410E-A6BA-43FFAE7B4119}" presName="trFrame" presStyleLbl="node1" presStyleIdx="1" presStyleCnt="8"/>
      <dgm:spPr/>
    </dgm:pt>
    <dgm:pt modelId="{4F9748C5-E937-45E2-A08E-FDBE2F49B004}" type="pres">
      <dgm:prSet presAssocID="{8BA6096C-EB4F-410E-A6BA-43FFAE7B4119}" presName="blFrame" presStyleLbl="node1" presStyleIdx="2" presStyleCnt="8"/>
      <dgm:spPr/>
    </dgm:pt>
    <dgm:pt modelId="{8237982B-24E2-4616-A713-E1D9F5A4628E}" type="pres">
      <dgm:prSet presAssocID="{8BA6096C-EB4F-410E-A6BA-43FFAE7B4119}" presName="brFrame" presStyleLbl="node1" presStyleIdx="3" presStyleCnt="8"/>
      <dgm:spPr/>
    </dgm:pt>
    <dgm:pt modelId="{21FC51FD-A03B-4717-92CC-9930D7FA9A09}" type="pres">
      <dgm:prSet presAssocID="{996083A6-8A15-481D-BE40-71C43879894C}" presName="sibTrans" presStyleCnt="0"/>
      <dgm:spPr/>
    </dgm:pt>
    <dgm:pt modelId="{2C83EDD1-3557-438A-86C5-9F3DD801E976}" type="pres">
      <dgm:prSet presAssocID="{24577F62-6AB3-4AFD-9630-ED6EC01B5C87}" presName="composite" presStyleCnt="0">
        <dgm:presLayoutVars>
          <dgm:chMax/>
          <dgm:chPref/>
        </dgm:presLayoutVars>
      </dgm:prSet>
      <dgm:spPr/>
    </dgm:pt>
    <dgm:pt modelId="{3FEF9BB7-0927-4A38-9B14-81C021E57DDE}" type="pres">
      <dgm:prSet presAssocID="{24577F62-6AB3-4AFD-9630-ED6EC01B5C87}" presName="Image" presStyleLbl="bgImgPlace1" presStyleIdx="1" presStyleCnt="2" custFlipHor="1" custScaleX="53652" custScaleY="14775" custLinFactNeighborX="8223" custLinFactNeighborY="-25393"/>
      <dgm:spPr/>
      <dgm:t>
        <a:bodyPr/>
        <a:lstStyle/>
        <a:p>
          <a:endParaRPr lang="en-US"/>
        </a:p>
      </dgm:t>
    </dgm:pt>
    <dgm:pt modelId="{1DC8A631-45D8-4A72-B0DD-E4FD65C3D54E}" type="pres">
      <dgm:prSet presAssocID="{24577F62-6AB3-4AFD-9630-ED6EC01B5C87}" presName="Parent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067615-F28D-4AF4-9988-D296288B2681}" type="pres">
      <dgm:prSet presAssocID="{24577F62-6AB3-4AFD-9630-ED6EC01B5C87}" presName="tlFrame" presStyleLbl="node1" presStyleIdx="4" presStyleCnt="8"/>
      <dgm:spPr/>
    </dgm:pt>
    <dgm:pt modelId="{C1F583E2-0764-4D20-8E70-693986460218}" type="pres">
      <dgm:prSet presAssocID="{24577F62-6AB3-4AFD-9630-ED6EC01B5C87}" presName="trFrame" presStyleLbl="node1" presStyleIdx="5" presStyleCnt="8"/>
      <dgm:spPr/>
    </dgm:pt>
    <dgm:pt modelId="{A0061699-857B-49F7-92B3-A2C73DA5079E}" type="pres">
      <dgm:prSet presAssocID="{24577F62-6AB3-4AFD-9630-ED6EC01B5C87}" presName="blFrame" presStyleLbl="node1" presStyleIdx="6" presStyleCnt="8"/>
      <dgm:spPr/>
    </dgm:pt>
    <dgm:pt modelId="{9C708EC0-8B4C-4CA2-BACD-CB062BF7620D}" type="pres">
      <dgm:prSet presAssocID="{24577F62-6AB3-4AFD-9630-ED6EC01B5C87}" presName="brFrame" presStyleLbl="node1" presStyleIdx="7" presStyleCnt="8"/>
      <dgm:spPr/>
    </dgm:pt>
  </dgm:ptLst>
  <dgm:cxnLst>
    <dgm:cxn modelId="{01D512CC-1C66-4564-907C-1F3E58DF9C88}" type="presOf" srcId="{5DFCCBF2-6DE0-4224-9128-E69AC0DB78CE}" destId="{4366D660-2695-4A3A-B4CE-F4679C67BC4B}" srcOrd="0" destOrd="0" presId="urn:microsoft.com/office/officeart/2009/3/layout/FramedTextPicture"/>
    <dgm:cxn modelId="{FE0088BE-CCC4-407C-B4C3-0C1007A9CED5}" type="presOf" srcId="{24577F62-6AB3-4AFD-9630-ED6EC01B5C87}" destId="{1DC8A631-45D8-4A72-B0DD-E4FD65C3D54E}" srcOrd="0" destOrd="0" presId="urn:microsoft.com/office/officeart/2009/3/layout/FramedTextPicture"/>
    <dgm:cxn modelId="{0F3EDA76-4DF4-4324-B870-1C6A4A0391CA}" srcId="{5DFCCBF2-6DE0-4224-9128-E69AC0DB78CE}" destId="{8BA6096C-EB4F-410E-A6BA-43FFAE7B4119}" srcOrd="0" destOrd="0" parTransId="{4CD5089F-C06E-483A-9520-4B170D78C252}" sibTransId="{996083A6-8A15-481D-BE40-71C43879894C}"/>
    <dgm:cxn modelId="{9E265DAC-772C-49E7-84AE-75418FD11AAA}" srcId="{5DFCCBF2-6DE0-4224-9128-E69AC0DB78CE}" destId="{24577F62-6AB3-4AFD-9630-ED6EC01B5C87}" srcOrd="1" destOrd="0" parTransId="{21A228B8-7691-4668-99A2-F1AA1BC8A0EA}" sibTransId="{9FDD86E8-D9F9-4C3D-890E-C11EA84EFE02}"/>
    <dgm:cxn modelId="{B5EE1923-3E5C-49FD-A53A-5E47FBC391D0}" type="presOf" srcId="{8BA6096C-EB4F-410E-A6BA-43FFAE7B4119}" destId="{72115C8D-D09F-4282-A9F0-600875C50B9C}" srcOrd="0" destOrd="0" presId="urn:microsoft.com/office/officeart/2009/3/layout/FramedTextPicture"/>
    <dgm:cxn modelId="{E9199920-3776-4406-8A4D-A41674030499}" type="presParOf" srcId="{4366D660-2695-4A3A-B4CE-F4679C67BC4B}" destId="{F20127A4-A859-4462-AB23-609469A5242C}" srcOrd="0" destOrd="0" presId="urn:microsoft.com/office/officeart/2009/3/layout/FramedTextPicture"/>
    <dgm:cxn modelId="{C92A4622-F007-412C-ABA9-13CCCDB3C9CC}" type="presParOf" srcId="{F20127A4-A859-4462-AB23-609469A5242C}" destId="{68CC928D-C0E2-4E87-81D7-5C981465F8AB}" srcOrd="0" destOrd="0" presId="urn:microsoft.com/office/officeart/2009/3/layout/FramedTextPicture"/>
    <dgm:cxn modelId="{F96FB2D0-5DAA-48A9-8A0A-D21D7F23435B}" type="presParOf" srcId="{F20127A4-A859-4462-AB23-609469A5242C}" destId="{72115C8D-D09F-4282-A9F0-600875C50B9C}" srcOrd="1" destOrd="0" presId="urn:microsoft.com/office/officeart/2009/3/layout/FramedTextPicture"/>
    <dgm:cxn modelId="{7D45D618-590B-4172-B3E1-126F060B7609}" type="presParOf" srcId="{F20127A4-A859-4462-AB23-609469A5242C}" destId="{9D1C43C0-1759-44AF-89F5-A954366F69EE}" srcOrd="2" destOrd="0" presId="urn:microsoft.com/office/officeart/2009/3/layout/FramedTextPicture"/>
    <dgm:cxn modelId="{ED00CFC4-2C94-4EA5-BBF3-C45B2C91E792}" type="presParOf" srcId="{F20127A4-A859-4462-AB23-609469A5242C}" destId="{78506210-7B98-42D4-8934-8D293EA6F951}" srcOrd="3" destOrd="0" presId="urn:microsoft.com/office/officeart/2009/3/layout/FramedTextPicture"/>
    <dgm:cxn modelId="{91142249-0ADB-4BD4-8FAD-FB41A2A98B6C}" type="presParOf" srcId="{F20127A4-A859-4462-AB23-609469A5242C}" destId="{4F9748C5-E937-45E2-A08E-FDBE2F49B004}" srcOrd="4" destOrd="0" presId="urn:microsoft.com/office/officeart/2009/3/layout/FramedTextPicture"/>
    <dgm:cxn modelId="{DF02061B-6E8E-4689-BD3E-6DA0D60E61FE}" type="presParOf" srcId="{F20127A4-A859-4462-AB23-609469A5242C}" destId="{8237982B-24E2-4616-A713-E1D9F5A4628E}" srcOrd="5" destOrd="0" presId="urn:microsoft.com/office/officeart/2009/3/layout/FramedTextPicture"/>
    <dgm:cxn modelId="{53AFD883-D59E-4839-AEC8-76F996EBA203}" type="presParOf" srcId="{4366D660-2695-4A3A-B4CE-F4679C67BC4B}" destId="{21FC51FD-A03B-4717-92CC-9930D7FA9A09}" srcOrd="1" destOrd="0" presId="urn:microsoft.com/office/officeart/2009/3/layout/FramedTextPicture"/>
    <dgm:cxn modelId="{95FCE590-2C3C-490C-8EDF-2A22A4C88A4F}" type="presParOf" srcId="{4366D660-2695-4A3A-B4CE-F4679C67BC4B}" destId="{2C83EDD1-3557-438A-86C5-9F3DD801E976}" srcOrd="2" destOrd="0" presId="urn:microsoft.com/office/officeart/2009/3/layout/FramedTextPicture"/>
    <dgm:cxn modelId="{90ED9289-F06C-44E8-8A3F-ABB426760D0B}" type="presParOf" srcId="{2C83EDD1-3557-438A-86C5-9F3DD801E976}" destId="{3FEF9BB7-0927-4A38-9B14-81C021E57DDE}" srcOrd="0" destOrd="0" presId="urn:microsoft.com/office/officeart/2009/3/layout/FramedTextPicture"/>
    <dgm:cxn modelId="{31A77456-9F00-46AA-A641-6216093E9488}" type="presParOf" srcId="{2C83EDD1-3557-438A-86C5-9F3DD801E976}" destId="{1DC8A631-45D8-4A72-B0DD-E4FD65C3D54E}" srcOrd="1" destOrd="0" presId="urn:microsoft.com/office/officeart/2009/3/layout/FramedTextPicture"/>
    <dgm:cxn modelId="{51CC2FD3-EAFE-40CD-AEDD-648BF249B609}" type="presParOf" srcId="{2C83EDD1-3557-438A-86C5-9F3DD801E976}" destId="{F0067615-F28D-4AF4-9988-D296288B2681}" srcOrd="2" destOrd="0" presId="urn:microsoft.com/office/officeart/2009/3/layout/FramedTextPicture"/>
    <dgm:cxn modelId="{3BEFEB5C-F454-4B18-9995-A274AFE75262}" type="presParOf" srcId="{2C83EDD1-3557-438A-86C5-9F3DD801E976}" destId="{C1F583E2-0764-4D20-8E70-693986460218}" srcOrd="3" destOrd="0" presId="urn:microsoft.com/office/officeart/2009/3/layout/FramedTextPicture"/>
    <dgm:cxn modelId="{82753156-155E-425B-9B63-CB605FC9B539}" type="presParOf" srcId="{2C83EDD1-3557-438A-86C5-9F3DD801E976}" destId="{A0061699-857B-49F7-92B3-A2C73DA5079E}" srcOrd="4" destOrd="0" presId="urn:microsoft.com/office/officeart/2009/3/layout/FramedTextPicture"/>
    <dgm:cxn modelId="{3AB668EB-D76E-4911-A39E-68ED0DB52E3C}" type="presParOf" srcId="{2C83EDD1-3557-438A-86C5-9F3DD801E976}" destId="{9C708EC0-8B4C-4CA2-BACD-CB062BF7620D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362027-62F0-4984-8A94-A3C07CC308F6}">
      <dsp:nvSpPr>
        <dsp:cNvPr id="0" name=""/>
        <dsp:cNvSpPr/>
      </dsp:nvSpPr>
      <dsp:spPr>
        <a:xfrm>
          <a:off x="3287713" y="519"/>
          <a:ext cx="1426043" cy="142604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300" b="1" kern="1200" baseline="0" smtClean="0"/>
            <a:t>الطلاقة</a:t>
          </a:r>
          <a:endParaRPr lang="en-US" sz="2300" kern="1200"/>
        </a:p>
      </dsp:txBody>
      <dsp:txXfrm>
        <a:off x="3496552" y="209358"/>
        <a:ext cx="1008365" cy="1008365"/>
      </dsp:txXfrm>
    </dsp:sp>
    <dsp:sp modelId="{63718CE5-B9AA-4BB5-B57C-66EAFBDA56EE}">
      <dsp:nvSpPr>
        <dsp:cNvPr id="0" name=""/>
        <dsp:cNvSpPr/>
      </dsp:nvSpPr>
      <dsp:spPr>
        <a:xfrm rot="2160000">
          <a:off x="4668867" y="1096309"/>
          <a:ext cx="379842" cy="4812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4679749" y="1159077"/>
        <a:ext cx="265889" cy="288773"/>
      </dsp:txXfrm>
    </dsp:sp>
    <dsp:sp modelId="{FB6CEB52-9B4E-46D8-8061-D2E537912EA2}">
      <dsp:nvSpPr>
        <dsp:cNvPr id="0" name=""/>
        <dsp:cNvSpPr/>
      </dsp:nvSpPr>
      <dsp:spPr>
        <a:xfrm>
          <a:off x="5021215" y="1259982"/>
          <a:ext cx="1426043" cy="1426043"/>
        </a:xfrm>
        <a:prstGeom prst="ellipse">
          <a:avLst/>
        </a:prstGeom>
        <a:gradFill rotWithShape="0">
          <a:gsLst>
            <a:gs pos="0">
              <a:schemeClr val="accent5">
                <a:hueOff val="3846953"/>
                <a:satOff val="-1374"/>
                <a:lumOff val="2206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3846953"/>
                <a:satOff val="-1374"/>
                <a:lumOff val="2206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3846953"/>
                <a:satOff val="-1374"/>
                <a:lumOff val="2206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300" b="1" kern="1200" baseline="0" smtClean="0"/>
            <a:t>المرونة </a:t>
          </a:r>
          <a:endParaRPr lang="en-US" sz="2300" kern="1200"/>
        </a:p>
      </dsp:txBody>
      <dsp:txXfrm>
        <a:off x="5230054" y="1468821"/>
        <a:ext cx="1008365" cy="1008365"/>
      </dsp:txXfrm>
    </dsp:sp>
    <dsp:sp modelId="{96198BD9-3AE6-4BF6-85DE-9F8F672BB7E3}">
      <dsp:nvSpPr>
        <dsp:cNvPr id="0" name=""/>
        <dsp:cNvSpPr/>
      </dsp:nvSpPr>
      <dsp:spPr>
        <a:xfrm rot="6480000">
          <a:off x="5216568" y="2741062"/>
          <a:ext cx="379842" cy="4812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3846953"/>
                <a:satOff val="-1374"/>
                <a:lumOff val="2206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3846953"/>
                <a:satOff val="-1374"/>
                <a:lumOff val="2206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3846953"/>
                <a:satOff val="-1374"/>
                <a:lumOff val="2206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5291151" y="2783132"/>
        <a:ext cx="265889" cy="288773"/>
      </dsp:txXfrm>
    </dsp:sp>
    <dsp:sp modelId="{11817610-67FC-4503-AAF5-A8FCB0516EF0}">
      <dsp:nvSpPr>
        <dsp:cNvPr id="0" name=""/>
        <dsp:cNvSpPr/>
      </dsp:nvSpPr>
      <dsp:spPr>
        <a:xfrm>
          <a:off x="4359076" y="3297837"/>
          <a:ext cx="1426043" cy="1426043"/>
        </a:xfrm>
        <a:prstGeom prst="ellipse">
          <a:avLst/>
        </a:prstGeom>
        <a:gradFill rotWithShape="0">
          <a:gsLst>
            <a:gs pos="0">
              <a:schemeClr val="accent5">
                <a:hueOff val="7693906"/>
                <a:satOff val="-2748"/>
                <a:lumOff val="441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7693906"/>
                <a:satOff val="-2748"/>
                <a:lumOff val="441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7693906"/>
                <a:satOff val="-2748"/>
                <a:lumOff val="441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300" b="1" kern="1200" baseline="0" smtClean="0"/>
            <a:t>الأصالة</a:t>
          </a:r>
          <a:endParaRPr lang="en-US" sz="2300" kern="1200"/>
        </a:p>
      </dsp:txBody>
      <dsp:txXfrm>
        <a:off x="4567915" y="3506676"/>
        <a:ext cx="1008365" cy="1008365"/>
      </dsp:txXfrm>
    </dsp:sp>
    <dsp:sp modelId="{BC226F89-B1D5-4DB5-8ACF-520FB039CAEF}">
      <dsp:nvSpPr>
        <dsp:cNvPr id="0" name=""/>
        <dsp:cNvSpPr/>
      </dsp:nvSpPr>
      <dsp:spPr>
        <a:xfrm rot="10800000">
          <a:off x="3821564" y="3770214"/>
          <a:ext cx="379842" cy="4812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7693906"/>
                <a:satOff val="-2748"/>
                <a:lumOff val="441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7693906"/>
                <a:satOff val="-2748"/>
                <a:lumOff val="441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7693906"/>
                <a:satOff val="-2748"/>
                <a:lumOff val="441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935517" y="3866472"/>
        <a:ext cx="265889" cy="288773"/>
      </dsp:txXfrm>
    </dsp:sp>
    <dsp:sp modelId="{2904D7F0-7C83-40EE-985C-C7A557AB1FD8}">
      <dsp:nvSpPr>
        <dsp:cNvPr id="0" name=""/>
        <dsp:cNvSpPr/>
      </dsp:nvSpPr>
      <dsp:spPr>
        <a:xfrm>
          <a:off x="2216349" y="3297837"/>
          <a:ext cx="1426043" cy="1426043"/>
        </a:xfrm>
        <a:prstGeom prst="ellipse">
          <a:avLst/>
        </a:prstGeom>
        <a:gradFill rotWithShape="0">
          <a:gsLst>
            <a:gs pos="0">
              <a:schemeClr val="accent5">
                <a:hueOff val="11540859"/>
                <a:satOff val="-4122"/>
                <a:lumOff val="6619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1540859"/>
                <a:satOff val="-4122"/>
                <a:lumOff val="6619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1540859"/>
                <a:satOff val="-4122"/>
                <a:lumOff val="6619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300" b="1" kern="1200" baseline="0" smtClean="0"/>
            <a:t>التفاصيل</a:t>
          </a:r>
          <a:endParaRPr lang="en-US" sz="2300" kern="1200"/>
        </a:p>
      </dsp:txBody>
      <dsp:txXfrm>
        <a:off x="2425188" y="3506676"/>
        <a:ext cx="1008365" cy="1008365"/>
      </dsp:txXfrm>
    </dsp:sp>
    <dsp:sp modelId="{5FA9063C-CEAD-4096-83DA-EB5AB2922719}">
      <dsp:nvSpPr>
        <dsp:cNvPr id="0" name=""/>
        <dsp:cNvSpPr/>
      </dsp:nvSpPr>
      <dsp:spPr>
        <a:xfrm rot="15120000">
          <a:off x="2411702" y="2761510"/>
          <a:ext cx="379842" cy="4812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11540859"/>
                <a:satOff val="-4122"/>
                <a:lumOff val="6619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1540859"/>
                <a:satOff val="-4122"/>
                <a:lumOff val="6619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1540859"/>
                <a:satOff val="-4122"/>
                <a:lumOff val="6619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2486285" y="2911956"/>
        <a:ext cx="265889" cy="288773"/>
      </dsp:txXfrm>
    </dsp:sp>
    <dsp:sp modelId="{68F289F1-B9D8-4E55-9EA1-28668FE6AEB0}">
      <dsp:nvSpPr>
        <dsp:cNvPr id="0" name=""/>
        <dsp:cNvSpPr/>
      </dsp:nvSpPr>
      <dsp:spPr>
        <a:xfrm>
          <a:off x="1554210" y="1259982"/>
          <a:ext cx="1426043" cy="1426043"/>
        </a:xfrm>
        <a:prstGeom prst="ellipse">
          <a:avLst/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300" b="1" kern="1200" baseline="0" smtClean="0"/>
            <a:t>الحساسية للمشكلات</a:t>
          </a:r>
          <a:endParaRPr lang="en-US" sz="2300" kern="1200"/>
        </a:p>
      </dsp:txBody>
      <dsp:txXfrm>
        <a:off x="1763049" y="1468821"/>
        <a:ext cx="1008365" cy="1008365"/>
      </dsp:txXfrm>
    </dsp:sp>
    <dsp:sp modelId="{8249CEA7-7669-4E45-8C2E-E1D98295C36E}">
      <dsp:nvSpPr>
        <dsp:cNvPr id="0" name=""/>
        <dsp:cNvSpPr/>
      </dsp:nvSpPr>
      <dsp:spPr>
        <a:xfrm rot="19440000">
          <a:off x="2935365" y="1108946"/>
          <a:ext cx="379842" cy="4812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946247" y="1238694"/>
        <a:ext cx="265889" cy="2887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C928D-C0E2-4E87-81D7-5C981465F8AB}">
      <dsp:nvSpPr>
        <dsp:cNvPr id="0" name=""/>
        <dsp:cNvSpPr/>
      </dsp:nvSpPr>
      <dsp:spPr>
        <a:xfrm flipV="1">
          <a:off x="718928" y="0"/>
          <a:ext cx="807775" cy="157212"/>
        </a:xfrm>
        <a:prstGeom prst="rect">
          <a:avLst/>
        </a:prstGeom>
        <a:gradFill rotWithShape="0">
          <a:gsLst>
            <a:gs pos="0">
              <a:schemeClr val="accent5">
                <a:tint val="50000"/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tint val="50000"/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tint val="50000"/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2115C8D-D09F-4282-A9F0-600875C50B9C}">
      <dsp:nvSpPr>
        <dsp:cNvPr id="0" name=""/>
        <dsp:cNvSpPr/>
      </dsp:nvSpPr>
      <dsp:spPr>
        <a:xfrm>
          <a:off x="1283491" y="1917347"/>
          <a:ext cx="2288652" cy="1413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4100" b="1" kern="1200" baseline="0" dirty="0" smtClean="0"/>
            <a:t>الإبداع الإداري</a:t>
          </a:r>
          <a:endParaRPr lang="en-US" sz="4100" kern="1200" dirty="0"/>
        </a:p>
      </dsp:txBody>
      <dsp:txXfrm>
        <a:off x="1283491" y="1917347"/>
        <a:ext cx="2288652" cy="1413660"/>
      </dsp:txXfrm>
    </dsp:sp>
    <dsp:sp modelId="{9D1C43C0-1759-44AF-89F5-A954366F69EE}">
      <dsp:nvSpPr>
        <dsp:cNvPr id="0" name=""/>
        <dsp:cNvSpPr/>
      </dsp:nvSpPr>
      <dsp:spPr>
        <a:xfrm>
          <a:off x="1081563" y="1715593"/>
          <a:ext cx="549645" cy="549787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506210-7B98-42D4-8934-8D293EA6F951}">
      <dsp:nvSpPr>
        <dsp:cNvPr id="0" name=""/>
        <dsp:cNvSpPr/>
      </dsp:nvSpPr>
      <dsp:spPr>
        <a:xfrm rot="5400000">
          <a:off x="3240274" y="1715664"/>
          <a:ext cx="549787" cy="549645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2198259"/>
                <a:satOff val="-785"/>
                <a:lumOff val="126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2198259"/>
                <a:satOff val="-785"/>
                <a:lumOff val="126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2198259"/>
                <a:satOff val="-785"/>
                <a:lumOff val="126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9748C5-E937-45E2-A08E-FDBE2F49B004}">
      <dsp:nvSpPr>
        <dsp:cNvPr id="0" name=""/>
        <dsp:cNvSpPr/>
      </dsp:nvSpPr>
      <dsp:spPr>
        <a:xfrm rot="16200000">
          <a:off x="1081492" y="2983322"/>
          <a:ext cx="549787" cy="549645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4396518"/>
                <a:satOff val="-1570"/>
                <a:lumOff val="2521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4396518"/>
                <a:satOff val="-1570"/>
                <a:lumOff val="2521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4396518"/>
                <a:satOff val="-1570"/>
                <a:lumOff val="2521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37982B-24E2-4616-A713-E1D9F5A4628E}">
      <dsp:nvSpPr>
        <dsp:cNvPr id="0" name=""/>
        <dsp:cNvSpPr/>
      </dsp:nvSpPr>
      <dsp:spPr>
        <a:xfrm rot="10800000">
          <a:off x="3240346" y="2983251"/>
          <a:ext cx="549645" cy="549787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6594776"/>
                <a:satOff val="-2355"/>
                <a:lumOff val="378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6594776"/>
                <a:satOff val="-2355"/>
                <a:lumOff val="378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6594776"/>
                <a:satOff val="-2355"/>
                <a:lumOff val="378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EF9BB7-0927-4A38-9B14-81C021E57DDE}">
      <dsp:nvSpPr>
        <dsp:cNvPr id="0" name=""/>
        <dsp:cNvSpPr/>
      </dsp:nvSpPr>
      <dsp:spPr>
        <a:xfrm flipH="1">
          <a:off x="4390579" y="958981"/>
          <a:ext cx="866705" cy="159118"/>
        </a:xfrm>
        <a:prstGeom prst="rect">
          <a:avLst/>
        </a:prstGeom>
        <a:gradFill rotWithShape="0">
          <a:gsLst>
            <a:gs pos="0">
              <a:schemeClr val="accent5">
                <a:tint val="50000"/>
                <a:hueOff val="15495496"/>
                <a:satOff val="-4374"/>
                <a:lumOff val="1139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tint val="50000"/>
                <a:hueOff val="15495496"/>
                <a:satOff val="-4374"/>
                <a:lumOff val="1139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tint val="50000"/>
                <a:hueOff val="15495496"/>
                <a:satOff val="-4374"/>
                <a:lumOff val="1139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DC8A631-45D8-4A72-B0DD-E4FD65C3D54E}">
      <dsp:nvSpPr>
        <dsp:cNvPr id="0" name=""/>
        <dsp:cNvSpPr/>
      </dsp:nvSpPr>
      <dsp:spPr>
        <a:xfrm>
          <a:off x="5566255" y="1917824"/>
          <a:ext cx="2288652" cy="1413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4100" b="1" kern="1200" baseline="0" smtClean="0"/>
            <a:t>الإبداع التقني</a:t>
          </a:r>
          <a:endParaRPr lang="en-US" sz="4100" kern="1200"/>
        </a:p>
      </dsp:txBody>
      <dsp:txXfrm>
        <a:off x="5566255" y="1917824"/>
        <a:ext cx="2288652" cy="1413660"/>
      </dsp:txXfrm>
    </dsp:sp>
    <dsp:sp modelId="{F0067615-F28D-4AF4-9988-D296288B2681}">
      <dsp:nvSpPr>
        <dsp:cNvPr id="0" name=""/>
        <dsp:cNvSpPr/>
      </dsp:nvSpPr>
      <dsp:spPr>
        <a:xfrm>
          <a:off x="5364328" y="1716069"/>
          <a:ext cx="549645" cy="549787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8793036"/>
                <a:satOff val="-3141"/>
                <a:lumOff val="5043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8793036"/>
                <a:satOff val="-3141"/>
                <a:lumOff val="5043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8793036"/>
                <a:satOff val="-3141"/>
                <a:lumOff val="5043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F583E2-0764-4D20-8E70-693986460218}">
      <dsp:nvSpPr>
        <dsp:cNvPr id="0" name=""/>
        <dsp:cNvSpPr/>
      </dsp:nvSpPr>
      <dsp:spPr>
        <a:xfrm rot="5400000">
          <a:off x="7523039" y="1716140"/>
          <a:ext cx="549787" cy="549645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10991295"/>
                <a:satOff val="-3926"/>
                <a:lumOff val="630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0991295"/>
                <a:satOff val="-3926"/>
                <a:lumOff val="630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0991295"/>
                <a:satOff val="-3926"/>
                <a:lumOff val="630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061699-857B-49F7-92B3-A2C73DA5079E}">
      <dsp:nvSpPr>
        <dsp:cNvPr id="0" name=""/>
        <dsp:cNvSpPr/>
      </dsp:nvSpPr>
      <dsp:spPr>
        <a:xfrm rot="16200000">
          <a:off x="5364256" y="2983798"/>
          <a:ext cx="549787" cy="549645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13189553"/>
                <a:satOff val="-4711"/>
                <a:lumOff val="7564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3189553"/>
                <a:satOff val="-4711"/>
                <a:lumOff val="7564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3189553"/>
                <a:satOff val="-4711"/>
                <a:lumOff val="7564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708EC0-8B4C-4CA2-BACD-CB062BF7620D}">
      <dsp:nvSpPr>
        <dsp:cNvPr id="0" name=""/>
        <dsp:cNvSpPr/>
      </dsp:nvSpPr>
      <dsp:spPr>
        <a:xfrm rot="10800000">
          <a:off x="7523110" y="2983727"/>
          <a:ext cx="549645" cy="549787"/>
        </a:xfrm>
        <a:prstGeom prst="halfFrame">
          <a:avLst>
            <a:gd name="adj1" fmla="val 25770"/>
            <a:gd name="adj2" fmla="val 25770"/>
          </a:avLst>
        </a:prstGeom>
        <a:gradFill rotWithShape="0">
          <a:gsLst>
            <a:gs pos="0">
              <a:schemeClr val="accent5">
                <a:hueOff val="15387812"/>
                <a:satOff val="-5496"/>
                <a:lumOff val="8825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5387812"/>
                <a:satOff val="-5496"/>
                <a:lumOff val="8825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5387812"/>
                <a:satOff val="-5496"/>
                <a:lumOff val="8825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10/13/1442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70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7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17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70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63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50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21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9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47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715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47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13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516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795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8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98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568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464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362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132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8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5300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8986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399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335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092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82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13010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448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8816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3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508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128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170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946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2084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538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5379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32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750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3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24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9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69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70590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2431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192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0231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0386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266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31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6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0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457200"/>
            <a:ext cx="7772400" cy="1470025"/>
          </a:xfrm>
        </p:spPr>
        <p:txBody>
          <a:bodyPr>
            <a:normAutofit/>
          </a:bodyPr>
          <a:lstStyle/>
          <a:p>
            <a:r>
              <a:rPr lang="ar-MA" sz="5400" b="1" dirty="0" smtClean="0">
                <a:solidFill>
                  <a:srgbClr val="00B050"/>
                </a:solidFill>
              </a:rPr>
              <a:t>الإبداع والإبتكار</a:t>
            </a:r>
            <a:endParaRPr lang="ar-SA" sz="54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 descr="C:\Users\Rihab\Desktop\Screenshot_٢٠٢١-٠٤-٠٦-١٣-٢٨-٥٠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0"/>
            <a:ext cx="67818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219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FF0000"/>
                </a:solidFill>
              </a:rPr>
              <a:t>مراحل التفكير الإبداعي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Autofit/>
          </a:bodyPr>
          <a:lstStyle/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MA" sz="2400" b="1" dirty="0" smtClean="0"/>
              <a:t> الإعداد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MA" sz="2400" b="1" dirty="0" smtClean="0"/>
              <a:t>الإحتضان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MA" sz="2400" b="1" dirty="0" smtClean="0"/>
              <a:t>الإشراق أو الإلهام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MA" sz="2400" b="1" dirty="0" smtClean="0"/>
              <a:t>التحقق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4119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06680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C00000"/>
                </a:solidFill>
              </a:rPr>
              <a:t>مبررات تعليم التفكير الإبداعي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295400"/>
            <a:ext cx="8305800" cy="5029200"/>
          </a:xfrm>
        </p:spPr>
        <p:txBody>
          <a:bodyPr>
            <a:noAutofit/>
          </a:bodyPr>
          <a:lstStyle/>
          <a:p>
            <a:pPr algn="r" rtl="1">
              <a:lnSpc>
                <a:spcPct val="3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400" b="1" dirty="0" smtClean="0"/>
              <a:t>يطلق الأفكار الريادية بحريه وطلاقة فينتج عن ذلك ابتكارات تخدم الريادة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3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400" b="1" dirty="0" smtClean="0"/>
              <a:t>يساعد في حل المشكلات واتخاذ القرارات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3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400" b="1" dirty="0" smtClean="0"/>
              <a:t>يشعر رائد الأعمال بالسيطرة الواعية على تفكيره وقدراته على الإنتاج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3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400" b="1" dirty="0" smtClean="0"/>
              <a:t>يساعد على نمو ثقة رائد الأعمال بنفسه أكثر فأكثر</a:t>
            </a:r>
            <a:r>
              <a:rPr lang="ar-SA" sz="24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059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06680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C00000"/>
                </a:solidFill>
              </a:rPr>
              <a:t>مصادر الإبداع في المؤسسات والشركات والمشاريع</a:t>
            </a:r>
            <a:endParaRPr lang="ar-SA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94034219"/>
              </p:ext>
            </p:extLst>
          </p:nvPr>
        </p:nvGraphicFramePr>
        <p:xfrm>
          <a:off x="299555" y="1600200"/>
          <a:ext cx="8077200" cy="4765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507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BC04BC"/>
                </a:solidFill>
              </a:rPr>
              <a:t>سمات المبدع والمبتكر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لديهم فضول قوي.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يستمتعون بالتحدي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مهتمين بالأفكار الجديدة.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يمتلكون أفكار أصيلة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لديهم إسهامات واسعة.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8831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BC04BC"/>
                </a:solidFill>
              </a:rPr>
              <a:t>سمات المبدع والمبتكر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لديهم أحلام مستقبلية عظيمة.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مغامرون ولديهم حب إستطلاع.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يمتلكون الجرأة والشجاعة.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يرغبون بالتنافس لحل مشكلة.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يمتازون بمرونه عالية</a:t>
            </a:r>
            <a:r>
              <a:rPr lang="ar-MA" b="1" dirty="0"/>
              <a:t>.</a:t>
            </a: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125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BC04BC"/>
                </a:solidFill>
              </a:rPr>
              <a:t>سمات المبدع والمبتكر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يفضلون المواقف التي تتسم بالتحدي.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يهمهم أن يتناسب عملهم مع رغباتهم.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أفكارهم غريبة بالنسبة للآخرين.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لديهم طلاقة فكرية وخصوبة بالخيال.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الإصرار على إيجاد حلول للمشكلات.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1256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BC04BC"/>
                </a:solidFill>
              </a:rPr>
              <a:t>سمات المبدع والمبتكر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التمرد على السلطة.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صبورين على صعوبة العمل الذي يرغبونة.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تعجبهم الحيل العبقرية.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قدرتهم على الإستقراء والإستنتاج.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قدرتهم العالية على التركيز في العمل.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59419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00B050"/>
                </a:solidFill>
              </a:rPr>
              <a:t>مفهوم الإبداع والإبتكار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524000"/>
            <a:ext cx="8153400" cy="4724401"/>
          </a:xfrm>
        </p:spPr>
        <p:txBody>
          <a:bodyPr>
            <a:norm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buClrTx/>
              <a:buNone/>
            </a:pPr>
            <a:r>
              <a:rPr lang="ar-MA" sz="3200" b="1" dirty="0" smtClean="0"/>
              <a:t>الإبداع:</a:t>
            </a:r>
          </a:p>
          <a:p>
            <a:pPr lvl="0" algn="just" rtl="1">
              <a:lnSpc>
                <a:spcPct val="25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v"/>
            </a:pPr>
            <a:r>
              <a:rPr lang="ar-MA" sz="2800" b="1" dirty="0" smtClean="0"/>
              <a:t>هو توليد أفكار جديدة.</a:t>
            </a:r>
          </a:p>
          <a:p>
            <a:pPr lvl="0" algn="just" rtl="1">
              <a:lnSpc>
                <a:spcPct val="250000"/>
              </a:lnSpc>
              <a:spcBef>
                <a:spcPts val="0"/>
              </a:spcBef>
              <a:buClr>
                <a:srgbClr val="00B050"/>
              </a:buClr>
              <a:buFont typeface="Wingdings" pitchFamily="2" charset="2"/>
              <a:buChar char="v"/>
            </a:pPr>
            <a:r>
              <a:rPr lang="ar-MA" sz="2800" b="1" dirty="0" smtClean="0"/>
              <a:t>هو تبني فكرة أو سلوك جديد أو سوق جديد أو تطرح منتجاً جديداً.</a:t>
            </a:r>
          </a:p>
        </p:txBody>
      </p:sp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00B050"/>
                </a:solidFill>
              </a:rPr>
              <a:t>التفكير الريادي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524000"/>
            <a:ext cx="8229600" cy="4724401"/>
          </a:xfrm>
        </p:spPr>
        <p:txBody>
          <a:bodyPr>
            <a:norm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buClrTx/>
              <a:buNone/>
            </a:pPr>
            <a:r>
              <a:rPr lang="ar-MA" sz="3200" b="1" dirty="0" smtClean="0"/>
              <a:t>هو عملية عقليه مركبه قائمة في عقل الإنسان يتم من خلالها إنتاج تغييرات وأفكار وأشياء محسوسة أو غير محسوسة تتسم بالأصالة.</a:t>
            </a:r>
          </a:p>
        </p:txBody>
      </p:sp>
    </p:spTree>
    <p:extLst>
      <p:ext uri="{BB962C8B-B14F-4D97-AF65-F5344CB8AC3E}">
        <p14:creationId xmlns:p14="http://schemas.microsoft.com/office/powerpoint/2010/main" val="3845651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7030A0"/>
                </a:solidFill>
              </a:rPr>
              <a:t>القدرات الإبداعية</a:t>
            </a:r>
            <a:endParaRPr lang="ar-SA" b="1" dirty="0">
              <a:solidFill>
                <a:srgbClr val="7030A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63706074"/>
              </p:ext>
            </p:extLst>
          </p:nvPr>
        </p:nvGraphicFramePr>
        <p:xfrm>
          <a:off x="685330" y="1447800"/>
          <a:ext cx="800147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65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7030A0"/>
                </a:solidFill>
              </a:rPr>
              <a:t>القدرات الإبداعية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0"/>
            <a:ext cx="8001470" cy="4724400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3200" b="1" dirty="0" smtClean="0"/>
              <a:t>الطلاقة:</a:t>
            </a: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200" b="1" dirty="0" smtClean="0">
                <a:solidFill>
                  <a:srgbClr val="7030A0"/>
                </a:solidFill>
              </a:rPr>
              <a:t>عدد كبير من الأفكار بسرعة وسهولة</a:t>
            </a:r>
            <a:endParaRPr lang="en-US" sz="2200" b="1" dirty="0" smtClean="0">
              <a:solidFill>
                <a:srgbClr val="7030A0"/>
              </a:solidFill>
            </a:endParaRP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/>
              <a:t>مثال:</a:t>
            </a: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/>
              <a:t>أكتب النتائج الممكنة لزيادة عدد عملاء مشروعك الريادي إلى الضعف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23048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0070C0"/>
                </a:solidFill>
              </a:rPr>
              <a:t>القدرات الإبداعية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23665" y="1143000"/>
            <a:ext cx="8001470" cy="4724400"/>
          </a:xfrm>
        </p:spPr>
        <p:txBody>
          <a:bodyPr>
            <a:normAutofit fontScale="85000" lnSpcReduction="10000"/>
          </a:bodyPr>
          <a:lstStyle/>
          <a:p>
            <a:pPr marL="0" indent="0" algn="just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3200" b="1" dirty="0" smtClean="0"/>
              <a:t>المرونة</a:t>
            </a:r>
          </a:p>
          <a:p>
            <a:pPr marL="0" indent="0" algn="just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>
                <a:solidFill>
                  <a:srgbClr val="0070C0"/>
                </a:solidFill>
              </a:rPr>
              <a:t>أفكار وحلول متنوعة.</a:t>
            </a:r>
          </a:p>
          <a:p>
            <a:pPr marL="0" indent="0" algn="just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/>
              <a:t>مثال:</a:t>
            </a:r>
          </a:p>
          <a:p>
            <a:pPr marL="0" indent="0" algn="just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/>
              <a:t>ما الإجراءات التي يمكن أن يقوم بها رائد الأعمال حتى يتجنب نشوب خلاف بين الموظفين.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00B050"/>
                </a:solidFill>
              </a:rPr>
              <a:t>القدرات الإبداعية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0"/>
            <a:ext cx="8001470" cy="4724400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3200" b="1" dirty="0" smtClean="0"/>
              <a:t>الأصالة:</a:t>
            </a: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200" b="1" dirty="0" smtClean="0">
                <a:solidFill>
                  <a:srgbClr val="00B050"/>
                </a:solidFill>
              </a:rPr>
              <a:t>إنتاج أفكار جديدة ومميزة غير مألوفة.</a:t>
            </a: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/>
              <a:t>مثال:</a:t>
            </a: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/>
              <a:t>إقتراح نظام مبتكر للمزيج الترويجي لمشروعك الريادي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C00000"/>
                </a:solidFill>
              </a:rPr>
              <a:t>القدرات الإبداعية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371600"/>
            <a:ext cx="8305800" cy="4724400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3200" b="1" dirty="0" smtClean="0"/>
              <a:t>التفاصيل * الإفاضة – التوسع*</a:t>
            </a: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>
                <a:solidFill>
                  <a:srgbClr val="C00000"/>
                </a:solidFill>
              </a:rPr>
              <a:t>إضافة تفاصيل جديدة ومتنوعة من أجل التطوير.</a:t>
            </a: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/>
              <a:t>مثال:</a:t>
            </a: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/>
              <a:t>ما التحسينات التي ممكن إضافتها لمشروعك بحيث يجعل عملك يسير نحو الأفضل.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0070C0"/>
                </a:solidFill>
              </a:rPr>
              <a:t>القدرات الإبداعية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0"/>
            <a:ext cx="8001470" cy="4724400"/>
          </a:xfrm>
        </p:spPr>
        <p:txBody>
          <a:bodyPr>
            <a:normAutofit fontScale="92500" lnSpcReduction="10000"/>
          </a:bodyPr>
          <a:lstStyle/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3200" b="1" dirty="0" smtClean="0"/>
              <a:t>الحساسية للمشكلات:</a:t>
            </a: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>
                <a:solidFill>
                  <a:srgbClr val="0070C0"/>
                </a:solidFill>
              </a:rPr>
              <a:t>إدراك مواطن الضعف في المنتج.</a:t>
            </a: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/>
              <a:t>مثال:</a:t>
            </a:r>
          </a:p>
          <a:p>
            <a:pPr marL="0" indent="0" algn="r" rtl="1">
              <a:lnSpc>
                <a:spcPct val="300000"/>
              </a:lnSpc>
              <a:buClr>
                <a:srgbClr val="7030A0"/>
              </a:buClr>
              <a:buNone/>
            </a:pPr>
            <a:r>
              <a:rPr lang="ar-MA" sz="2400" b="1" dirty="0" smtClean="0"/>
              <a:t>ما الأمور التي لم تفكر بها للأن وقد تكون سبب في تدني دافعيتك للعمل.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2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4.xml><?xml version="1.0" encoding="utf-8"?>
<a:theme xmlns:a="http://schemas.openxmlformats.org/drawingml/2006/main" name="3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657</TotalTime>
  <Words>357</Words>
  <Application>Microsoft Office PowerPoint</Application>
  <PresentationFormat>On-screen Show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Droplet</vt:lpstr>
      <vt:lpstr>1_Droplet</vt:lpstr>
      <vt:lpstr>2_Droplet</vt:lpstr>
      <vt:lpstr>3_Droplet</vt:lpstr>
      <vt:lpstr>Office Theme</vt:lpstr>
      <vt:lpstr>الإبداع والإبتكار</vt:lpstr>
      <vt:lpstr>مفهوم الإبداع والإبتكار</vt:lpstr>
      <vt:lpstr>التفكير الريادي</vt:lpstr>
      <vt:lpstr>القدرات الإبداعية</vt:lpstr>
      <vt:lpstr>القدرات الإبداعية</vt:lpstr>
      <vt:lpstr>القدرات الإبداعية</vt:lpstr>
      <vt:lpstr>القدرات الإبداعية</vt:lpstr>
      <vt:lpstr>القدرات الإبداعية</vt:lpstr>
      <vt:lpstr>القدرات الإبداعية</vt:lpstr>
      <vt:lpstr>مراحل التفكير الإبداعي</vt:lpstr>
      <vt:lpstr>مبررات تعليم التفكير الإبداعي</vt:lpstr>
      <vt:lpstr>مصادر الإبداع في المؤسسات والشركات والمشاريع</vt:lpstr>
      <vt:lpstr>سمات المبدع والمبتكر</vt:lpstr>
      <vt:lpstr>سمات المبدع والمبتكر</vt:lpstr>
      <vt:lpstr>سمات المبدع والمبتكر</vt:lpstr>
      <vt:lpstr>سمات المبدع والمبتكر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42</cp:revision>
  <dcterms:created xsi:type="dcterms:W3CDTF">2006-08-16T00:00:00Z</dcterms:created>
  <dcterms:modified xsi:type="dcterms:W3CDTF">2021-05-24T16:51:10Z</dcterms:modified>
</cp:coreProperties>
</file>