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96" r:id="rId5"/>
  </p:sldMasterIdLst>
  <p:notesMasterIdLst>
    <p:notesMasterId r:id="rId38"/>
  </p:notesMasterIdLst>
  <p:sldIdLst>
    <p:sldId id="256" r:id="rId6"/>
    <p:sldId id="258" r:id="rId7"/>
    <p:sldId id="280" r:id="rId8"/>
    <p:sldId id="259" r:id="rId9"/>
    <p:sldId id="282" r:id="rId10"/>
    <p:sldId id="283" r:id="rId11"/>
    <p:sldId id="284" r:id="rId12"/>
    <p:sldId id="285" r:id="rId13"/>
    <p:sldId id="286" r:id="rId14"/>
    <p:sldId id="260" r:id="rId15"/>
    <p:sldId id="268" r:id="rId16"/>
    <p:sldId id="261" r:id="rId17"/>
    <p:sldId id="287" r:id="rId18"/>
    <p:sldId id="288" r:id="rId19"/>
    <p:sldId id="289" r:id="rId20"/>
    <p:sldId id="290" r:id="rId21"/>
    <p:sldId id="291" r:id="rId22"/>
    <p:sldId id="292" r:id="rId23"/>
    <p:sldId id="300" r:id="rId24"/>
    <p:sldId id="293" r:id="rId25"/>
    <p:sldId id="294" r:id="rId26"/>
    <p:sldId id="295" r:id="rId27"/>
    <p:sldId id="301" r:id="rId28"/>
    <p:sldId id="302" r:id="rId29"/>
    <p:sldId id="296" r:id="rId30"/>
    <p:sldId id="297" r:id="rId31"/>
    <p:sldId id="298" r:id="rId32"/>
    <p:sldId id="304" r:id="rId33"/>
    <p:sldId id="305" r:id="rId34"/>
    <p:sldId id="303" r:id="rId35"/>
    <p:sldId id="299" r:id="rId36"/>
    <p:sldId id="25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009285-EB57-4319-827D-BBE51BBA8D91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926D41CD-C1D7-4B38-A2AF-6263D04ED175}">
      <dgm:prSet/>
      <dgm:spPr/>
      <dgm:t>
        <a:bodyPr/>
        <a:lstStyle/>
        <a:p>
          <a:pPr rtl="1"/>
          <a:r>
            <a:rPr lang="ar-SA" b="1" dirty="0" smtClean="0"/>
            <a:t>تصنيفها</a:t>
          </a:r>
          <a:endParaRPr lang="ar-SA" b="1" dirty="0"/>
        </a:p>
      </dgm:t>
    </dgm:pt>
    <dgm:pt modelId="{696B8E8F-B990-4A3B-918C-6CCFF9551978}" type="parTrans" cxnId="{C0E5AACD-9A18-48C7-A929-215DE5C8EFDA}">
      <dgm:prSet/>
      <dgm:spPr/>
      <dgm:t>
        <a:bodyPr/>
        <a:lstStyle/>
        <a:p>
          <a:pPr rtl="1"/>
          <a:endParaRPr lang="ar-SA"/>
        </a:p>
      </dgm:t>
    </dgm:pt>
    <dgm:pt modelId="{3C0C2E16-47F6-4DB6-949A-B76EA3A68EAB}" type="sibTrans" cxnId="{C0E5AACD-9A18-48C7-A929-215DE5C8EFDA}">
      <dgm:prSet/>
      <dgm:spPr/>
      <dgm:t>
        <a:bodyPr/>
        <a:lstStyle/>
        <a:p>
          <a:pPr rtl="1"/>
          <a:endParaRPr lang="ar-SA"/>
        </a:p>
      </dgm:t>
    </dgm:pt>
    <dgm:pt modelId="{41CD5C6F-DE7C-4726-BC17-4DDC536E0A3D}">
      <dgm:prSet/>
      <dgm:spPr/>
      <dgm:t>
        <a:bodyPr/>
        <a:lstStyle/>
        <a:p>
          <a:pPr rtl="1"/>
          <a:r>
            <a:rPr lang="ar-SA" b="1" dirty="0" smtClean="0"/>
            <a:t>ترميزها</a:t>
          </a:r>
          <a:endParaRPr lang="ar-SA" b="1" dirty="0"/>
        </a:p>
      </dgm:t>
    </dgm:pt>
    <dgm:pt modelId="{6FEFDE77-14CC-4999-96E9-5EF7C502B4E6}" type="parTrans" cxnId="{53096516-95D9-460C-A7DB-ABADF3C2B729}">
      <dgm:prSet/>
      <dgm:spPr/>
      <dgm:t>
        <a:bodyPr/>
        <a:lstStyle/>
        <a:p>
          <a:pPr rtl="1"/>
          <a:endParaRPr lang="ar-SA"/>
        </a:p>
      </dgm:t>
    </dgm:pt>
    <dgm:pt modelId="{2126C385-2F2C-4CFD-9CB4-3D6FF91AE796}" type="sibTrans" cxnId="{53096516-95D9-460C-A7DB-ABADF3C2B729}">
      <dgm:prSet/>
      <dgm:spPr/>
      <dgm:t>
        <a:bodyPr/>
        <a:lstStyle/>
        <a:p>
          <a:pPr rtl="1"/>
          <a:endParaRPr lang="ar-SA"/>
        </a:p>
      </dgm:t>
    </dgm:pt>
    <dgm:pt modelId="{E2B2CF71-50F3-48AF-A390-2D6853B51F08}">
      <dgm:prSet/>
      <dgm:spPr/>
      <dgm:t>
        <a:bodyPr/>
        <a:lstStyle/>
        <a:p>
          <a:pPr rtl="1"/>
          <a:r>
            <a:rPr lang="ar-SA" b="1" dirty="0" smtClean="0"/>
            <a:t>تبويبها</a:t>
          </a:r>
          <a:endParaRPr lang="ar-SA" b="1" dirty="0"/>
        </a:p>
      </dgm:t>
    </dgm:pt>
    <dgm:pt modelId="{99079F68-6420-4DB1-A5A6-0A514F0625C1}" type="parTrans" cxnId="{C2FFD7E1-D03E-4A6A-BB03-62A3E4AB28DE}">
      <dgm:prSet/>
      <dgm:spPr/>
      <dgm:t>
        <a:bodyPr/>
        <a:lstStyle/>
        <a:p>
          <a:pPr rtl="1"/>
          <a:endParaRPr lang="ar-SA"/>
        </a:p>
      </dgm:t>
    </dgm:pt>
    <dgm:pt modelId="{09E54E0F-5585-4E9E-B895-DA1540D06269}" type="sibTrans" cxnId="{C2FFD7E1-D03E-4A6A-BB03-62A3E4AB28DE}">
      <dgm:prSet/>
      <dgm:spPr/>
      <dgm:t>
        <a:bodyPr/>
        <a:lstStyle/>
        <a:p>
          <a:pPr rtl="1"/>
          <a:endParaRPr lang="ar-SA"/>
        </a:p>
      </dgm:t>
    </dgm:pt>
    <dgm:pt modelId="{BC259EF3-8BA8-4567-B6CD-0D0744C69E5B}">
      <dgm:prSet/>
      <dgm:spPr/>
      <dgm:t>
        <a:bodyPr/>
        <a:lstStyle/>
        <a:p>
          <a:pPr rtl="1"/>
          <a:r>
            <a:rPr lang="ar-SA" b="1" dirty="0" smtClean="0"/>
            <a:t>إدخالها</a:t>
          </a:r>
          <a:endParaRPr lang="ar-SA" b="1" dirty="0"/>
        </a:p>
      </dgm:t>
    </dgm:pt>
    <dgm:pt modelId="{24A4F8EB-A6C1-4839-BC61-EDF518B6115F}" type="parTrans" cxnId="{3604392B-794D-4D54-8246-396796E90B3E}">
      <dgm:prSet/>
      <dgm:spPr/>
      <dgm:t>
        <a:bodyPr/>
        <a:lstStyle/>
        <a:p>
          <a:pPr rtl="1"/>
          <a:endParaRPr lang="ar-SA"/>
        </a:p>
      </dgm:t>
    </dgm:pt>
    <dgm:pt modelId="{BEA6D753-1F16-45A3-8F53-445F310A4EC0}" type="sibTrans" cxnId="{3604392B-794D-4D54-8246-396796E90B3E}">
      <dgm:prSet/>
      <dgm:spPr/>
      <dgm:t>
        <a:bodyPr/>
        <a:lstStyle/>
        <a:p>
          <a:pPr rtl="1"/>
          <a:endParaRPr lang="ar-SA"/>
        </a:p>
      </dgm:t>
    </dgm:pt>
    <dgm:pt modelId="{E05975EA-8762-43F4-AC90-F47CECE943A8}">
      <dgm:prSet/>
      <dgm:spPr/>
      <dgm:t>
        <a:bodyPr/>
        <a:lstStyle/>
        <a:p>
          <a:pPr rtl="1"/>
          <a:r>
            <a:rPr lang="ar-SA" b="1" dirty="0" smtClean="0"/>
            <a:t>تحليلها</a:t>
          </a:r>
          <a:endParaRPr lang="ar-SA" b="1" dirty="0"/>
        </a:p>
      </dgm:t>
    </dgm:pt>
    <dgm:pt modelId="{3AF859BB-7CFE-48BF-A34D-1FAE83A149CA}" type="parTrans" cxnId="{D9A12493-6923-41B4-A703-53729A96D865}">
      <dgm:prSet/>
      <dgm:spPr/>
      <dgm:t>
        <a:bodyPr/>
        <a:lstStyle/>
        <a:p>
          <a:pPr rtl="1"/>
          <a:endParaRPr lang="ar-SA"/>
        </a:p>
      </dgm:t>
    </dgm:pt>
    <dgm:pt modelId="{C4530CEE-6A61-47A2-8424-F931748A234F}" type="sibTrans" cxnId="{D9A12493-6923-41B4-A703-53729A96D865}">
      <dgm:prSet/>
      <dgm:spPr/>
      <dgm:t>
        <a:bodyPr/>
        <a:lstStyle/>
        <a:p>
          <a:pPr rtl="1"/>
          <a:endParaRPr lang="ar-SA"/>
        </a:p>
      </dgm:t>
    </dgm:pt>
    <dgm:pt modelId="{A1BD977A-A332-43E6-8BEA-2C745EC7584D}" type="pres">
      <dgm:prSet presAssocID="{85009285-EB57-4319-827D-BBE51BBA8D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1C928A-8742-4E54-9A9E-0052EA591A60}" type="pres">
      <dgm:prSet presAssocID="{926D41CD-C1D7-4B38-A2AF-6263D04ED1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648329-4BCE-4BBE-88B8-4A79EBDF7923}" type="pres">
      <dgm:prSet presAssocID="{3C0C2E16-47F6-4DB6-949A-B76EA3A68EAB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AA41A09F-6D5D-49F0-9416-C2971F5B0D97}" type="pres">
      <dgm:prSet presAssocID="{3C0C2E16-47F6-4DB6-949A-B76EA3A68EAB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EDF4F6CB-79A9-493E-AF0C-0A87B4DF7C01}" type="pres">
      <dgm:prSet presAssocID="{41CD5C6F-DE7C-4726-BC17-4DDC536E0A3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818CFA-255C-4744-B6E2-B3BE894946A3}" type="pres">
      <dgm:prSet presAssocID="{2126C385-2F2C-4CFD-9CB4-3D6FF91AE796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7128FB95-59AE-4EC9-8937-C771C40A12B0}" type="pres">
      <dgm:prSet presAssocID="{2126C385-2F2C-4CFD-9CB4-3D6FF91AE796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85EDE29A-D7BF-4EC6-ADD2-7331F0DF1B85}" type="pres">
      <dgm:prSet presAssocID="{E2B2CF71-50F3-48AF-A390-2D6853B51F0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BED309-7024-46E1-94F4-E71534AC0F08}" type="pres">
      <dgm:prSet presAssocID="{09E54E0F-5585-4E9E-B895-DA1540D06269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5164FA5-8220-499E-8523-920B7E95EA63}" type="pres">
      <dgm:prSet presAssocID="{09E54E0F-5585-4E9E-B895-DA1540D06269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9F067636-9885-4593-9C79-90F50E762400}" type="pres">
      <dgm:prSet presAssocID="{BC259EF3-8BA8-4567-B6CD-0D0744C69E5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C679E7-E4D9-4373-AFB4-5EDB2DCD45E0}" type="pres">
      <dgm:prSet presAssocID="{BEA6D753-1F16-45A3-8F53-445F310A4EC0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A8E30B57-674F-46B5-8887-2503A7D68CCB}" type="pres">
      <dgm:prSet presAssocID="{BEA6D753-1F16-45A3-8F53-445F310A4EC0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62645F97-E1C4-45A2-8C64-3B5F9AF82A4B}" type="pres">
      <dgm:prSet presAssocID="{E05975EA-8762-43F4-AC90-F47CECE943A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C11962-12AD-4193-9F80-E59FD5F428F0}" type="pres">
      <dgm:prSet presAssocID="{C4530CEE-6A61-47A2-8424-F931748A234F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F7D55DB2-3DEC-4B4B-82F3-44C1DF99D068}" type="pres">
      <dgm:prSet presAssocID="{C4530CEE-6A61-47A2-8424-F931748A234F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3008CE7D-F27F-4735-95DA-FE5029F8B24B}" type="presOf" srcId="{E05975EA-8762-43F4-AC90-F47CECE943A8}" destId="{62645F97-E1C4-45A2-8C64-3B5F9AF82A4B}" srcOrd="0" destOrd="0" presId="urn:microsoft.com/office/officeart/2005/8/layout/cycle2"/>
    <dgm:cxn modelId="{CC263953-9905-4B25-AB0B-CC9AEA31C515}" type="presOf" srcId="{C4530CEE-6A61-47A2-8424-F931748A234F}" destId="{10C11962-12AD-4193-9F80-E59FD5F428F0}" srcOrd="0" destOrd="0" presId="urn:microsoft.com/office/officeart/2005/8/layout/cycle2"/>
    <dgm:cxn modelId="{59F1BD68-C3E0-4C2B-8CE1-86D463A5ED5F}" type="presOf" srcId="{BC259EF3-8BA8-4567-B6CD-0D0744C69E5B}" destId="{9F067636-9885-4593-9C79-90F50E762400}" srcOrd="0" destOrd="0" presId="urn:microsoft.com/office/officeart/2005/8/layout/cycle2"/>
    <dgm:cxn modelId="{6EBB8C31-D5D2-44B8-9DA4-F77EC2BD42C5}" type="presOf" srcId="{41CD5C6F-DE7C-4726-BC17-4DDC536E0A3D}" destId="{EDF4F6CB-79A9-493E-AF0C-0A87B4DF7C01}" srcOrd="0" destOrd="0" presId="urn:microsoft.com/office/officeart/2005/8/layout/cycle2"/>
    <dgm:cxn modelId="{95BA6302-E154-457F-84DF-EB076E3E7CD7}" type="presOf" srcId="{C4530CEE-6A61-47A2-8424-F931748A234F}" destId="{F7D55DB2-3DEC-4B4B-82F3-44C1DF99D068}" srcOrd="1" destOrd="0" presId="urn:microsoft.com/office/officeart/2005/8/layout/cycle2"/>
    <dgm:cxn modelId="{356489E4-01D0-4535-AB54-DA39393B1B70}" type="presOf" srcId="{926D41CD-C1D7-4B38-A2AF-6263D04ED175}" destId="{651C928A-8742-4E54-9A9E-0052EA591A60}" srcOrd="0" destOrd="0" presId="urn:microsoft.com/office/officeart/2005/8/layout/cycle2"/>
    <dgm:cxn modelId="{C2FFD7E1-D03E-4A6A-BB03-62A3E4AB28DE}" srcId="{85009285-EB57-4319-827D-BBE51BBA8D91}" destId="{E2B2CF71-50F3-48AF-A390-2D6853B51F08}" srcOrd="2" destOrd="0" parTransId="{99079F68-6420-4DB1-A5A6-0A514F0625C1}" sibTransId="{09E54E0F-5585-4E9E-B895-DA1540D06269}"/>
    <dgm:cxn modelId="{D780E5C9-EF48-4B3C-B65E-76745EA96705}" type="presOf" srcId="{3C0C2E16-47F6-4DB6-949A-B76EA3A68EAB}" destId="{87648329-4BCE-4BBE-88B8-4A79EBDF7923}" srcOrd="0" destOrd="0" presId="urn:microsoft.com/office/officeart/2005/8/layout/cycle2"/>
    <dgm:cxn modelId="{7BFC227C-F3F5-489B-8E2B-F8A9ABD23596}" type="presOf" srcId="{09E54E0F-5585-4E9E-B895-DA1540D06269}" destId="{3FBED309-7024-46E1-94F4-E71534AC0F08}" srcOrd="0" destOrd="0" presId="urn:microsoft.com/office/officeart/2005/8/layout/cycle2"/>
    <dgm:cxn modelId="{26F0F895-6031-4127-BB51-59B299765395}" type="presOf" srcId="{2126C385-2F2C-4CFD-9CB4-3D6FF91AE796}" destId="{FA818CFA-255C-4744-B6E2-B3BE894946A3}" srcOrd="0" destOrd="0" presId="urn:microsoft.com/office/officeart/2005/8/layout/cycle2"/>
    <dgm:cxn modelId="{01E9E143-FC2C-4EC4-A208-0A63B915DCFC}" type="presOf" srcId="{E2B2CF71-50F3-48AF-A390-2D6853B51F08}" destId="{85EDE29A-D7BF-4EC6-ADD2-7331F0DF1B85}" srcOrd="0" destOrd="0" presId="urn:microsoft.com/office/officeart/2005/8/layout/cycle2"/>
    <dgm:cxn modelId="{AD1B0ABD-3E08-4246-B56B-9A0FF63114B1}" type="presOf" srcId="{BEA6D753-1F16-45A3-8F53-445F310A4EC0}" destId="{97C679E7-E4D9-4373-AFB4-5EDB2DCD45E0}" srcOrd="0" destOrd="0" presId="urn:microsoft.com/office/officeart/2005/8/layout/cycle2"/>
    <dgm:cxn modelId="{56134F4F-5869-4AAC-B3DB-18BDB867E645}" type="presOf" srcId="{09E54E0F-5585-4E9E-B895-DA1540D06269}" destId="{F5164FA5-8220-499E-8523-920B7E95EA63}" srcOrd="1" destOrd="0" presId="urn:microsoft.com/office/officeart/2005/8/layout/cycle2"/>
    <dgm:cxn modelId="{29F0AA22-E505-4637-B495-8D87C8238F1D}" type="presOf" srcId="{2126C385-2F2C-4CFD-9CB4-3D6FF91AE796}" destId="{7128FB95-59AE-4EC9-8937-C771C40A12B0}" srcOrd="1" destOrd="0" presId="urn:microsoft.com/office/officeart/2005/8/layout/cycle2"/>
    <dgm:cxn modelId="{D9A12493-6923-41B4-A703-53729A96D865}" srcId="{85009285-EB57-4319-827D-BBE51BBA8D91}" destId="{E05975EA-8762-43F4-AC90-F47CECE943A8}" srcOrd="4" destOrd="0" parTransId="{3AF859BB-7CFE-48BF-A34D-1FAE83A149CA}" sibTransId="{C4530CEE-6A61-47A2-8424-F931748A234F}"/>
    <dgm:cxn modelId="{AB76B51D-C5E6-4284-B98A-0DCC3623A2BA}" type="presOf" srcId="{BEA6D753-1F16-45A3-8F53-445F310A4EC0}" destId="{A8E30B57-674F-46B5-8887-2503A7D68CCB}" srcOrd="1" destOrd="0" presId="urn:microsoft.com/office/officeart/2005/8/layout/cycle2"/>
    <dgm:cxn modelId="{387A92FB-23F3-4C55-AE81-04F888870BAC}" type="presOf" srcId="{3C0C2E16-47F6-4DB6-949A-B76EA3A68EAB}" destId="{AA41A09F-6D5D-49F0-9416-C2971F5B0D97}" srcOrd="1" destOrd="0" presId="urn:microsoft.com/office/officeart/2005/8/layout/cycle2"/>
    <dgm:cxn modelId="{C0E5AACD-9A18-48C7-A929-215DE5C8EFDA}" srcId="{85009285-EB57-4319-827D-BBE51BBA8D91}" destId="{926D41CD-C1D7-4B38-A2AF-6263D04ED175}" srcOrd="0" destOrd="0" parTransId="{696B8E8F-B990-4A3B-918C-6CCFF9551978}" sibTransId="{3C0C2E16-47F6-4DB6-949A-B76EA3A68EAB}"/>
    <dgm:cxn modelId="{83C22A29-5EC0-4D93-8EEA-53224BB3267E}" type="presOf" srcId="{85009285-EB57-4319-827D-BBE51BBA8D91}" destId="{A1BD977A-A332-43E6-8BEA-2C745EC7584D}" srcOrd="0" destOrd="0" presId="urn:microsoft.com/office/officeart/2005/8/layout/cycle2"/>
    <dgm:cxn modelId="{3604392B-794D-4D54-8246-396796E90B3E}" srcId="{85009285-EB57-4319-827D-BBE51BBA8D91}" destId="{BC259EF3-8BA8-4567-B6CD-0D0744C69E5B}" srcOrd="3" destOrd="0" parTransId="{24A4F8EB-A6C1-4839-BC61-EDF518B6115F}" sibTransId="{BEA6D753-1F16-45A3-8F53-445F310A4EC0}"/>
    <dgm:cxn modelId="{53096516-95D9-460C-A7DB-ABADF3C2B729}" srcId="{85009285-EB57-4319-827D-BBE51BBA8D91}" destId="{41CD5C6F-DE7C-4726-BC17-4DDC536E0A3D}" srcOrd="1" destOrd="0" parTransId="{6FEFDE77-14CC-4999-96E9-5EF7C502B4E6}" sibTransId="{2126C385-2F2C-4CFD-9CB4-3D6FF91AE796}"/>
    <dgm:cxn modelId="{1853246B-7153-4187-AF4F-46EB4361D6FA}" type="presParOf" srcId="{A1BD977A-A332-43E6-8BEA-2C745EC7584D}" destId="{651C928A-8742-4E54-9A9E-0052EA591A60}" srcOrd="0" destOrd="0" presId="urn:microsoft.com/office/officeart/2005/8/layout/cycle2"/>
    <dgm:cxn modelId="{24449212-53A7-4B28-9F58-3B8408EAB7E2}" type="presParOf" srcId="{A1BD977A-A332-43E6-8BEA-2C745EC7584D}" destId="{87648329-4BCE-4BBE-88B8-4A79EBDF7923}" srcOrd="1" destOrd="0" presId="urn:microsoft.com/office/officeart/2005/8/layout/cycle2"/>
    <dgm:cxn modelId="{B4D8B9EC-4192-488F-89EC-4EA3E994F3BD}" type="presParOf" srcId="{87648329-4BCE-4BBE-88B8-4A79EBDF7923}" destId="{AA41A09F-6D5D-49F0-9416-C2971F5B0D97}" srcOrd="0" destOrd="0" presId="urn:microsoft.com/office/officeart/2005/8/layout/cycle2"/>
    <dgm:cxn modelId="{82ADB623-3214-4CEA-8800-9B569D354C35}" type="presParOf" srcId="{A1BD977A-A332-43E6-8BEA-2C745EC7584D}" destId="{EDF4F6CB-79A9-493E-AF0C-0A87B4DF7C01}" srcOrd="2" destOrd="0" presId="urn:microsoft.com/office/officeart/2005/8/layout/cycle2"/>
    <dgm:cxn modelId="{3C4450B9-C664-430C-B226-C1C4B02757E1}" type="presParOf" srcId="{A1BD977A-A332-43E6-8BEA-2C745EC7584D}" destId="{FA818CFA-255C-4744-B6E2-B3BE894946A3}" srcOrd="3" destOrd="0" presId="urn:microsoft.com/office/officeart/2005/8/layout/cycle2"/>
    <dgm:cxn modelId="{49E4FD5B-812E-4E2B-AE80-83A1090E1188}" type="presParOf" srcId="{FA818CFA-255C-4744-B6E2-B3BE894946A3}" destId="{7128FB95-59AE-4EC9-8937-C771C40A12B0}" srcOrd="0" destOrd="0" presId="urn:microsoft.com/office/officeart/2005/8/layout/cycle2"/>
    <dgm:cxn modelId="{571AFF86-458E-4652-B63F-A4898A699CA5}" type="presParOf" srcId="{A1BD977A-A332-43E6-8BEA-2C745EC7584D}" destId="{85EDE29A-D7BF-4EC6-ADD2-7331F0DF1B85}" srcOrd="4" destOrd="0" presId="urn:microsoft.com/office/officeart/2005/8/layout/cycle2"/>
    <dgm:cxn modelId="{8832E0AE-860B-4BBE-AEC0-BC79FC0A1508}" type="presParOf" srcId="{A1BD977A-A332-43E6-8BEA-2C745EC7584D}" destId="{3FBED309-7024-46E1-94F4-E71534AC0F08}" srcOrd="5" destOrd="0" presId="urn:microsoft.com/office/officeart/2005/8/layout/cycle2"/>
    <dgm:cxn modelId="{827DBE82-058D-4B6C-81CA-7C8AC13FC8D0}" type="presParOf" srcId="{3FBED309-7024-46E1-94F4-E71534AC0F08}" destId="{F5164FA5-8220-499E-8523-920B7E95EA63}" srcOrd="0" destOrd="0" presId="urn:microsoft.com/office/officeart/2005/8/layout/cycle2"/>
    <dgm:cxn modelId="{408A80A2-A3AB-438C-A1DD-A1174D3DD3AB}" type="presParOf" srcId="{A1BD977A-A332-43E6-8BEA-2C745EC7584D}" destId="{9F067636-9885-4593-9C79-90F50E762400}" srcOrd="6" destOrd="0" presId="urn:microsoft.com/office/officeart/2005/8/layout/cycle2"/>
    <dgm:cxn modelId="{84132989-C92F-4B1A-AAD1-2F549545664F}" type="presParOf" srcId="{A1BD977A-A332-43E6-8BEA-2C745EC7584D}" destId="{97C679E7-E4D9-4373-AFB4-5EDB2DCD45E0}" srcOrd="7" destOrd="0" presId="urn:microsoft.com/office/officeart/2005/8/layout/cycle2"/>
    <dgm:cxn modelId="{67FDBFDB-A8FC-45E4-BADD-74C53915469D}" type="presParOf" srcId="{97C679E7-E4D9-4373-AFB4-5EDB2DCD45E0}" destId="{A8E30B57-674F-46B5-8887-2503A7D68CCB}" srcOrd="0" destOrd="0" presId="urn:microsoft.com/office/officeart/2005/8/layout/cycle2"/>
    <dgm:cxn modelId="{231C714C-7401-4DB1-B4A2-B7882863F717}" type="presParOf" srcId="{A1BD977A-A332-43E6-8BEA-2C745EC7584D}" destId="{62645F97-E1C4-45A2-8C64-3B5F9AF82A4B}" srcOrd="8" destOrd="0" presId="urn:microsoft.com/office/officeart/2005/8/layout/cycle2"/>
    <dgm:cxn modelId="{A1E21D11-4D87-43DE-ABA5-7B9D6BF7A535}" type="presParOf" srcId="{A1BD977A-A332-43E6-8BEA-2C745EC7584D}" destId="{10C11962-12AD-4193-9F80-E59FD5F428F0}" srcOrd="9" destOrd="0" presId="urn:microsoft.com/office/officeart/2005/8/layout/cycle2"/>
    <dgm:cxn modelId="{BC238DAA-8057-4DD8-BE1F-C49708033929}" type="presParOf" srcId="{10C11962-12AD-4193-9F80-E59FD5F428F0}" destId="{F7D55DB2-3DEC-4B4B-82F3-44C1DF99D06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BE0271-7565-4FC6-AD87-61CB5A67BD75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91F043BC-F125-417C-B7D6-4368A7157DB7}">
      <dgm:prSet/>
      <dgm:spPr/>
      <dgm:t>
        <a:bodyPr/>
        <a:lstStyle/>
        <a:p>
          <a:pPr rtl="1"/>
          <a:r>
            <a:rPr lang="ar-SA" b="1" smtClean="0"/>
            <a:t>متوسط حجم الأسرة</a:t>
          </a:r>
          <a:endParaRPr lang="ar-SA"/>
        </a:p>
      </dgm:t>
    </dgm:pt>
    <dgm:pt modelId="{A01C8ABD-F88E-44AF-A089-0ABC77C9B4FE}" type="parTrans" cxnId="{B42C5B9C-04CE-4A6C-9E4A-A700DD203A27}">
      <dgm:prSet/>
      <dgm:spPr/>
      <dgm:t>
        <a:bodyPr/>
        <a:lstStyle/>
        <a:p>
          <a:pPr rtl="1"/>
          <a:endParaRPr lang="ar-SA"/>
        </a:p>
      </dgm:t>
    </dgm:pt>
    <dgm:pt modelId="{B1C08B94-26C2-45B8-BC1E-EA6FCE6EC7B0}" type="sibTrans" cxnId="{B42C5B9C-04CE-4A6C-9E4A-A700DD203A27}">
      <dgm:prSet/>
      <dgm:spPr/>
      <dgm:t>
        <a:bodyPr/>
        <a:lstStyle/>
        <a:p>
          <a:pPr rtl="1"/>
          <a:endParaRPr lang="ar-SA"/>
        </a:p>
      </dgm:t>
    </dgm:pt>
    <dgm:pt modelId="{CB0DCC0C-87F7-4570-9E5D-1B0AB98AB2B5}">
      <dgm:prSet/>
      <dgm:spPr/>
      <dgm:t>
        <a:bodyPr/>
        <a:lstStyle/>
        <a:p>
          <a:pPr rtl="1"/>
          <a:r>
            <a:rPr lang="ar-SA" b="1" smtClean="0"/>
            <a:t>الزبائن</a:t>
          </a:r>
          <a:endParaRPr lang="ar-SA"/>
        </a:p>
      </dgm:t>
    </dgm:pt>
    <dgm:pt modelId="{C0AB1C9E-6B0B-4FFB-BEB1-641EF4CACA5B}" type="parTrans" cxnId="{6C82FFED-8A99-4E83-B446-A4E83FF377EE}">
      <dgm:prSet/>
      <dgm:spPr/>
      <dgm:t>
        <a:bodyPr/>
        <a:lstStyle/>
        <a:p>
          <a:pPr rtl="1"/>
          <a:endParaRPr lang="ar-SA"/>
        </a:p>
      </dgm:t>
    </dgm:pt>
    <dgm:pt modelId="{B078AF58-EBA9-4C82-BEC4-A192F3C841D9}" type="sibTrans" cxnId="{6C82FFED-8A99-4E83-B446-A4E83FF377EE}">
      <dgm:prSet/>
      <dgm:spPr/>
      <dgm:t>
        <a:bodyPr/>
        <a:lstStyle/>
        <a:p>
          <a:pPr rtl="1"/>
          <a:endParaRPr lang="ar-SA"/>
        </a:p>
      </dgm:t>
    </dgm:pt>
    <dgm:pt modelId="{726357E9-3C00-4B66-BA3E-F230D412B3E3}">
      <dgm:prSet/>
      <dgm:spPr/>
      <dgm:t>
        <a:bodyPr/>
        <a:lstStyle/>
        <a:p>
          <a:pPr rtl="1"/>
          <a:r>
            <a:rPr lang="ar-SA" b="1" smtClean="0"/>
            <a:t>التغير في خصائص المجتمع</a:t>
          </a:r>
          <a:endParaRPr lang="ar-SA"/>
        </a:p>
      </dgm:t>
    </dgm:pt>
    <dgm:pt modelId="{75EE95A1-35F2-4A59-BE3E-B73C2627ABAE}" type="parTrans" cxnId="{97239DBE-8C43-4137-BF0E-2FF043BF02D9}">
      <dgm:prSet/>
      <dgm:spPr/>
      <dgm:t>
        <a:bodyPr/>
        <a:lstStyle/>
        <a:p>
          <a:pPr rtl="1"/>
          <a:endParaRPr lang="ar-SA"/>
        </a:p>
      </dgm:t>
    </dgm:pt>
    <dgm:pt modelId="{CADD7EE0-49D4-4E6D-BE4A-9ADA541E5548}" type="sibTrans" cxnId="{97239DBE-8C43-4137-BF0E-2FF043BF02D9}">
      <dgm:prSet/>
      <dgm:spPr/>
      <dgm:t>
        <a:bodyPr/>
        <a:lstStyle/>
        <a:p>
          <a:pPr rtl="1"/>
          <a:endParaRPr lang="ar-SA"/>
        </a:p>
      </dgm:t>
    </dgm:pt>
    <dgm:pt modelId="{D448918F-084F-4F94-A1AD-307771F431AB}">
      <dgm:prSet/>
      <dgm:spPr/>
      <dgm:t>
        <a:bodyPr/>
        <a:lstStyle/>
        <a:p>
          <a:pPr rtl="1"/>
          <a:r>
            <a:rPr lang="ar-SA" b="1" smtClean="0"/>
            <a:t>التعليم</a:t>
          </a:r>
          <a:endParaRPr lang="ar-SA"/>
        </a:p>
      </dgm:t>
    </dgm:pt>
    <dgm:pt modelId="{D4C7B327-5878-478E-A689-5CB3BBB3FEDF}" type="parTrans" cxnId="{DF665C56-23A3-46CA-83CF-6F9D8B18CF20}">
      <dgm:prSet/>
      <dgm:spPr/>
      <dgm:t>
        <a:bodyPr/>
        <a:lstStyle/>
        <a:p>
          <a:pPr rtl="1"/>
          <a:endParaRPr lang="ar-SA"/>
        </a:p>
      </dgm:t>
    </dgm:pt>
    <dgm:pt modelId="{527FAFF9-E2FD-4FE5-910D-075282F3337C}" type="sibTrans" cxnId="{DF665C56-23A3-46CA-83CF-6F9D8B18CF20}">
      <dgm:prSet/>
      <dgm:spPr/>
      <dgm:t>
        <a:bodyPr/>
        <a:lstStyle/>
        <a:p>
          <a:pPr rtl="1"/>
          <a:endParaRPr lang="ar-SA"/>
        </a:p>
      </dgm:t>
    </dgm:pt>
    <dgm:pt modelId="{270F263C-9052-4E58-A4E3-1C2391ED53F7}">
      <dgm:prSet/>
      <dgm:spPr/>
      <dgm:t>
        <a:bodyPr/>
        <a:lstStyle/>
        <a:p>
          <a:pPr rtl="1"/>
          <a:r>
            <a:rPr lang="ar-SA" b="1" smtClean="0"/>
            <a:t>مستوى المعيشة</a:t>
          </a:r>
          <a:endParaRPr lang="ar-SA"/>
        </a:p>
      </dgm:t>
    </dgm:pt>
    <dgm:pt modelId="{BDCAF015-0DA8-4E81-830C-EB7F92ABB24E}" type="parTrans" cxnId="{1820B1E4-A09D-41DF-AD6F-AC7CFD156B51}">
      <dgm:prSet/>
      <dgm:spPr/>
      <dgm:t>
        <a:bodyPr/>
        <a:lstStyle/>
        <a:p>
          <a:pPr rtl="1"/>
          <a:endParaRPr lang="ar-SA"/>
        </a:p>
      </dgm:t>
    </dgm:pt>
    <dgm:pt modelId="{9BB43F1A-D67F-42B6-933A-E7D13C2DFE24}" type="sibTrans" cxnId="{1820B1E4-A09D-41DF-AD6F-AC7CFD156B51}">
      <dgm:prSet/>
      <dgm:spPr/>
      <dgm:t>
        <a:bodyPr/>
        <a:lstStyle/>
        <a:p>
          <a:pPr rtl="1"/>
          <a:endParaRPr lang="ar-SA"/>
        </a:p>
      </dgm:t>
    </dgm:pt>
    <dgm:pt modelId="{52E4029F-57FA-43E1-905C-6118D7B60A24}">
      <dgm:prSet/>
      <dgm:spPr/>
      <dgm:t>
        <a:bodyPr/>
        <a:lstStyle/>
        <a:p>
          <a:pPr rtl="1"/>
          <a:r>
            <a:rPr lang="ar-SA" b="1" smtClean="0"/>
            <a:t>الدخل</a:t>
          </a:r>
          <a:endParaRPr lang="ar-SA"/>
        </a:p>
      </dgm:t>
    </dgm:pt>
    <dgm:pt modelId="{2AC2833F-7ACF-4A81-9155-09EBB2774B05}" type="parTrans" cxnId="{0CCB3548-4C40-4640-93F6-006D7FAD0F24}">
      <dgm:prSet/>
      <dgm:spPr/>
      <dgm:t>
        <a:bodyPr/>
        <a:lstStyle/>
        <a:p>
          <a:pPr rtl="1"/>
          <a:endParaRPr lang="ar-SA"/>
        </a:p>
      </dgm:t>
    </dgm:pt>
    <dgm:pt modelId="{F534B376-1A4E-4215-BCC0-C1CD5211051B}" type="sibTrans" cxnId="{0CCB3548-4C40-4640-93F6-006D7FAD0F24}">
      <dgm:prSet/>
      <dgm:spPr/>
      <dgm:t>
        <a:bodyPr/>
        <a:lstStyle/>
        <a:p>
          <a:pPr rtl="1"/>
          <a:endParaRPr lang="ar-SA"/>
        </a:p>
      </dgm:t>
    </dgm:pt>
    <dgm:pt modelId="{9FF1B11B-A654-4E4D-8B5A-3C2D9355CEE1}">
      <dgm:prSet/>
      <dgm:spPr/>
      <dgm:t>
        <a:bodyPr/>
        <a:lstStyle/>
        <a:p>
          <a:pPr rtl="1"/>
          <a:r>
            <a:rPr lang="ar-SA" b="1" smtClean="0"/>
            <a:t>المنافسين</a:t>
          </a:r>
          <a:endParaRPr lang="ar-SA"/>
        </a:p>
      </dgm:t>
    </dgm:pt>
    <dgm:pt modelId="{3438A4E0-0721-4982-90BB-1FEE89BB3BAF}" type="parTrans" cxnId="{FAAC5665-DEC3-40E1-8EED-3F47FB27DC48}">
      <dgm:prSet/>
      <dgm:spPr/>
      <dgm:t>
        <a:bodyPr/>
        <a:lstStyle/>
        <a:p>
          <a:pPr rtl="1"/>
          <a:endParaRPr lang="ar-SA"/>
        </a:p>
      </dgm:t>
    </dgm:pt>
    <dgm:pt modelId="{CDD48A31-C41D-40C8-BB16-94BB80315BD3}" type="sibTrans" cxnId="{FAAC5665-DEC3-40E1-8EED-3F47FB27DC48}">
      <dgm:prSet/>
      <dgm:spPr/>
      <dgm:t>
        <a:bodyPr/>
        <a:lstStyle/>
        <a:p>
          <a:pPr rtl="1"/>
          <a:endParaRPr lang="ar-SA"/>
        </a:p>
      </dgm:t>
    </dgm:pt>
    <dgm:pt modelId="{40F37F53-4287-47B8-B725-362EA2FE025B}" type="pres">
      <dgm:prSet presAssocID="{54BE0271-7565-4FC6-AD87-61CB5A67BD7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FA8C530-C428-4BB7-B011-0896FB12DC22}" type="pres">
      <dgm:prSet presAssocID="{91F043BC-F125-417C-B7D6-4368A7157DB7}" presName="circ1" presStyleLbl="vennNode1" presStyleIdx="0" presStyleCnt="7"/>
      <dgm:spPr/>
    </dgm:pt>
    <dgm:pt modelId="{A3C236DA-D20A-407D-81BF-C1C7F711DC41}" type="pres">
      <dgm:prSet presAssocID="{91F043BC-F125-417C-B7D6-4368A7157DB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840352-39C6-4712-8715-1A2DF0D98D7C}" type="pres">
      <dgm:prSet presAssocID="{CB0DCC0C-87F7-4570-9E5D-1B0AB98AB2B5}" presName="circ2" presStyleLbl="vennNode1" presStyleIdx="1" presStyleCnt="7"/>
      <dgm:spPr/>
    </dgm:pt>
    <dgm:pt modelId="{0A06F39B-32A5-4821-B723-C50BDCDDE305}" type="pres">
      <dgm:prSet presAssocID="{CB0DCC0C-87F7-4570-9E5D-1B0AB98AB2B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42FA84-14EE-4D28-9A9C-23409B1175DC}" type="pres">
      <dgm:prSet presAssocID="{726357E9-3C00-4B66-BA3E-F230D412B3E3}" presName="circ3" presStyleLbl="vennNode1" presStyleIdx="2" presStyleCnt="7"/>
      <dgm:spPr/>
    </dgm:pt>
    <dgm:pt modelId="{07CAF541-B242-4128-A03F-96597A3EF867}" type="pres">
      <dgm:prSet presAssocID="{726357E9-3C00-4B66-BA3E-F230D412B3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B6270F-FDC5-484E-841D-CFD93F018005}" type="pres">
      <dgm:prSet presAssocID="{D448918F-084F-4F94-A1AD-307771F431AB}" presName="circ4" presStyleLbl="vennNode1" presStyleIdx="3" presStyleCnt="7"/>
      <dgm:spPr/>
    </dgm:pt>
    <dgm:pt modelId="{DCAB8DA1-D944-42B7-BE68-0E24C3AEED64}" type="pres">
      <dgm:prSet presAssocID="{D448918F-084F-4F94-A1AD-307771F431A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9EFCF2-7E32-49C7-8607-572FBAAE430E}" type="pres">
      <dgm:prSet presAssocID="{270F263C-9052-4E58-A4E3-1C2391ED53F7}" presName="circ5" presStyleLbl="vennNode1" presStyleIdx="4" presStyleCnt="7"/>
      <dgm:spPr/>
    </dgm:pt>
    <dgm:pt modelId="{68B0EF2D-7192-4786-96DE-48E4A407695A}" type="pres">
      <dgm:prSet presAssocID="{270F263C-9052-4E58-A4E3-1C2391ED53F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A01D67-7CF5-4E2F-B0A3-6470434F590D}" type="pres">
      <dgm:prSet presAssocID="{52E4029F-57FA-43E1-905C-6118D7B60A24}" presName="circ6" presStyleLbl="vennNode1" presStyleIdx="5" presStyleCnt="7"/>
      <dgm:spPr/>
    </dgm:pt>
    <dgm:pt modelId="{1441995F-FC9C-48CB-A5DA-56A413EACCB1}" type="pres">
      <dgm:prSet presAssocID="{52E4029F-57FA-43E1-905C-6118D7B60A24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5C658D6-626A-4AC3-ADC5-9E32BBB6EFCA}" type="pres">
      <dgm:prSet presAssocID="{9FF1B11B-A654-4E4D-8B5A-3C2D9355CEE1}" presName="circ7" presStyleLbl="vennNode1" presStyleIdx="6" presStyleCnt="7"/>
      <dgm:spPr/>
    </dgm:pt>
    <dgm:pt modelId="{9148AB6E-FDDB-499F-B865-D7B22D5854D1}" type="pres">
      <dgm:prSet presAssocID="{9FF1B11B-A654-4E4D-8B5A-3C2D9355CEE1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42C5B9C-04CE-4A6C-9E4A-A700DD203A27}" srcId="{54BE0271-7565-4FC6-AD87-61CB5A67BD75}" destId="{91F043BC-F125-417C-B7D6-4368A7157DB7}" srcOrd="0" destOrd="0" parTransId="{A01C8ABD-F88E-44AF-A089-0ABC77C9B4FE}" sibTransId="{B1C08B94-26C2-45B8-BC1E-EA6FCE6EC7B0}"/>
    <dgm:cxn modelId="{D8484FE0-2869-4044-8D5F-B4AD9E3B2EB8}" type="presOf" srcId="{9FF1B11B-A654-4E4D-8B5A-3C2D9355CEE1}" destId="{9148AB6E-FDDB-499F-B865-D7B22D5854D1}" srcOrd="0" destOrd="0" presId="urn:microsoft.com/office/officeart/2005/8/layout/venn1"/>
    <dgm:cxn modelId="{54DFD125-AD4B-4F53-93A5-301F3CD6BB80}" type="presOf" srcId="{91F043BC-F125-417C-B7D6-4368A7157DB7}" destId="{A3C236DA-D20A-407D-81BF-C1C7F711DC41}" srcOrd="0" destOrd="0" presId="urn:microsoft.com/office/officeart/2005/8/layout/venn1"/>
    <dgm:cxn modelId="{97239DBE-8C43-4137-BF0E-2FF043BF02D9}" srcId="{54BE0271-7565-4FC6-AD87-61CB5A67BD75}" destId="{726357E9-3C00-4B66-BA3E-F230D412B3E3}" srcOrd="2" destOrd="0" parTransId="{75EE95A1-35F2-4A59-BE3E-B73C2627ABAE}" sibTransId="{CADD7EE0-49D4-4E6D-BE4A-9ADA541E5548}"/>
    <dgm:cxn modelId="{B525F34F-ED37-4959-B4C3-F2A783EE6B3D}" type="presOf" srcId="{270F263C-9052-4E58-A4E3-1C2391ED53F7}" destId="{68B0EF2D-7192-4786-96DE-48E4A407695A}" srcOrd="0" destOrd="0" presId="urn:microsoft.com/office/officeart/2005/8/layout/venn1"/>
    <dgm:cxn modelId="{DBEA2B93-3879-410E-9380-993C4982F87F}" type="presOf" srcId="{52E4029F-57FA-43E1-905C-6118D7B60A24}" destId="{1441995F-FC9C-48CB-A5DA-56A413EACCB1}" srcOrd="0" destOrd="0" presId="urn:microsoft.com/office/officeart/2005/8/layout/venn1"/>
    <dgm:cxn modelId="{C8EE3F14-5957-43D5-A678-394C9C250E5B}" type="presOf" srcId="{54BE0271-7565-4FC6-AD87-61CB5A67BD75}" destId="{40F37F53-4287-47B8-B725-362EA2FE025B}" srcOrd="0" destOrd="0" presId="urn:microsoft.com/office/officeart/2005/8/layout/venn1"/>
    <dgm:cxn modelId="{B9F00B5C-FD5B-4FB8-81F8-FF1B18AA45AA}" type="presOf" srcId="{D448918F-084F-4F94-A1AD-307771F431AB}" destId="{DCAB8DA1-D944-42B7-BE68-0E24C3AEED64}" srcOrd="0" destOrd="0" presId="urn:microsoft.com/office/officeart/2005/8/layout/venn1"/>
    <dgm:cxn modelId="{1820B1E4-A09D-41DF-AD6F-AC7CFD156B51}" srcId="{54BE0271-7565-4FC6-AD87-61CB5A67BD75}" destId="{270F263C-9052-4E58-A4E3-1C2391ED53F7}" srcOrd="4" destOrd="0" parTransId="{BDCAF015-0DA8-4E81-830C-EB7F92ABB24E}" sibTransId="{9BB43F1A-D67F-42B6-933A-E7D13C2DFE24}"/>
    <dgm:cxn modelId="{6C82FFED-8A99-4E83-B446-A4E83FF377EE}" srcId="{54BE0271-7565-4FC6-AD87-61CB5A67BD75}" destId="{CB0DCC0C-87F7-4570-9E5D-1B0AB98AB2B5}" srcOrd="1" destOrd="0" parTransId="{C0AB1C9E-6B0B-4FFB-BEB1-641EF4CACA5B}" sibTransId="{B078AF58-EBA9-4C82-BEC4-A192F3C841D9}"/>
    <dgm:cxn modelId="{DF665C56-23A3-46CA-83CF-6F9D8B18CF20}" srcId="{54BE0271-7565-4FC6-AD87-61CB5A67BD75}" destId="{D448918F-084F-4F94-A1AD-307771F431AB}" srcOrd="3" destOrd="0" parTransId="{D4C7B327-5878-478E-A689-5CB3BBB3FEDF}" sibTransId="{527FAFF9-E2FD-4FE5-910D-075282F3337C}"/>
    <dgm:cxn modelId="{304E051E-C0ED-4AFA-AAB5-C4CF4C1D009A}" type="presOf" srcId="{CB0DCC0C-87F7-4570-9E5D-1B0AB98AB2B5}" destId="{0A06F39B-32A5-4821-B723-C50BDCDDE305}" srcOrd="0" destOrd="0" presId="urn:microsoft.com/office/officeart/2005/8/layout/venn1"/>
    <dgm:cxn modelId="{FAAC5665-DEC3-40E1-8EED-3F47FB27DC48}" srcId="{54BE0271-7565-4FC6-AD87-61CB5A67BD75}" destId="{9FF1B11B-A654-4E4D-8B5A-3C2D9355CEE1}" srcOrd="6" destOrd="0" parTransId="{3438A4E0-0721-4982-90BB-1FEE89BB3BAF}" sibTransId="{CDD48A31-C41D-40C8-BB16-94BB80315BD3}"/>
    <dgm:cxn modelId="{8F65E3F1-088E-47A1-9F83-273552691ABB}" type="presOf" srcId="{726357E9-3C00-4B66-BA3E-F230D412B3E3}" destId="{07CAF541-B242-4128-A03F-96597A3EF867}" srcOrd="0" destOrd="0" presId="urn:microsoft.com/office/officeart/2005/8/layout/venn1"/>
    <dgm:cxn modelId="{0CCB3548-4C40-4640-93F6-006D7FAD0F24}" srcId="{54BE0271-7565-4FC6-AD87-61CB5A67BD75}" destId="{52E4029F-57FA-43E1-905C-6118D7B60A24}" srcOrd="5" destOrd="0" parTransId="{2AC2833F-7ACF-4A81-9155-09EBB2774B05}" sibTransId="{F534B376-1A4E-4215-BCC0-C1CD5211051B}"/>
    <dgm:cxn modelId="{7143E2A8-FB72-45AD-A991-8E616CED6F1A}" type="presParOf" srcId="{40F37F53-4287-47B8-B725-362EA2FE025B}" destId="{3FA8C530-C428-4BB7-B011-0896FB12DC22}" srcOrd="0" destOrd="0" presId="urn:microsoft.com/office/officeart/2005/8/layout/venn1"/>
    <dgm:cxn modelId="{E4BC731E-BF61-4AF2-8FF5-AABEB8F1904F}" type="presParOf" srcId="{40F37F53-4287-47B8-B725-362EA2FE025B}" destId="{A3C236DA-D20A-407D-81BF-C1C7F711DC41}" srcOrd="1" destOrd="0" presId="urn:microsoft.com/office/officeart/2005/8/layout/venn1"/>
    <dgm:cxn modelId="{AF3EF5CF-6302-46A3-9E17-60D024A42A49}" type="presParOf" srcId="{40F37F53-4287-47B8-B725-362EA2FE025B}" destId="{46840352-39C6-4712-8715-1A2DF0D98D7C}" srcOrd="2" destOrd="0" presId="urn:microsoft.com/office/officeart/2005/8/layout/venn1"/>
    <dgm:cxn modelId="{73D58031-6E29-4BCC-84D6-755DB47C961E}" type="presParOf" srcId="{40F37F53-4287-47B8-B725-362EA2FE025B}" destId="{0A06F39B-32A5-4821-B723-C50BDCDDE305}" srcOrd="3" destOrd="0" presId="urn:microsoft.com/office/officeart/2005/8/layout/venn1"/>
    <dgm:cxn modelId="{D48F9FEF-817C-4781-8446-8420EADD4D9C}" type="presParOf" srcId="{40F37F53-4287-47B8-B725-362EA2FE025B}" destId="{8742FA84-14EE-4D28-9A9C-23409B1175DC}" srcOrd="4" destOrd="0" presId="urn:microsoft.com/office/officeart/2005/8/layout/venn1"/>
    <dgm:cxn modelId="{97B1A352-A739-44B1-97DB-A39D9364CAAD}" type="presParOf" srcId="{40F37F53-4287-47B8-B725-362EA2FE025B}" destId="{07CAF541-B242-4128-A03F-96597A3EF867}" srcOrd="5" destOrd="0" presId="urn:microsoft.com/office/officeart/2005/8/layout/venn1"/>
    <dgm:cxn modelId="{65F63621-7E4E-4410-A6A0-5C814FC6DB62}" type="presParOf" srcId="{40F37F53-4287-47B8-B725-362EA2FE025B}" destId="{44B6270F-FDC5-484E-841D-CFD93F018005}" srcOrd="6" destOrd="0" presId="urn:microsoft.com/office/officeart/2005/8/layout/venn1"/>
    <dgm:cxn modelId="{63BE6436-F6B6-4D90-A91D-1C239D5CF7F6}" type="presParOf" srcId="{40F37F53-4287-47B8-B725-362EA2FE025B}" destId="{DCAB8DA1-D944-42B7-BE68-0E24C3AEED64}" srcOrd="7" destOrd="0" presId="urn:microsoft.com/office/officeart/2005/8/layout/venn1"/>
    <dgm:cxn modelId="{F491B29D-9FAC-4536-8569-307E5D913B40}" type="presParOf" srcId="{40F37F53-4287-47B8-B725-362EA2FE025B}" destId="{909EFCF2-7E32-49C7-8607-572FBAAE430E}" srcOrd="8" destOrd="0" presId="urn:microsoft.com/office/officeart/2005/8/layout/venn1"/>
    <dgm:cxn modelId="{E1C433CB-530A-4DD7-B6F8-DFD8A8E53B09}" type="presParOf" srcId="{40F37F53-4287-47B8-B725-362EA2FE025B}" destId="{68B0EF2D-7192-4786-96DE-48E4A407695A}" srcOrd="9" destOrd="0" presId="urn:microsoft.com/office/officeart/2005/8/layout/venn1"/>
    <dgm:cxn modelId="{4E122CBA-E07A-450D-A115-B85AE07DB700}" type="presParOf" srcId="{40F37F53-4287-47B8-B725-362EA2FE025B}" destId="{58A01D67-7CF5-4E2F-B0A3-6470434F590D}" srcOrd="10" destOrd="0" presId="urn:microsoft.com/office/officeart/2005/8/layout/venn1"/>
    <dgm:cxn modelId="{A123AF28-007A-4FCC-8D00-6FA4F0B65AF7}" type="presParOf" srcId="{40F37F53-4287-47B8-B725-362EA2FE025B}" destId="{1441995F-FC9C-48CB-A5DA-56A413EACCB1}" srcOrd="11" destOrd="0" presId="urn:microsoft.com/office/officeart/2005/8/layout/venn1"/>
    <dgm:cxn modelId="{1F3C980C-BED6-434D-9F27-3949DF1693D0}" type="presParOf" srcId="{40F37F53-4287-47B8-B725-362EA2FE025B}" destId="{05C658D6-626A-4AC3-ADC5-9E32BBB6EFCA}" srcOrd="12" destOrd="0" presId="urn:microsoft.com/office/officeart/2005/8/layout/venn1"/>
    <dgm:cxn modelId="{A8FE325F-EE12-4DD5-ABFD-13D3B319B661}" type="presParOf" srcId="{40F37F53-4287-47B8-B725-362EA2FE025B}" destId="{9148AB6E-FDDB-499F-B865-D7B22D5854D1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5E6D62-5EC1-4586-96E6-4C287511B7A9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00E3FFBE-6E5E-4D62-9160-B800F01FDCEF}">
      <dgm:prSet custT="1"/>
      <dgm:spPr/>
      <dgm:t>
        <a:bodyPr/>
        <a:lstStyle/>
        <a:p>
          <a:pPr rtl="1"/>
          <a:r>
            <a:rPr lang="ar-SA" sz="5400" b="1" dirty="0" smtClean="0"/>
            <a:t>وصفية</a:t>
          </a:r>
          <a:endParaRPr lang="ar-SA" sz="5400" dirty="0"/>
        </a:p>
      </dgm:t>
    </dgm:pt>
    <dgm:pt modelId="{6DB0670C-0404-492F-ABAE-67A177BB87FE}" type="parTrans" cxnId="{A51B85C0-73E6-4149-8443-D991DA3C7CE6}">
      <dgm:prSet/>
      <dgm:spPr/>
      <dgm:t>
        <a:bodyPr/>
        <a:lstStyle/>
        <a:p>
          <a:pPr rtl="1"/>
          <a:endParaRPr lang="ar-SA"/>
        </a:p>
      </dgm:t>
    </dgm:pt>
    <dgm:pt modelId="{07398400-C9B0-462A-AFB3-05326BF91F3C}" type="sibTrans" cxnId="{A51B85C0-73E6-4149-8443-D991DA3C7CE6}">
      <dgm:prSet/>
      <dgm:spPr/>
      <dgm:t>
        <a:bodyPr/>
        <a:lstStyle/>
        <a:p>
          <a:pPr rtl="1"/>
          <a:endParaRPr lang="ar-SA"/>
        </a:p>
      </dgm:t>
    </dgm:pt>
    <dgm:pt modelId="{0E425E47-921F-48AE-88E5-B231B19544E9}">
      <dgm:prSet custT="1"/>
      <dgm:spPr/>
      <dgm:t>
        <a:bodyPr/>
        <a:lstStyle/>
        <a:p>
          <a:pPr rtl="1"/>
          <a:r>
            <a:rPr lang="ar-SA" sz="5400" b="1" dirty="0" smtClean="0"/>
            <a:t>كمية</a:t>
          </a:r>
          <a:endParaRPr lang="ar-SA" sz="5400" dirty="0"/>
        </a:p>
      </dgm:t>
    </dgm:pt>
    <dgm:pt modelId="{9A938AD3-0A9F-4699-8966-7D43FAA2BF4E}" type="parTrans" cxnId="{EBB7349C-AC81-425C-9D0D-671790C13C3C}">
      <dgm:prSet/>
      <dgm:spPr/>
      <dgm:t>
        <a:bodyPr/>
        <a:lstStyle/>
        <a:p>
          <a:pPr rtl="1"/>
          <a:endParaRPr lang="ar-SA"/>
        </a:p>
      </dgm:t>
    </dgm:pt>
    <dgm:pt modelId="{3113F596-D981-445B-A5C6-6FEB02BF1D52}" type="sibTrans" cxnId="{EBB7349C-AC81-425C-9D0D-671790C13C3C}">
      <dgm:prSet/>
      <dgm:spPr/>
      <dgm:t>
        <a:bodyPr/>
        <a:lstStyle/>
        <a:p>
          <a:pPr rtl="1"/>
          <a:endParaRPr lang="ar-SA"/>
        </a:p>
      </dgm:t>
    </dgm:pt>
    <dgm:pt modelId="{BAC1EA6E-D622-4D40-B12B-9B09F1CE9BDF}" type="pres">
      <dgm:prSet presAssocID="{DB5E6D62-5EC1-4586-96E6-4C287511B7A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BBF8E03-FC49-47D7-9E22-ECEBDED2010E}" type="pres">
      <dgm:prSet presAssocID="{00E3FFBE-6E5E-4D62-9160-B800F01FDCEF}" presName="node" presStyleLbl="node1" presStyleIdx="0" presStyleCnt="2" custScaleY="567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2C2246-DA3B-42AD-8CE2-AEDCB44D9765}" type="pres">
      <dgm:prSet presAssocID="{07398400-C9B0-462A-AFB3-05326BF91F3C}" presName="sibTrans" presStyleLbl="sibTrans2D1" presStyleIdx="0" presStyleCnt="2" custScaleX="101123" custScaleY="59520" custLinFactNeighborX="1249" custLinFactNeighborY="52659"/>
      <dgm:spPr/>
      <dgm:t>
        <a:bodyPr/>
        <a:lstStyle/>
        <a:p>
          <a:pPr rtl="1"/>
          <a:endParaRPr lang="ar-SA"/>
        </a:p>
      </dgm:t>
    </dgm:pt>
    <dgm:pt modelId="{7228AC2F-A7ED-40DC-B747-416EF99851F4}" type="pres">
      <dgm:prSet presAssocID="{07398400-C9B0-462A-AFB3-05326BF91F3C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9CA8C2AC-E003-4848-8870-D33B78381872}" type="pres">
      <dgm:prSet presAssocID="{0E425E47-921F-48AE-88E5-B231B19544E9}" presName="node" presStyleLbl="node1" presStyleIdx="1" presStyleCnt="2" custScaleY="6514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76A42E-F9F5-4C60-AC45-65EFA6A190DB}" type="pres">
      <dgm:prSet presAssocID="{3113F596-D981-445B-A5C6-6FEB02BF1D52}" presName="sibTrans" presStyleLbl="sibTrans2D1" presStyleIdx="1" presStyleCnt="2" custScaleY="61395" custLinFactNeighborX="-4973" custLinFactNeighborY="-34302"/>
      <dgm:spPr/>
      <dgm:t>
        <a:bodyPr/>
        <a:lstStyle/>
        <a:p>
          <a:pPr rtl="1"/>
          <a:endParaRPr lang="ar-SA"/>
        </a:p>
      </dgm:t>
    </dgm:pt>
    <dgm:pt modelId="{B22819D8-DEC2-40FC-A879-B4C12D264DAF}" type="pres">
      <dgm:prSet presAssocID="{3113F596-D981-445B-A5C6-6FEB02BF1D52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2EBF0C66-7F7B-4BE4-BAE0-8BFDB82371EE}" type="presOf" srcId="{3113F596-D981-445B-A5C6-6FEB02BF1D52}" destId="{B22819D8-DEC2-40FC-A879-B4C12D264DAF}" srcOrd="1" destOrd="0" presId="urn:microsoft.com/office/officeart/2005/8/layout/cycle2"/>
    <dgm:cxn modelId="{3220B57A-C494-41DA-955A-35C9A6B98C0D}" type="presOf" srcId="{0E425E47-921F-48AE-88E5-B231B19544E9}" destId="{9CA8C2AC-E003-4848-8870-D33B78381872}" srcOrd="0" destOrd="0" presId="urn:microsoft.com/office/officeart/2005/8/layout/cycle2"/>
    <dgm:cxn modelId="{A51B85C0-73E6-4149-8443-D991DA3C7CE6}" srcId="{DB5E6D62-5EC1-4586-96E6-4C287511B7A9}" destId="{00E3FFBE-6E5E-4D62-9160-B800F01FDCEF}" srcOrd="0" destOrd="0" parTransId="{6DB0670C-0404-492F-ABAE-67A177BB87FE}" sibTransId="{07398400-C9B0-462A-AFB3-05326BF91F3C}"/>
    <dgm:cxn modelId="{EECDFC2D-DAEA-4251-8D83-4EA53643435E}" type="presOf" srcId="{DB5E6D62-5EC1-4586-96E6-4C287511B7A9}" destId="{BAC1EA6E-D622-4D40-B12B-9B09F1CE9BDF}" srcOrd="0" destOrd="0" presId="urn:microsoft.com/office/officeart/2005/8/layout/cycle2"/>
    <dgm:cxn modelId="{EBB7349C-AC81-425C-9D0D-671790C13C3C}" srcId="{DB5E6D62-5EC1-4586-96E6-4C287511B7A9}" destId="{0E425E47-921F-48AE-88E5-B231B19544E9}" srcOrd="1" destOrd="0" parTransId="{9A938AD3-0A9F-4699-8966-7D43FAA2BF4E}" sibTransId="{3113F596-D981-445B-A5C6-6FEB02BF1D52}"/>
    <dgm:cxn modelId="{F88B0584-57C1-4359-8CBC-9071B6F7D177}" type="presOf" srcId="{3113F596-D981-445B-A5C6-6FEB02BF1D52}" destId="{B376A42E-F9F5-4C60-AC45-65EFA6A190DB}" srcOrd="0" destOrd="0" presId="urn:microsoft.com/office/officeart/2005/8/layout/cycle2"/>
    <dgm:cxn modelId="{9165DAE8-F85D-48D7-B3E5-9FBF1A2CBAE3}" type="presOf" srcId="{07398400-C9B0-462A-AFB3-05326BF91F3C}" destId="{7228AC2F-A7ED-40DC-B747-416EF99851F4}" srcOrd="1" destOrd="0" presId="urn:microsoft.com/office/officeart/2005/8/layout/cycle2"/>
    <dgm:cxn modelId="{14BF4220-C29A-4430-909B-5F23ED5362BD}" type="presOf" srcId="{07398400-C9B0-462A-AFB3-05326BF91F3C}" destId="{802C2246-DA3B-42AD-8CE2-AEDCB44D9765}" srcOrd="0" destOrd="0" presId="urn:microsoft.com/office/officeart/2005/8/layout/cycle2"/>
    <dgm:cxn modelId="{206BA84C-426A-441A-A194-E32BB75E5379}" type="presOf" srcId="{00E3FFBE-6E5E-4D62-9160-B800F01FDCEF}" destId="{ABBF8E03-FC49-47D7-9E22-ECEBDED2010E}" srcOrd="0" destOrd="0" presId="urn:microsoft.com/office/officeart/2005/8/layout/cycle2"/>
    <dgm:cxn modelId="{401ED85E-7A29-41A4-8973-11802AF9A57F}" type="presParOf" srcId="{BAC1EA6E-D622-4D40-B12B-9B09F1CE9BDF}" destId="{ABBF8E03-FC49-47D7-9E22-ECEBDED2010E}" srcOrd="0" destOrd="0" presId="urn:microsoft.com/office/officeart/2005/8/layout/cycle2"/>
    <dgm:cxn modelId="{A3966923-0E16-4B66-9BB9-747C2A618B90}" type="presParOf" srcId="{BAC1EA6E-D622-4D40-B12B-9B09F1CE9BDF}" destId="{802C2246-DA3B-42AD-8CE2-AEDCB44D9765}" srcOrd="1" destOrd="0" presId="urn:microsoft.com/office/officeart/2005/8/layout/cycle2"/>
    <dgm:cxn modelId="{6F582F53-2A50-4789-851A-848E9E081C6A}" type="presParOf" srcId="{802C2246-DA3B-42AD-8CE2-AEDCB44D9765}" destId="{7228AC2F-A7ED-40DC-B747-416EF99851F4}" srcOrd="0" destOrd="0" presId="urn:microsoft.com/office/officeart/2005/8/layout/cycle2"/>
    <dgm:cxn modelId="{A89A8459-D1D6-4DD3-91C3-0FFD7B17BDB2}" type="presParOf" srcId="{BAC1EA6E-D622-4D40-B12B-9B09F1CE9BDF}" destId="{9CA8C2AC-E003-4848-8870-D33B78381872}" srcOrd="2" destOrd="0" presId="urn:microsoft.com/office/officeart/2005/8/layout/cycle2"/>
    <dgm:cxn modelId="{FB8DBCE9-FCED-4246-BBAC-8AEBAE4CDF46}" type="presParOf" srcId="{BAC1EA6E-D622-4D40-B12B-9B09F1CE9BDF}" destId="{B376A42E-F9F5-4C60-AC45-65EFA6A190DB}" srcOrd="3" destOrd="0" presId="urn:microsoft.com/office/officeart/2005/8/layout/cycle2"/>
    <dgm:cxn modelId="{70649D31-3CAC-478C-893E-5644C3BB6591}" type="presParOf" srcId="{B376A42E-F9F5-4C60-AC45-65EFA6A190DB}" destId="{B22819D8-DEC2-40FC-A879-B4C12D264D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BB045E-8E2E-44F1-8349-7181200A446E}" type="doc">
      <dgm:prSet loTypeId="urn:microsoft.com/office/officeart/2005/8/layout/process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89236B-D377-4DD6-A17E-8C7FBFD50AD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الطريقة الأسية</a:t>
          </a:r>
          <a:endParaRPr lang="ar-SA" dirty="0"/>
        </a:p>
      </dgm:t>
    </dgm:pt>
    <dgm:pt modelId="{0C5FFBD9-650F-46E3-96D5-2C85D2537A12}" type="parTrans" cxnId="{13E75F6F-6221-4AB7-A165-C89FFC93F77F}">
      <dgm:prSet/>
      <dgm:spPr/>
      <dgm:t>
        <a:bodyPr/>
        <a:lstStyle/>
        <a:p>
          <a:pPr rtl="1"/>
          <a:endParaRPr lang="ar-SA"/>
        </a:p>
      </dgm:t>
    </dgm:pt>
    <dgm:pt modelId="{9D24424D-F178-427E-BF10-FA7540566D9D}" type="sibTrans" cxnId="{13E75F6F-6221-4AB7-A165-C89FFC93F77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257F51C-E78E-494D-B456-1D9AC7D03A4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طريقة متوسط استهلاك الفرد</a:t>
          </a:r>
          <a:endParaRPr lang="ar-SA" dirty="0"/>
        </a:p>
      </dgm:t>
    </dgm:pt>
    <dgm:pt modelId="{B9B06DC0-294B-495F-BFF6-9ABD4D0D1998}" type="parTrans" cxnId="{78A4DDF9-437A-4B19-A89B-6489B502EC77}">
      <dgm:prSet/>
      <dgm:spPr/>
      <dgm:t>
        <a:bodyPr/>
        <a:lstStyle/>
        <a:p>
          <a:pPr rtl="1"/>
          <a:endParaRPr lang="ar-SA"/>
        </a:p>
      </dgm:t>
    </dgm:pt>
    <dgm:pt modelId="{D2902CD4-FA3C-4E62-9301-D99C58D77FAF}" type="sibTrans" cxnId="{78A4DDF9-437A-4B19-A89B-6489B502EC77}">
      <dgm:prSet/>
      <dgm:spPr/>
      <dgm:t>
        <a:bodyPr/>
        <a:lstStyle/>
        <a:p>
          <a:pPr rtl="1"/>
          <a:endParaRPr lang="ar-SA"/>
        </a:p>
      </dgm:t>
    </dgm:pt>
    <dgm:pt modelId="{BCF64BB4-C3C5-476E-969E-B407D653330F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mtClean="0"/>
            <a:t>طريقة المتوسطات المتحركة</a:t>
          </a:r>
          <a:endParaRPr lang="ar-SA" dirty="0" smtClean="0"/>
        </a:p>
      </dgm:t>
    </dgm:pt>
    <dgm:pt modelId="{98820408-931D-4448-AA14-70E8CA87E332}" type="parTrans" cxnId="{C9C66F7C-5C2F-45AF-B2AE-58DA4838B23A}">
      <dgm:prSet/>
      <dgm:spPr/>
      <dgm:t>
        <a:bodyPr/>
        <a:lstStyle/>
        <a:p>
          <a:pPr rtl="1"/>
          <a:endParaRPr lang="ar-SA"/>
        </a:p>
      </dgm:t>
    </dgm:pt>
    <dgm:pt modelId="{98F97753-8585-4A50-A100-A6B4B013D54D}" type="sibTrans" cxnId="{C9C66F7C-5C2F-45AF-B2AE-58DA4838B23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2E67DE2E-BF7D-418C-99B1-6B11C4614A21}" type="pres">
      <dgm:prSet presAssocID="{20BB045E-8E2E-44F1-8349-7181200A446E}" presName="linearFlow" presStyleCnt="0">
        <dgm:presLayoutVars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25377A9-1B01-41FA-B9DA-18FE8F27CDA3}" type="pres">
      <dgm:prSet presAssocID="{7C89236B-D377-4DD6-A17E-8C7FBFD50AD0}" presName="node" presStyleLbl="node1" presStyleIdx="0" presStyleCnt="3" custScaleX="112170" custScaleY="65526" custLinFactNeighborX="-851" custLinFactNeighborY="710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6F2ADB-007A-4F21-BE7B-4A3AD990E523}" type="pres">
      <dgm:prSet presAssocID="{9D24424D-F178-427E-BF10-FA7540566D9D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5B16361E-B339-4BBC-83A3-894431507D1E}" type="pres">
      <dgm:prSet presAssocID="{9D24424D-F178-427E-BF10-FA7540566D9D}" presName="connectorText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29590ECD-DDD6-46C0-9D9F-7086678929EE}" type="pres">
      <dgm:prSet presAssocID="{BCF64BB4-C3C5-476E-969E-B407D653330F}" presName="node" presStyleLbl="node1" presStyleIdx="1" presStyleCnt="3" custScaleX="161244" custScaleY="60311" custLinFactNeighborX="-1750" custLinFactNeighborY="2927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C8788A-B95B-416A-A516-CBD8BED01B96}" type="pres">
      <dgm:prSet presAssocID="{98F97753-8585-4A50-A100-A6B4B013D54D}" presName="sibTrans" presStyleLbl="sibTrans2D1" presStyleIdx="1" presStyleCnt="2" custLinFactNeighborX="-6740" custLinFactNeighborY="6779"/>
      <dgm:spPr/>
      <dgm:t>
        <a:bodyPr/>
        <a:lstStyle/>
        <a:p>
          <a:pPr rtl="1"/>
          <a:endParaRPr lang="ar-SA"/>
        </a:p>
      </dgm:t>
    </dgm:pt>
    <dgm:pt modelId="{743FB1EB-F95F-476A-A2BB-1C4D9CA88CC3}" type="pres">
      <dgm:prSet presAssocID="{98F97753-8585-4A50-A100-A6B4B013D54D}" presName="connectorText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0C08F984-3B3D-4C00-97DD-6A383E50B780}" type="pres">
      <dgm:prSet presAssocID="{F257F51C-E78E-494D-B456-1D9AC7D03A46}" presName="node" presStyleLbl="node1" presStyleIdx="2" presStyleCnt="3" custScaleX="245372" custScaleY="58733" custLinFactNeighborX="-1088" custLinFactNeighborY="-16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D5BDB7F-DE82-4321-A5D7-AC40E96D2495}" type="presOf" srcId="{7C89236B-D377-4DD6-A17E-8C7FBFD50AD0}" destId="{E25377A9-1B01-41FA-B9DA-18FE8F27CDA3}" srcOrd="0" destOrd="0" presId="urn:microsoft.com/office/officeart/2005/8/layout/process2"/>
    <dgm:cxn modelId="{13E75F6F-6221-4AB7-A165-C89FFC93F77F}" srcId="{20BB045E-8E2E-44F1-8349-7181200A446E}" destId="{7C89236B-D377-4DD6-A17E-8C7FBFD50AD0}" srcOrd="0" destOrd="0" parTransId="{0C5FFBD9-650F-46E3-96D5-2C85D2537A12}" sibTransId="{9D24424D-F178-427E-BF10-FA7540566D9D}"/>
    <dgm:cxn modelId="{9247AB9C-1D98-47E2-BFA3-F925FD3843AA}" type="presOf" srcId="{9D24424D-F178-427E-BF10-FA7540566D9D}" destId="{956F2ADB-007A-4F21-BE7B-4A3AD990E523}" srcOrd="0" destOrd="0" presId="urn:microsoft.com/office/officeart/2005/8/layout/process2"/>
    <dgm:cxn modelId="{F1C6A798-2F5D-48F6-80D0-9BD41ED9A567}" type="presOf" srcId="{98F97753-8585-4A50-A100-A6B4B013D54D}" destId="{743FB1EB-F95F-476A-A2BB-1C4D9CA88CC3}" srcOrd="1" destOrd="0" presId="urn:microsoft.com/office/officeart/2005/8/layout/process2"/>
    <dgm:cxn modelId="{9A344C4A-8E9E-4E41-B073-F19DD25FCD94}" type="presOf" srcId="{98F97753-8585-4A50-A100-A6B4B013D54D}" destId="{EFC8788A-B95B-416A-A516-CBD8BED01B96}" srcOrd="0" destOrd="0" presId="urn:microsoft.com/office/officeart/2005/8/layout/process2"/>
    <dgm:cxn modelId="{D38A929A-95BB-4E67-8749-6BCC6CB67212}" type="presOf" srcId="{BCF64BB4-C3C5-476E-969E-B407D653330F}" destId="{29590ECD-DDD6-46C0-9D9F-7086678929EE}" srcOrd="0" destOrd="0" presId="urn:microsoft.com/office/officeart/2005/8/layout/process2"/>
    <dgm:cxn modelId="{78A4DDF9-437A-4B19-A89B-6489B502EC77}" srcId="{20BB045E-8E2E-44F1-8349-7181200A446E}" destId="{F257F51C-E78E-494D-B456-1D9AC7D03A46}" srcOrd="2" destOrd="0" parTransId="{B9B06DC0-294B-495F-BFF6-9ABD4D0D1998}" sibTransId="{D2902CD4-FA3C-4E62-9301-D99C58D77FAF}"/>
    <dgm:cxn modelId="{3B310433-3ABF-4C79-A3FA-280B22E5B2D8}" type="presOf" srcId="{20BB045E-8E2E-44F1-8349-7181200A446E}" destId="{2E67DE2E-BF7D-418C-99B1-6B11C4614A21}" srcOrd="0" destOrd="0" presId="urn:microsoft.com/office/officeart/2005/8/layout/process2"/>
    <dgm:cxn modelId="{C9C66F7C-5C2F-45AF-B2AE-58DA4838B23A}" srcId="{20BB045E-8E2E-44F1-8349-7181200A446E}" destId="{BCF64BB4-C3C5-476E-969E-B407D653330F}" srcOrd="1" destOrd="0" parTransId="{98820408-931D-4448-AA14-70E8CA87E332}" sibTransId="{98F97753-8585-4A50-A100-A6B4B013D54D}"/>
    <dgm:cxn modelId="{82CCED03-F576-4E29-AF8C-24A4EB20513C}" type="presOf" srcId="{F257F51C-E78E-494D-B456-1D9AC7D03A46}" destId="{0C08F984-3B3D-4C00-97DD-6A383E50B780}" srcOrd="0" destOrd="0" presId="urn:microsoft.com/office/officeart/2005/8/layout/process2"/>
    <dgm:cxn modelId="{454F40E7-64F5-4FBE-BAEA-4F59EA256488}" type="presOf" srcId="{9D24424D-F178-427E-BF10-FA7540566D9D}" destId="{5B16361E-B339-4BBC-83A3-894431507D1E}" srcOrd="1" destOrd="0" presId="urn:microsoft.com/office/officeart/2005/8/layout/process2"/>
    <dgm:cxn modelId="{F5856E95-7A00-4CB7-8DBB-93247C0DFD26}" type="presParOf" srcId="{2E67DE2E-BF7D-418C-99B1-6B11C4614A21}" destId="{E25377A9-1B01-41FA-B9DA-18FE8F27CDA3}" srcOrd="0" destOrd="0" presId="urn:microsoft.com/office/officeart/2005/8/layout/process2"/>
    <dgm:cxn modelId="{0A96ED8B-AAAE-46BE-8760-FDEB9BB45F74}" type="presParOf" srcId="{2E67DE2E-BF7D-418C-99B1-6B11C4614A21}" destId="{956F2ADB-007A-4F21-BE7B-4A3AD990E523}" srcOrd="1" destOrd="0" presId="urn:microsoft.com/office/officeart/2005/8/layout/process2"/>
    <dgm:cxn modelId="{769C8EA4-DEFE-4691-B387-84AEC8334480}" type="presParOf" srcId="{956F2ADB-007A-4F21-BE7B-4A3AD990E523}" destId="{5B16361E-B339-4BBC-83A3-894431507D1E}" srcOrd="0" destOrd="0" presId="urn:microsoft.com/office/officeart/2005/8/layout/process2"/>
    <dgm:cxn modelId="{ECC724A5-63A7-4E4B-B88C-BFABA87BE9AF}" type="presParOf" srcId="{2E67DE2E-BF7D-418C-99B1-6B11C4614A21}" destId="{29590ECD-DDD6-46C0-9D9F-7086678929EE}" srcOrd="2" destOrd="0" presId="urn:microsoft.com/office/officeart/2005/8/layout/process2"/>
    <dgm:cxn modelId="{E0A0B6F4-C8A8-40F5-9445-B4C2F13AFCF7}" type="presParOf" srcId="{2E67DE2E-BF7D-418C-99B1-6B11C4614A21}" destId="{EFC8788A-B95B-416A-A516-CBD8BED01B96}" srcOrd="3" destOrd="0" presId="urn:microsoft.com/office/officeart/2005/8/layout/process2"/>
    <dgm:cxn modelId="{61A370D4-37BD-4357-9586-BBD35C237F0D}" type="presParOf" srcId="{EFC8788A-B95B-416A-A516-CBD8BED01B96}" destId="{743FB1EB-F95F-476A-A2BB-1C4D9CA88CC3}" srcOrd="0" destOrd="0" presId="urn:microsoft.com/office/officeart/2005/8/layout/process2"/>
    <dgm:cxn modelId="{845F3EE6-A73C-4305-8380-086BD1607759}" type="presParOf" srcId="{2E67DE2E-BF7D-418C-99B1-6B11C4614A21}" destId="{0C08F984-3B3D-4C00-97DD-6A383E50B78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8B0E27-2430-42A5-9DEA-1FED359E9869}" type="doc">
      <dgm:prSet loTypeId="urn:microsoft.com/office/officeart/2009/layout/CircleArrow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131A827-01C8-4428-A4F6-8DBE8D7935F8}">
      <dgm:prSet/>
      <dgm:spPr/>
      <dgm:t>
        <a:bodyPr/>
        <a:lstStyle/>
        <a:p>
          <a:pPr rtl="1"/>
          <a:r>
            <a:rPr lang="ar-SA" b="1" dirty="0" smtClean="0"/>
            <a:t>التسعير </a:t>
          </a:r>
          <a:endParaRPr lang="ar-SA" b="1" dirty="0"/>
        </a:p>
      </dgm:t>
    </dgm:pt>
    <dgm:pt modelId="{765F79AC-D298-4571-99BF-E91B21DEDBAB}" type="parTrans" cxnId="{48F848D1-4F15-4490-B17E-5CA9493185CA}">
      <dgm:prSet/>
      <dgm:spPr/>
      <dgm:t>
        <a:bodyPr/>
        <a:lstStyle/>
        <a:p>
          <a:pPr rtl="1"/>
          <a:endParaRPr lang="ar-SA"/>
        </a:p>
      </dgm:t>
    </dgm:pt>
    <dgm:pt modelId="{3E75F022-1BC8-497C-B5AC-20FC9D27CFB1}" type="sibTrans" cxnId="{48F848D1-4F15-4490-B17E-5CA9493185CA}">
      <dgm:prSet/>
      <dgm:spPr/>
      <dgm:t>
        <a:bodyPr/>
        <a:lstStyle/>
        <a:p>
          <a:pPr rtl="1"/>
          <a:endParaRPr lang="ar-SA"/>
        </a:p>
      </dgm:t>
    </dgm:pt>
    <dgm:pt modelId="{50DD62B4-1CE6-4F13-9A24-DD75B43BC777}">
      <dgm:prSet/>
      <dgm:spPr/>
      <dgm:t>
        <a:bodyPr/>
        <a:lstStyle/>
        <a:p>
          <a:pPr rtl="1"/>
          <a:r>
            <a:rPr lang="ar-SA" b="1" dirty="0" smtClean="0"/>
            <a:t>المنتج</a:t>
          </a:r>
          <a:endParaRPr lang="ar-SA" b="1" dirty="0"/>
        </a:p>
      </dgm:t>
    </dgm:pt>
    <dgm:pt modelId="{66F065FE-457B-4454-A012-D872699E6654}" type="parTrans" cxnId="{1FD27430-1DBF-4DA9-B0A8-9F3A456C6B2E}">
      <dgm:prSet/>
      <dgm:spPr/>
      <dgm:t>
        <a:bodyPr/>
        <a:lstStyle/>
        <a:p>
          <a:pPr rtl="1"/>
          <a:endParaRPr lang="ar-SA"/>
        </a:p>
      </dgm:t>
    </dgm:pt>
    <dgm:pt modelId="{F3A16F01-B60B-4AF7-8B95-BCAA152A13F0}" type="sibTrans" cxnId="{1FD27430-1DBF-4DA9-B0A8-9F3A456C6B2E}">
      <dgm:prSet/>
      <dgm:spPr/>
      <dgm:t>
        <a:bodyPr/>
        <a:lstStyle/>
        <a:p>
          <a:pPr rtl="1"/>
          <a:endParaRPr lang="ar-SA"/>
        </a:p>
      </dgm:t>
    </dgm:pt>
    <dgm:pt modelId="{77CE5B1C-9226-4DEC-9476-5940DF4C528E}">
      <dgm:prSet/>
      <dgm:spPr/>
      <dgm:t>
        <a:bodyPr/>
        <a:lstStyle/>
        <a:p>
          <a:pPr rtl="1"/>
          <a:r>
            <a:rPr lang="ar-SA" b="1" dirty="0" smtClean="0"/>
            <a:t>الترويج</a:t>
          </a:r>
          <a:endParaRPr lang="ar-SA" b="1" dirty="0"/>
        </a:p>
      </dgm:t>
    </dgm:pt>
    <dgm:pt modelId="{64E520E7-F4EB-4C1D-BA7D-2F4DA4925B78}" type="parTrans" cxnId="{37004F4C-E0E5-486B-A9A4-F16959149076}">
      <dgm:prSet/>
      <dgm:spPr/>
      <dgm:t>
        <a:bodyPr/>
        <a:lstStyle/>
        <a:p>
          <a:pPr rtl="1"/>
          <a:endParaRPr lang="ar-SA"/>
        </a:p>
      </dgm:t>
    </dgm:pt>
    <dgm:pt modelId="{18F4ACAD-DCD3-413C-936E-2F5637CFBD35}" type="sibTrans" cxnId="{37004F4C-E0E5-486B-A9A4-F16959149076}">
      <dgm:prSet/>
      <dgm:spPr/>
      <dgm:t>
        <a:bodyPr/>
        <a:lstStyle/>
        <a:p>
          <a:pPr rtl="1"/>
          <a:endParaRPr lang="ar-SA"/>
        </a:p>
      </dgm:t>
    </dgm:pt>
    <dgm:pt modelId="{8CE153DA-C74B-4916-BDDC-6FB720558617}">
      <dgm:prSet/>
      <dgm:spPr/>
      <dgm:t>
        <a:bodyPr/>
        <a:lstStyle/>
        <a:p>
          <a:pPr rtl="1"/>
          <a:r>
            <a:rPr lang="ar-SA" b="1" dirty="0" smtClean="0"/>
            <a:t>التوزيع</a:t>
          </a:r>
          <a:endParaRPr lang="ar-SA" b="1" dirty="0"/>
        </a:p>
      </dgm:t>
    </dgm:pt>
    <dgm:pt modelId="{C8AC5CA3-98AF-4727-9F2A-79BDD6FD146F}" type="parTrans" cxnId="{4CA62E9F-F824-4DD3-BA42-252F7B5DDEF5}">
      <dgm:prSet/>
      <dgm:spPr/>
      <dgm:t>
        <a:bodyPr/>
        <a:lstStyle/>
        <a:p>
          <a:pPr rtl="1"/>
          <a:endParaRPr lang="ar-SA"/>
        </a:p>
      </dgm:t>
    </dgm:pt>
    <dgm:pt modelId="{FDBD210C-4783-40FE-B1BA-E4A8BB345870}" type="sibTrans" cxnId="{4CA62E9F-F824-4DD3-BA42-252F7B5DDEF5}">
      <dgm:prSet/>
      <dgm:spPr/>
      <dgm:t>
        <a:bodyPr/>
        <a:lstStyle/>
        <a:p>
          <a:pPr rtl="1"/>
          <a:endParaRPr lang="ar-SA"/>
        </a:p>
      </dgm:t>
    </dgm:pt>
    <dgm:pt modelId="{FC3A5D61-1427-4663-939C-3A7F548DB36F}" type="pres">
      <dgm:prSet presAssocID="{3C8B0E27-2430-42A5-9DEA-1FED359E986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BE44F1AC-6BAE-4DFF-A3F6-C1F07C5E8B70}" type="pres">
      <dgm:prSet presAssocID="{C131A827-01C8-4428-A4F6-8DBE8D7935F8}" presName="Accent1" presStyleCnt="0"/>
      <dgm:spPr/>
    </dgm:pt>
    <dgm:pt modelId="{75EB6AFC-05BE-4318-8B86-F073FAA9BAB0}" type="pres">
      <dgm:prSet presAssocID="{C131A827-01C8-4428-A4F6-8DBE8D7935F8}" presName="Accent" presStyleLbl="node1" presStyleIdx="0" presStyleCnt="4"/>
      <dgm:spPr/>
    </dgm:pt>
    <dgm:pt modelId="{D3A9CAC6-0261-419C-B0AD-3279E28FD0C6}" type="pres">
      <dgm:prSet presAssocID="{C131A827-01C8-4428-A4F6-8DBE8D7935F8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A3C4341-4BB4-4CD5-94B1-9CFEC47A17B1}" type="pres">
      <dgm:prSet presAssocID="{50DD62B4-1CE6-4F13-9A24-DD75B43BC777}" presName="Accent2" presStyleCnt="0"/>
      <dgm:spPr/>
    </dgm:pt>
    <dgm:pt modelId="{32D7843A-E363-44E8-9C54-86A0B5FAF9E2}" type="pres">
      <dgm:prSet presAssocID="{50DD62B4-1CE6-4F13-9A24-DD75B43BC777}" presName="Accent" presStyleLbl="node1" presStyleIdx="1" presStyleCnt="4"/>
      <dgm:spPr/>
    </dgm:pt>
    <dgm:pt modelId="{5839B9DC-4823-404F-A8F6-480D65F51FD1}" type="pres">
      <dgm:prSet presAssocID="{50DD62B4-1CE6-4F13-9A24-DD75B43BC777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9FC2BE-B108-4A4A-BD54-0B8687CBC300}" type="pres">
      <dgm:prSet presAssocID="{77CE5B1C-9226-4DEC-9476-5940DF4C528E}" presName="Accent3" presStyleCnt="0"/>
      <dgm:spPr/>
    </dgm:pt>
    <dgm:pt modelId="{F2D2E79A-4C2D-461D-B6D6-40DF5CDFC15D}" type="pres">
      <dgm:prSet presAssocID="{77CE5B1C-9226-4DEC-9476-5940DF4C528E}" presName="Accent" presStyleLbl="node1" presStyleIdx="2" presStyleCnt="4"/>
      <dgm:spPr/>
    </dgm:pt>
    <dgm:pt modelId="{B58A8853-17DD-4F53-9774-2477C5C98201}" type="pres">
      <dgm:prSet presAssocID="{77CE5B1C-9226-4DEC-9476-5940DF4C528E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7FF984-5B59-4475-B6DB-E79ABB04D195}" type="pres">
      <dgm:prSet presAssocID="{8CE153DA-C74B-4916-BDDC-6FB720558617}" presName="Accent4" presStyleCnt="0"/>
      <dgm:spPr/>
    </dgm:pt>
    <dgm:pt modelId="{504F79A2-848A-4280-8E05-AC89EEF660A6}" type="pres">
      <dgm:prSet presAssocID="{8CE153DA-C74B-4916-BDDC-6FB720558617}" presName="Accent" presStyleLbl="node1" presStyleIdx="3" presStyleCnt="4"/>
      <dgm:spPr/>
    </dgm:pt>
    <dgm:pt modelId="{35211FC3-980A-4B09-8A0F-F133D246BBF6}" type="pres">
      <dgm:prSet presAssocID="{8CE153DA-C74B-4916-BDDC-6FB720558617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04371CD-3F97-4FCD-9FA0-4A276A3C7F1D}" type="presOf" srcId="{C131A827-01C8-4428-A4F6-8DBE8D7935F8}" destId="{D3A9CAC6-0261-419C-B0AD-3279E28FD0C6}" srcOrd="0" destOrd="0" presId="urn:microsoft.com/office/officeart/2009/layout/CircleArrowProcess"/>
    <dgm:cxn modelId="{48F848D1-4F15-4490-B17E-5CA9493185CA}" srcId="{3C8B0E27-2430-42A5-9DEA-1FED359E9869}" destId="{C131A827-01C8-4428-A4F6-8DBE8D7935F8}" srcOrd="0" destOrd="0" parTransId="{765F79AC-D298-4571-99BF-E91B21DEDBAB}" sibTransId="{3E75F022-1BC8-497C-B5AC-20FC9D27CFB1}"/>
    <dgm:cxn modelId="{80082C17-A16D-4788-9486-6CCE7DD3F987}" type="presOf" srcId="{50DD62B4-1CE6-4F13-9A24-DD75B43BC777}" destId="{5839B9DC-4823-404F-A8F6-480D65F51FD1}" srcOrd="0" destOrd="0" presId="urn:microsoft.com/office/officeart/2009/layout/CircleArrowProcess"/>
    <dgm:cxn modelId="{1FD27430-1DBF-4DA9-B0A8-9F3A456C6B2E}" srcId="{3C8B0E27-2430-42A5-9DEA-1FED359E9869}" destId="{50DD62B4-1CE6-4F13-9A24-DD75B43BC777}" srcOrd="1" destOrd="0" parTransId="{66F065FE-457B-4454-A012-D872699E6654}" sibTransId="{F3A16F01-B60B-4AF7-8B95-BCAA152A13F0}"/>
    <dgm:cxn modelId="{DA7F3E0D-2B52-47EF-AFE8-B91B7BB7C00B}" type="presOf" srcId="{8CE153DA-C74B-4916-BDDC-6FB720558617}" destId="{35211FC3-980A-4B09-8A0F-F133D246BBF6}" srcOrd="0" destOrd="0" presId="urn:microsoft.com/office/officeart/2009/layout/CircleArrowProcess"/>
    <dgm:cxn modelId="{766DC8D3-03D4-4F35-8DC1-18F7D5B5F75F}" type="presOf" srcId="{77CE5B1C-9226-4DEC-9476-5940DF4C528E}" destId="{B58A8853-17DD-4F53-9774-2477C5C98201}" srcOrd="0" destOrd="0" presId="urn:microsoft.com/office/officeart/2009/layout/CircleArrowProcess"/>
    <dgm:cxn modelId="{1A6A0C39-1E04-454D-8443-DBF6ECAD2532}" type="presOf" srcId="{3C8B0E27-2430-42A5-9DEA-1FED359E9869}" destId="{FC3A5D61-1427-4663-939C-3A7F548DB36F}" srcOrd="0" destOrd="0" presId="urn:microsoft.com/office/officeart/2009/layout/CircleArrowProcess"/>
    <dgm:cxn modelId="{4CA62E9F-F824-4DD3-BA42-252F7B5DDEF5}" srcId="{3C8B0E27-2430-42A5-9DEA-1FED359E9869}" destId="{8CE153DA-C74B-4916-BDDC-6FB720558617}" srcOrd="3" destOrd="0" parTransId="{C8AC5CA3-98AF-4727-9F2A-79BDD6FD146F}" sibTransId="{FDBD210C-4783-40FE-B1BA-E4A8BB345870}"/>
    <dgm:cxn modelId="{37004F4C-E0E5-486B-A9A4-F16959149076}" srcId="{3C8B0E27-2430-42A5-9DEA-1FED359E9869}" destId="{77CE5B1C-9226-4DEC-9476-5940DF4C528E}" srcOrd="2" destOrd="0" parTransId="{64E520E7-F4EB-4C1D-BA7D-2F4DA4925B78}" sibTransId="{18F4ACAD-DCD3-413C-936E-2F5637CFBD35}"/>
    <dgm:cxn modelId="{4299F764-C0EE-42A4-9361-1341FF53C80D}" type="presParOf" srcId="{FC3A5D61-1427-4663-939C-3A7F548DB36F}" destId="{BE44F1AC-6BAE-4DFF-A3F6-C1F07C5E8B70}" srcOrd="0" destOrd="0" presId="urn:microsoft.com/office/officeart/2009/layout/CircleArrowProcess"/>
    <dgm:cxn modelId="{407057B0-C4A4-4723-B2F2-3EAE806D39A1}" type="presParOf" srcId="{BE44F1AC-6BAE-4DFF-A3F6-C1F07C5E8B70}" destId="{75EB6AFC-05BE-4318-8B86-F073FAA9BAB0}" srcOrd="0" destOrd="0" presId="urn:microsoft.com/office/officeart/2009/layout/CircleArrowProcess"/>
    <dgm:cxn modelId="{09AF2D5E-F08A-4F1B-9D2E-856B630F3B4C}" type="presParOf" srcId="{FC3A5D61-1427-4663-939C-3A7F548DB36F}" destId="{D3A9CAC6-0261-419C-B0AD-3279E28FD0C6}" srcOrd="1" destOrd="0" presId="urn:microsoft.com/office/officeart/2009/layout/CircleArrowProcess"/>
    <dgm:cxn modelId="{6C1660DC-33F2-46E3-B325-A37C72727733}" type="presParOf" srcId="{FC3A5D61-1427-4663-939C-3A7F548DB36F}" destId="{8A3C4341-4BB4-4CD5-94B1-9CFEC47A17B1}" srcOrd="2" destOrd="0" presId="urn:microsoft.com/office/officeart/2009/layout/CircleArrowProcess"/>
    <dgm:cxn modelId="{9DB2BAF3-49CD-498A-A97A-292969E00E77}" type="presParOf" srcId="{8A3C4341-4BB4-4CD5-94B1-9CFEC47A17B1}" destId="{32D7843A-E363-44E8-9C54-86A0B5FAF9E2}" srcOrd="0" destOrd="0" presId="urn:microsoft.com/office/officeart/2009/layout/CircleArrowProcess"/>
    <dgm:cxn modelId="{376E5DDB-3CB7-4288-9854-37BF89AF9F33}" type="presParOf" srcId="{FC3A5D61-1427-4663-939C-3A7F548DB36F}" destId="{5839B9DC-4823-404F-A8F6-480D65F51FD1}" srcOrd="3" destOrd="0" presId="urn:microsoft.com/office/officeart/2009/layout/CircleArrowProcess"/>
    <dgm:cxn modelId="{43E86EB0-B19A-468E-80B9-2D2FF0F0E143}" type="presParOf" srcId="{FC3A5D61-1427-4663-939C-3A7F548DB36F}" destId="{A19FC2BE-B108-4A4A-BD54-0B8687CBC300}" srcOrd="4" destOrd="0" presId="urn:microsoft.com/office/officeart/2009/layout/CircleArrowProcess"/>
    <dgm:cxn modelId="{76871F57-EB4D-4018-96A2-4B059D9C2F15}" type="presParOf" srcId="{A19FC2BE-B108-4A4A-BD54-0B8687CBC300}" destId="{F2D2E79A-4C2D-461D-B6D6-40DF5CDFC15D}" srcOrd="0" destOrd="0" presId="urn:microsoft.com/office/officeart/2009/layout/CircleArrowProcess"/>
    <dgm:cxn modelId="{31786EF6-E577-43C4-A630-2BD48E9E7D5B}" type="presParOf" srcId="{FC3A5D61-1427-4663-939C-3A7F548DB36F}" destId="{B58A8853-17DD-4F53-9774-2477C5C98201}" srcOrd="5" destOrd="0" presId="urn:microsoft.com/office/officeart/2009/layout/CircleArrowProcess"/>
    <dgm:cxn modelId="{85248941-7CA0-4259-AE2F-ABCB8058985B}" type="presParOf" srcId="{FC3A5D61-1427-4663-939C-3A7F548DB36F}" destId="{0C7FF984-5B59-4475-B6DB-E79ABB04D195}" srcOrd="6" destOrd="0" presId="urn:microsoft.com/office/officeart/2009/layout/CircleArrowProcess"/>
    <dgm:cxn modelId="{649E6D46-78E2-4EB4-A68D-1C56829AE42C}" type="presParOf" srcId="{0C7FF984-5B59-4475-B6DB-E79ABB04D195}" destId="{504F79A2-848A-4280-8E05-AC89EEF660A6}" srcOrd="0" destOrd="0" presId="urn:microsoft.com/office/officeart/2009/layout/CircleArrowProcess"/>
    <dgm:cxn modelId="{02BF2AAF-F190-4D6C-B54B-9B2F4B0C10C8}" type="presParOf" srcId="{FC3A5D61-1427-4663-939C-3A7F548DB36F}" destId="{35211FC3-980A-4B09-8A0F-F133D246BBF6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C928A-8742-4E54-9A9E-0052EA591A60}">
      <dsp:nvSpPr>
        <dsp:cNvPr id="0" name=""/>
        <dsp:cNvSpPr/>
      </dsp:nvSpPr>
      <dsp:spPr>
        <a:xfrm>
          <a:off x="3447752" y="381"/>
          <a:ext cx="1334095" cy="133409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تصنيفها</a:t>
          </a:r>
          <a:endParaRPr lang="ar-SA" sz="2600" b="1" kern="1200" dirty="0"/>
        </a:p>
      </dsp:txBody>
      <dsp:txXfrm>
        <a:off x="3643126" y="195755"/>
        <a:ext cx="943347" cy="943347"/>
      </dsp:txXfrm>
    </dsp:sp>
    <dsp:sp modelId="{87648329-4BCE-4BBE-88B8-4A79EBDF7923}">
      <dsp:nvSpPr>
        <dsp:cNvPr id="0" name=""/>
        <dsp:cNvSpPr/>
      </dsp:nvSpPr>
      <dsp:spPr>
        <a:xfrm rot="2160000">
          <a:off x="4739855" y="1025522"/>
          <a:ext cx="355360" cy="450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750035" y="1084242"/>
        <a:ext cx="248752" cy="270155"/>
      </dsp:txXfrm>
    </dsp:sp>
    <dsp:sp modelId="{EDF4F6CB-79A9-493E-AF0C-0A87B4DF7C01}">
      <dsp:nvSpPr>
        <dsp:cNvPr id="0" name=""/>
        <dsp:cNvSpPr/>
      </dsp:nvSpPr>
      <dsp:spPr>
        <a:xfrm>
          <a:off x="5069496" y="1178647"/>
          <a:ext cx="1334095" cy="133409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ترميزها</a:t>
          </a:r>
          <a:endParaRPr lang="ar-SA" sz="2600" b="1" kern="1200" dirty="0"/>
        </a:p>
      </dsp:txBody>
      <dsp:txXfrm>
        <a:off x="5264870" y="1374021"/>
        <a:ext cx="943347" cy="943347"/>
      </dsp:txXfrm>
    </dsp:sp>
    <dsp:sp modelId="{FA818CFA-255C-4744-B6E2-B3BE894946A3}">
      <dsp:nvSpPr>
        <dsp:cNvPr id="0" name=""/>
        <dsp:cNvSpPr/>
      </dsp:nvSpPr>
      <dsp:spPr>
        <a:xfrm rot="6480000">
          <a:off x="5252246" y="2564239"/>
          <a:ext cx="355360" cy="450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5322022" y="2603595"/>
        <a:ext cx="248752" cy="270155"/>
      </dsp:txXfrm>
    </dsp:sp>
    <dsp:sp modelId="{85EDE29A-D7BF-4EC6-ADD2-7331F0DF1B85}">
      <dsp:nvSpPr>
        <dsp:cNvPr id="0" name=""/>
        <dsp:cNvSpPr/>
      </dsp:nvSpPr>
      <dsp:spPr>
        <a:xfrm>
          <a:off x="4450045" y="3085123"/>
          <a:ext cx="1334095" cy="13340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تبويبها</a:t>
          </a:r>
          <a:endParaRPr lang="ar-SA" sz="2600" b="1" kern="1200" dirty="0"/>
        </a:p>
      </dsp:txBody>
      <dsp:txXfrm>
        <a:off x="4645419" y="3280497"/>
        <a:ext cx="943347" cy="943347"/>
      </dsp:txXfrm>
    </dsp:sp>
    <dsp:sp modelId="{3FBED309-7024-46E1-94F4-E71534AC0F08}">
      <dsp:nvSpPr>
        <dsp:cNvPr id="0" name=""/>
        <dsp:cNvSpPr/>
      </dsp:nvSpPr>
      <dsp:spPr>
        <a:xfrm rot="10800000">
          <a:off x="3947177" y="3527042"/>
          <a:ext cx="355360" cy="450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053785" y="3617093"/>
        <a:ext cx="248752" cy="270155"/>
      </dsp:txXfrm>
    </dsp:sp>
    <dsp:sp modelId="{9F067636-9885-4593-9C79-90F50E762400}">
      <dsp:nvSpPr>
        <dsp:cNvPr id="0" name=""/>
        <dsp:cNvSpPr/>
      </dsp:nvSpPr>
      <dsp:spPr>
        <a:xfrm>
          <a:off x="2445459" y="3085123"/>
          <a:ext cx="1334095" cy="133409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إدخالها</a:t>
          </a:r>
          <a:endParaRPr lang="ar-SA" sz="2600" b="1" kern="1200" dirty="0"/>
        </a:p>
      </dsp:txBody>
      <dsp:txXfrm>
        <a:off x="2640833" y="3280497"/>
        <a:ext cx="943347" cy="943347"/>
      </dsp:txXfrm>
    </dsp:sp>
    <dsp:sp modelId="{97C679E7-E4D9-4373-AFB4-5EDB2DCD45E0}">
      <dsp:nvSpPr>
        <dsp:cNvPr id="0" name=""/>
        <dsp:cNvSpPr/>
      </dsp:nvSpPr>
      <dsp:spPr>
        <a:xfrm rot="15120000">
          <a:off x="2628208" y="2583369"/>
          <a:ext cx="355360" cy="450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2697984" y="2724115"/>
        <a:ext cx="248752" cy="270155"/>
      </dsp:txXfrm>
    </dsp:sp>
    <dsp:sp modelId="{62645F97-E1C4-45A2-8C64-3B5F9AF82A4B}">
      <dsp:nvSpPr>
        <dsp:cNvPr id="0" name=""/>
        <dsp:cNvSpPr/>
      </dsp:nvSpPr>
      <dsp:spPr>
        <a:xfrm>
          <a:off x="1826007" y="1178647"/>
          <a:ext cx="1334095" cy="1334095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تحليلها</a:t>
          </a:r>
          <a:endParaRPr lang="ar-SA" sz="2600" b="1" kern="1200" dirty="0"/>
        </a:p>
      </dsp:txBody>
      <dsp:txXfrm>
        <a:off x="2021381" y="1374021"/>
        <a:ext cx="943347" cy="943347"/>
      </dsp:txXfrm>
    </dsp:sp>
    <dsp:sp modelId="{10C11962-12AD-4193-9F80-E59FD5F428F0}">
      <dsp:nvSpPr>
        <dsp:cNvPr id="0" name=""/>
        <dsp:cNvSpPr/>
      </dsp:nvSpPr>
      <dsp:spPr>
        <a:xfrm rot="19440000">
          <a:off x="3118110" y="1037345"/>
          <a:ext cx="355360" cy="45025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128290" y="1158727"/>
        <a:ext cx="248752" cy="270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8C530-C428-4BB7-B011-0896FB12DC22}">
      <dsp:nvSpPr>
        <dsp:cNvPr id="0" name=""/>
        <dsp:cNvSpPr/>
      </dsp:nvSpPr>
      <dsp:spPr>
        <a:xfrm>
          <a:off x="3326999" y="1229912"/>
          <a:ext cx="1575601" cy="157579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3C236DA-D20A-407D-81BF-C1C7F711DC41}">
      <dsp:nvSpPr>
        <dsp:cNvPr id="0" name=""/>
        <dsp:cNvSpPr/>
      </dsp:nvSpPr>
      <dsp:spPr>
        <a:xfrm>
          <a:off x="3212111" y="0"/>
          <a:ext cx="1805376" cy="96615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متوسط حجم الأسرة</a:t>
          </a:r>
          <a:endParaRPr lang="ar-SA" sz="2800" kern="1200"/>
        </a:p>
      </dsp:txBody>
      <dsp:txXfrm>
        <a:off x="3212111" y="0"/>
        <a:ext cx="1805376" cy="966152"/>
      </dsp:txXfrm>
    </dsp:sp>
    <dsp:sp modelId="{46840352-39C6-4712-8715-1A2DF0D98D7C}">
      <dsp:nvSpPr>
        <dsp:cNvPr id="0" name=""/>
        <dsp:cNvSpPr/>
      </dsp:nvSpPr>
      <dsp:spPr>
        <a:xfrm>
          <a:off x="3789175" y="1452127"/>
          <a:ext cx="1575601" cy="15757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0A06F39B-32A5-4821-B723-C50BDCDDE305}">
      <dsp:nvSpPr>
        <dsp:cNvPr id="0" name=""/>
        <dsp:cNvSpPr/>
      </dsp:nvSpPr>
      <dsp:spPr>
        <a:xfrm>
          <a:off x="5559101" y="917844"/>
          <a:ext cx="1706901" cy="10627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الزبائن</a:t>
          </a:r>
          <a:endParaRPr lang="ar-SA" sz="2800" kern="1200"/>
        </a:p>
      </dsp:txBody>
      <dsp:txXfrm>
        <a:off x="5559101" y="917844"/>
        <a:ext cx="1706901" cy="1062767"/>
      </dsp:txXfrm>
    </dsp:sp>
    <dsp:sp modelId="{8742FA84-14EE-4D28-9A9C-23409B1175DC}">
      <dsp:nvSpPr>
        <dsp:cNvPr id="0" name=""/>
        <dsp:cNvSpPr/>
      </dsp:nvSpPr>
      <dsp:spPr>
        <a:xfrm>
          <a:off x="3902750" y="1952111"/>
          <a:ext cx="1575601" cy="157579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07CAF541-B242-4128-A03F-96597A3EF867}">
      <dsp:nvSpPr>
        <dsp:cNvPr id="0" name=""/>
        <dsp:cNvSpPr/>
      </dsp:nvSpPr>
      <dsp:spPr>
        <a:xfrm>
          <a:off x="5723226" y="2270458"/>
          <a:ext cx="1674076" cy="11352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التغير في خصائص المجتمع</a:t>
          </a:r>
          <a:endParaRPr lang="ar-SA" sz="2800" kern="1200"/>
        </a:p>
      </dsp:txBody>
      <dsp:txXfrm>
        <a:off x="5723226" y="2270458"/>
        <a:ext cx="1674076" cy="1135229"/>
      </dsp:txXfrm>
    </dsp:sp>
    <dsp:sp modelId="{44B6270F-FDC5-484E-841D-CFD93F018005}">
      <dsp:nvSpPr>
        <dsp:cNvPr id="0" name=""/>
        <dsp:cNvSpPr/>
      </dsp:nvSpPr>
      <dsp:spPr>
        <a:xfrm>
          <a:off x="3583034" y="2353064"/>
          <a:ext cx="1575601" cy="157579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CAB8DA1-D944-42B7-BE68-0E24C3AEED64}">
      <dsp:nvSpPr>
        <dsp:cNvPr id="0" name=""/>
        <dsp:cNvSpPr/>
      </dsp:nvSpPr>
      <dsp:spPr>
        <a:xfrm>
          <a:off x="5001075" y="3792148"/>
          <a:ext cx="1805376" cy="10386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التعليم</a:t>
          </a:r>
          <a:endParaRPr lang="ar-SA" sz="2800" kern="1200"/>
        </a:p>
      </dsp:txBody>
      <dsp:txXfrm>
        <a:off x="5001075" y="3792148"/>
        <a:ext cx="1805376" cy="1038614"/>
      </dsp:txXfrm>
    </dsp:sp>
    <dsp:sp modelId="{909EFCF2-7E32-49C7-8607-572FBAAE430E}">
      <dsp:nvSpPr>
        <dsp:cNvPr id="0" name=""/>
        <dsp:cNvSpPr/>
      </dsp:nvSpPr>
      <dsp:spPr>
        <a:xfrm>
          <a:off x="3070963" y="2353064"/>
          <a:ext cx="1575601" cy="157579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8B0EF2D-7192-4786-96DE-48E4A407695A}">
      <dsp:nvSpPr>
        <dsp:cNvPr id="0" name=""/>
        <dsp:cNvSpPr/>
      </dsp:nvSpPr>
      <dsp:spPr>
        <a:xfrm>
          <a:off x="1423147" y="3792148"/>
          <a:ext cx="1805376" cy="103861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مستوى المعيشة</a:t>
          </a:r>
          <a:endParaRPr lang="ar-SA" sz="2800" kern="1200"/>
        </a:p>
      </dsp:txBody>
      <dsp:txXfrm>
        <a:off x="1423147" y="3792148"/>
        <a:ext cx="1805376" cy="1038614"/>
      </dsp:txXfrm>
    </dsp:sp>
    <dsp:sp modelId="{58A01D67-7CF5-4E2F-B0A3-6470434F590D}">
      <dsp:nvSpPr>
        <dsp:cNvPr id="0" name=""/>
        <dsp:cNvSpPr/>
      </dsp:nvSpPr>
      <dsp:spPr>
        <a:xfrm>
          <a:off x="2751248" y="1952111"/>
          <a:ext cx="1575601" cy="157579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441995F-FC9C-48CB-A5DA-56A413EACCB1}">
      <dsp:nvSpPr>
        <dsp:cNvPr id="0" name=""/>
        <dsp:cNvSpPr/>
      </dsp:nvSpPr>
      <dsp:spPr>
        <a:xfrm>
          <a:off x="832296" y="2270458"/>
          <a:ext cx="1674076" cy="113522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الدخل</a:t>
          </a:r>
          <a:endParaRPr lang="ar-SA" sz="2800" kern="1200"/>
        </a:p>
      </dsp:txBody>
      <dsp:txXfrm>
        <a:off x="832296" y="2270458"/>
        <a:ext cx="1674076" cy="1135229"/>
      </dsp:txXfrm>
    </dsp:sp>
    <dsp:sp modelId="{05C658D6-626A-4AC3-ADC5-9E32BBB6EFCA}">
      <dsp:nvSpPr>
        <dsp:cNvPr id="0" name=""/>
        <dsp:cNvSpPr/>
      </dsp:nvSpPr>
      <dsp:spPr>
        <a:xfrm>
          <a:off x="2864822" y="1452127"/>
          <a:ext cx="1575601" cy="15757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148AB6E-FDDB-499F-B865-D7B22D5854D1}">
      <dsp:nvSpPr>
        <dsp:cNvPr id="0" name=""/>
        <dsp:cNvSpPr/>
      </dsp:nvSpPr>
      <dsp:spPr>
        <a:xfrm>
          <a:off x="963596" y="917844"/>
          <a:ext cx="1706901" cy="10627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smtClean="0"/>
            <a:t>المنافسين</a:t>
          </a:r>
          <a:endParaRPr lang="ar-SA" sz="2800" kern="1200"/>
        </a:p>
      </dsp:txBody>
      <dsp:txXfrm>
        <a:off x="963596" y="917844"/>
        <a:ext cx="1706901" cy="1062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F8E03-FC49-47D7-9E22-ECEBDED2010E}">
      <dsp:nvSpPr>
        <dsp:cNvPr id="0" name=""/>
        <dsp:cNvSpPr/>
      </dsp:nvSpPr>
      <dsp:spPr>
        <a:xfrm>
          <a:off x="812" y="1691365"/>
          <a:ext cx="3291036" cy="186914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b="1" kern="1200" dirty="0" smtClean="0"/>
            <a:t>وصفية</a:t>
          </a:r>
          <a:endParaRPr lang="ar-SA" sz="5400" kern="1200" dirty="0"/>
        </a:p>
      </dsp:txBody>
      <dsp:txXfrm>
        <a:off x="482773" y="1965095"/>
        <a:ext cx="2327114" cy="1321684"/>
      </dsp:txXfrm>
    </dsp:sp>
    <dsp:sp modelId="{802C2246-DA3B-42AD-8CE2-AEDCB44D9765}">
      <dsp:nvSpPr>
        <dsp:cNvPr id="0" name=""/>
        <dsp:cNvSpPr/>
      </dsp:nvSpPr>
      <dsp:spPr>
        <a:xfrm>
          <a:off x="3048007" y="1325324"/>
          <a:ext cx="2068886" cy="66110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000" kern="1200"/>
        </a:p>
      </dsp:txBody>
      <dsp:txXfrm>
        <a:off x="3048007" y="1457545"/>
        <a:ext cx="1870555" cy="396661"/>
      </dsp:txXfrm>
    </dsp:sp>
    <dsp:sp modelId="{9CA8C2AC-E003-4848-8870-D33B78381872}">
      <dsp:nvSpPr>
        <dsp:cNvPr id="0" name=""/>
        <dsp:cNvSpPr/>
      </dsp:nvSpPr>
      <dsp:spPr>
        <a:xfrm>
          <a:off x="4937750" y="1553932"/>
          <a:ext cx="3291036" cy="214401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b="1" kern="1200" dirty="0" smtClean="0"/>
            <a:t>كمية</a:t>
          </a:r>
          <a:endParaRPr lang="ar-SA" sz="5400" kern="1200" dirty="0"/>
        </a:p>
      </dsp:txBody>
      <dsp:txXfrm>
        <a:off x="5419711" y="1867915"/>
        <a:ext cx="2327114" cy="1516045"/>
      </dsp:txXfrm>
    </dsp:sp>
    <dsp:sp modelId="{B376A42E-F9F5-4C60-AC45-65EFA6A190DB}">
      <dsp:nvSpPr>
        <dsp:cNvPr id="0" name=""/>
        <dsp:cNvSpPr/>
      </dsp:nvSpPr>
      <dsp:spPr>
        <a:xfrm rot="10800000">
          <a:off x="3048004" y="3458929"/>
          <a:ext cx="2045910" cy="6819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100" kern="1200"/>
        </a:p>
      </dsp:txBody>
      <dsp:txXfrm rot="10800000">
        <a:off x="3252583" y="3595315"/>
        <a:ext cx="1841331" cy="4091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5377A9-1B01-41FA-B9DA-18FE8F27CDA3}">
      <dsp:nvSpPr>
        <dsp:cNvPr id="0" name=""/>
        <dsp:cNvSpPr/>
      </dsp:nvSpPr>
      <dsp:spPr>
        <a:xfrm>
          <a:off x="2376702" y="604362"/>
          <a:ext cx="3424237" cy="11112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الطريقة الأسية</a:t>
          </a:r>
          <a:endParaRPr lang="ar-SA" sz="3700" kern="1200" dirty="0"/>
        </a:p>
      </dsp:txBody>
      <dsp:txXfrm>
        <a:off x="2409251" y="636911"/>
        <a:ext cx="3359139" cy="1046194"/>
      </dsp:txXfrm>
    </dsp:sp>
    <dsp:sp modelId="{956F2ADB-007A-4F21-BE7B-4A3AD990E523}">
      <dsp:nvSpPr>
        <dsp:cNvPr id="0" name=""/>
        <dsp:cNvSpPr/>
      </dsp:nvSpPr>
      <dsp:spPr>
        <a:xfrm rot="5460425">
          <a:off x="3889378" y="1581136"/>
          <a:ext cx="370663" cy="763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 rot="-5400000">
        <a:off x="3846733" y="1777403"/>
        <a:ext cx="457908" cy="259464"/>
      </dsp:txXfrm>
    </dsp:sp>
    <dsp:sp modelId="{29590ECD-DDD6-46C0-9D9F-7086678929EE}">
      <dsp:nvSpPr>
        <dsp:cNvPr id="0" name=""/>
        <dsp:cNvSpPr/>
      </dsp:nvSpPr>
      <dsp:spPr>
        <a:xfrm>
          <a:off x="1600212" y="2209797"/>
          <a:ext cx="4922330" cy="10228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smtClean="0"/>
            <a:t>طريقة المتوسطات المتحركة</a:t>
          </a:r>
          <a:endParaRPr lang="ar-SA" sz="3700" kern="1200" dirty="0" smtClean="0"/>
        </a:p>
      </dsp:txBody>
      <dsp:txXfrm>
        <a:off x="1630170" y="2239755"/>
        <a:ext cx="4862414" cy="962932"/>
      </dsp:txXfrm>
    </dsp:sp>
    <dsp:sp modelId="{EFC8788A-B95B-416A-A516-CBD8BED01B96}">
      <dsp:nvSpPr>
        <dsp:cNvPr id="0" name=""/>
        <dsp:cNvSpPr/>
      </dsp:nvSpPr>
      <dsp:spPr>
        <a:xfrm rot="5356458">
          <a:off x="3822176" y="3195789"/>
          <a:ext cx="439531" cy="76318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-5400000">
        <a:off x="3812152" y="3357619"/>
        <a:ext cx="457908" cy="307672"/>
      </dsp:txXfrm>
    </dsp:sp>
    <dsp:sp modelId="{0C08F984-3B3D-4C00-97DD-6A383E50B780}">
      <dsp:nvSpPr>
        <dsp:cNvPr id="0" name=""/>
        <dsp:cNvSpPr/>
      </dsp:nvSpPr>
      <dsp:spPr>
        <a:xfrm>
          <a:off x="336324" y="3818641"/>
          <a:ext cx="7490523" cy="99608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طريقة متوسط استهلاك الفرد</a:t>
          </a:r>
          <a:endParaRPr lang="ar-SA" sz="3700" kern="1200" dirty="0"/>
        </a:p>
      </dsp:txBody>
      <dsp:txXfrm>
        <a:off x="365498" y="3847815"/>
        <a:ext cx="7432175" cy="9377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B6AFC-05BE-4318-8B86-F073FAA9BAB0}">
      <dsp:nvSpPr>
        <dsp:cNvPr id="0" name=""/>
        <dsp:cNvSpPr/>
      </dsp:nvSpPr>
      <dsp:spPr>
        <a:xfrm>
          <a:off x="3457066" y="0"/>
          <a:ext cx="1821495" cy="182168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A9CAC6-0261-419C-B0AD-3279E28FD0C6}">
      <dsp:nvSpPr>
        <dsp:cNvPr id="0" name=""/>
        <dsp:cNvSpPr/>
      </dsp:nvSpPr>
      <dsp:spPr>
        <a:xfrm>
          <a:off x="3859223" y="659399"/>
          <a:ext cx="1016497" cy="508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التسعير </a:t>
          </a:r>
          <a:endParaRPr lang="ar-SA" sz="3100" b="1" kern="1200" dirty="0"/>
        </a:p>
      </dsp:txBody>
      <dsp:txXfrm>
        <a:off x="3859223" y="659399"/>
        <a:ext cx="1016497" cy="508196"/>
      </dsp:txXfrm>
    </dsp:sp>
    <dsp:sp modelId="{32D7843A-E363-44E8-9C54-86A0B5FAF9E2}">
      <dsp:nvSpPr>
        <dsp:cNvPr id="0" name=""/>
        <dsp:cNvSpPr/>
      </dsp:nvSpPr>
      <dsp:spPr>
        <a:xfrm>
          <a:off x="2951038" y="1046826"/>
          <a:ext cx="1821495" cy="18216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39B9DC-4823-404F-A8F6-480D65F51FD1}">
      <dsp:nvSpPr>
        <dsp:cNvPr id="0" name=""/>
        <dsp:cNvSpPr/>
      </dsp:nvSpPr>
      <dsp:spPr>
        <a:xfrm>
          <a:off x="3351145" y="1708157"/>
          <a:ext cx="1016497" cy="508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المنتج</a:t>
          </a:r>
          <a:endParaRPr lang="ar-SA" sz="3100" b="1" kern="1200" dirty="0"/>
        </a:p>
      </dsp:txBody>
      <dsp:txXfrm>
        <a:off x="3351145" y="1708157"/>
        <a:ext cx="1016497" cy="508196"/>
      </dsp:txXfrm>
    </dsp:sp>
    <dsp:sp modelId="{F2D2E79A-4C2D-461D-B6D6-40DF5CDFC15D}">
      <dsp:nvSpPr>
        <dsp:cNvPr id="0" name=""/>
        <dsp:cNvSpPr/>
      </dsp:nvSpPr>
      <dsp:spPr>
        <a:xfrm>
          <a:off x="3457066" y="2097517"/>
          <a:ext cx="1821495" cy="182168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8A8853-17DD-4F53-9774-2477C5C98201}">
      <dsp:nvSpPr>
        <dsp:cNvPr id="0" name=""/>
        <dsp:cNvSpPr/>
      </dsp:nvSpPr>
      <dsp:spPr>
        <a:xfrm>
          <a:off x="3859223" y="2756916"/>
          <a:ext cx="1016497" cy="508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الترويج</a:t>
          </a:r>
          <a:endParaRPr lang="ar-SA" sz="3100" b="1" kern="1200" dirty="0"/>
        </a:p>
      </dsp:txBody>
      <dsp:txXfrm>
        <a:off x="3859223" y="2756916"/>
        <a:ext cx="1016497" cy="508196"/>
      </dsp:txXfrm>
    </dsp:sp>
    <dsp:sp modelId="{504F79A2-848A-4280-8E05-AC89EEF660A6}">
      <dsp:nvSpPr>
        <dsp:cNvPr id="0" name=""/>
        <dsp:cNvSpPr/>
      </dsp:nvSpPr>
      <dsp:spPr>
        <a:xfrm>
          <a:off x="3080876" y="3265112"/>
          <a:ext cx="1564893" cy="156565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211FC3-980A-4B09-8A0F-F133D246BBF6}">
      <dsp:nvSpPr>
        <dsp:cNvPr id="0" name=""/>
        <dsp:cNvSpPr/>
      </dsp:nvSpPr>
      <dsp:spPr>
        <a:xfrm>
          <a:off x="3351145" y="3805675"/>
          <a:ext cx="1016497" cy="5081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التوزيع</a:t>
          </a:r>
          <a:endParaRPr lang="ar-SA" sz="3100" b="1" kern="1200" dirty="0"/>
        </a:p>
      </dsp:txBody>
      <dsp:txXfrm>
        <a:off x="3351145" y="3805675"/>
        <a:ext cx="1016497" cy="508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9/16/1442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4/27/2021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457200"/>
            <a:ext cx="7772400" cy="1470025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50"/>
                </a:solidFill>
              </a:rPr>
              <a:t>دراسة السوق</a:t>
            </a:r>
            <a:endParaRPr lang="ar-SA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Rihab\Desktop\Screenshot_٢٠٢١-٠٤-٠٦-١٣-٢٨-٥٠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78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21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طرق تجميع البيانات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676400"/>
            <a:ext cx="8610600" cy="41910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q"/>
            </a:pPr>
            <a:r>
              <a:rPr lang="ar-SA" sz="2800" b="1" dirty="0" smtClean="0"/>
              <a:t> معرفة البيانات المطلوب تجميعها.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معرفة طريق تجميع البيانات.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صياغة الأسئلة بطريقة فعالة وموضوعية واضحة.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تحديد ومعرفة الأسلوب الإحصائي أو طريقة التحليل الواجب إتباعها.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طرق تحليل البيانات</a:t>
            </a:r>
            <a:endParaRPr lang="ar-SA" b="1" dirty="0">
              <a:solidFill>
                <a:srgbClr val="BC04B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600215"/>
              </p:ext>
            </p:extLst>
          </p:nvPr>
        </p:nvGraphicFramePr>
        <p:xfrm>
          <a:off x="533400" y="1600200"/>
          <a:ext cx="8229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كتابة التقرير النهائي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447800"/>
            <a:ext cx="7772400" cy="4495800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 النتائج وتفسيرها وانعكاسها على أهداف الدراسة.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التوصيات.</a:t>
            </a:r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خصائص السوق وتقدير حجم الطلب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تصنيفات السوق: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SA" b="1" dirty="0" smtClean="0"/>
              <a:t>سوق المشتري الحكومي.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SA" b="1" dirty="0" smtClean="0"/>
              <a:t>سوق المشتري الصناعي.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SA" b="1" dirty="0" smtClean="0"/>
              <a:t>سوق المنشآت التي لا تهدف إلى ربح.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SA" b="1" dirty="0" smtClean="0"/>
              <a:t>سوق المنشآت الوسيطة.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SA" b="1" dirty="0" smtClean="0"/>
              <a:t>سوق المستهلكين.</a:t>
            </a:r>
          </a:p>
        </p:txBody>
      </p:sp>
    </p:spTree>
    <p:extLst>
      <p:ext uri="{BB962C8B-B14F-4D97-AF65-F5344CB8AC3E}">
        <p14:creationId xmlns:p14="http://schemas.microsoft.com/office/powerpoint/2010/main" val="38812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BC04BC"/>
                </a:solidFill>
              </a:rPr>
              <a:t>الخصائص المميزة للمجتمع وآثارها على حجم الطلب</a:t>
            </a:r>
            <a:endParaRPr lang="ar-SA" sz="3600" b="1" dirty="0">
              <a:solidFill>
                <a:srgbClr val="BC04BC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07895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1256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800" b="1" dirty="0" smtClean="0">
                <a:solidFill>
                  <a:srgbClr val="00B050"/>
                </a:solidFill>
              </a:rPr>
              <a:t>تقدير حجم الطلب</a:t>
            </a:r>
            <a:endParaRPr lang="ar-SA" sz="48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657575"/>
              </p:ext>
            </p:extLst>
          </p:nvPr>
        </p:nvGraphicFramePr>
        <p:xfrm>
          <a:off x="457200" y="1143000"/>
          <a:ext cx="82296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9419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الأساليب الوصفية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b="1" dirty="0" smtClean="0"/>
              <a:t>دراسة السوق.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b="1" dirty="0" smtClean="0"/>
              <a:t>دراسة نوايا الزبائن المرتقبين.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b="1" dirty="0" smtClean="0"/>
              <a:t>تقديرات رجال البيع.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b="1" dirty="0" smtClean="0"/>
              <a:t>تحليل المبيعات للسلع المتشابهة.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b="1" dirty="0" smtClean="0"/>
              <a:t>أسلوب/ طريقة ديلفي.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الأساليب الكمية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029277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BC04BC"/>
                </a:solidFill>
              </a:rPr>
              <a:t>معايير المفاضلة واختيار الأسلوب الأفضل </a:t>
            </a:r>
            <a:endParaRPr lang="ar-SA" sz="4000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648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§"/>
            </a:pPr>
            <a:r>
              <a:rPr lang="ar-SA" b="1" dirty="0" smtClean="0"/>
              <a:t>درجة الدقة.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§"/>
            </a:pPr>
            <a:r>
              <a:rPr lang="ar-SA" b="1" dirty="0" smtClean="0"/>
              <a:t>التكلفة.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§"/>
            </a:pPr>
            <a:r>
              <a:rPr lang="ar-SA" b="1" dirty="0" smtClean="0"/>
              <a:t>البعد الزمني لعملية التنبؤ.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§"/>
            </a:pPr>
            <a:r>
              <a:rPr lang="ar-SA" b="1" dirty="0" smtClean="0"/>
              <a:t>درجة الاستجابة للتغيرات التي تحدث في الطلب.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Wingdings" pitchFamily="2" charset="2"/>
              <a:buChar char="§"/>
            </a:pPr>
            <a:r>
              <a:rPr lang="ar-SA" b="1" dirty="0" smtClean="0"/>
              <a:t>مدى توافر البيانات التاريخية.</a:t>
            </a: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1722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مثال:</a:t>
            </a:r>
          </a:p>
          <a:p>
            <a:pPr marL="0" indent="0" algn="just">
              <a:buNone/>
            </a:pPr>
            <a:r>
              <a:rPr lang="ar-SA" sz="2800" b="1" dirty="0" smtClean="0"/>
              <a:t>إذا افترضت انك الشخص الريادي الذي يفكر في إقامة أحد المشروعات وليكن مطعم على شارع المطار، فإذا علمت أن متوسط عدد الأشخاص الذين يعبرون الطريق يومياً </a:t>
            </a:r>
            <a:r>
              <a:rPr lang="en-US" sz="2800" b="1" dirty="0" smtClean="0"/>
              <a:t>2500</a:t>
            </a:r>
            <a:r>
              <a:rPr lang="ar-SA" sz="2800" b="1" dirty="0" smtClean="0"/>
              <a:t>شخص، وأن معدل توقفهم في المطعم سيكون </a:t>
            </a:r>
            <a:r>
              <a:rPr lang="en-US" sz="2800" b="1" dirty="0" smtClean="0"/>
              <a:t>2%</a:t>
            </a:r>
            <a:r>
              <a:rPr lang="ar-SA" sz="2800" b="1" dirty="0" smtClean="0"/>
              <a:t> ومتوسط استهلاك (</a:t>
            </a:r>
            <a:r>
              <a:rPr lang="en-US" sz="2800" b="1" dirty="0" smtClean="0"/>
              <a:t>0.02</a:t>
            </a:r>
            <a:r>
              <a:rPr lang="ar-SA" sz="2800" b="1" dirty="0" smtClean="0"/>
              <a:t>) ك يومياً وعدد أيام السنة </a:t>
            </a:r>
            <a:r>
              <a:rPr lang="en-US" sz="2800" b="1" dirty="0" smtClean="0"/>
              <a:t>300</a:t>
            </a:r>
            <a:r>
              <a:rPr lang="ar-SA" sz="2800" b="1" dirty="0" smtClean="0"/>
              <a:t> يوم عمل.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المطلوب تقدير حجم الطلب المتوقع.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عدد الزبائن المتوقعين = 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                   </a:t>
            </a:r>
            <a:r>
              <a:rPr lang="ar-SA" sz="2800" b="1" dirty="0" smtClean="0"/>
              <a:t>عدد الأشخاص المارين </a:t>
            </a:r>
            <a:r>
              <a:rPr lang="en-US" sz="2800" b="1" dirty="0" smtClean="0"/>
              <a:t>x</a:t>
            </a:r>
            <a:r>
              <a:rPr lang="ar-SA" sz="2800" b="1" dirty="0" smtClean="0"/>
              <a:t> معدل التوقف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حجم الطلب اليومي = </a:t>
            </a:r>
          </a:p>
          <a:p>
            <a:pPr marL="0" indent="0" algn="just">
              <a:buNone/>
            </a:pPr>
            <a:r>
              <a:rPr lang="ar-SA" sz="2800" b="1" dirty="0">
                <a:solidFill>
                  <a:srgbClr val="C00000"/>
                </a:solidFill>
              </a:rPr>
              <a:t> </a:t>
            </a:r>
            <a:r>
              <a:rPr lang="ar-SA" sz="2800" b="1" dirty="0" smtClean="0">
                <a:solidFill>
                  <a:srgbClr val="C00000"/>
                </a:solidFill>
              </a:rPr>
              <a:t>                 </a:t>
            </a:r>
            <a:r>
              <a:rPr lang="ar-SA" sz="2800" b="1" dirty="0" smtClean="0"/>
              <a:t>عدد الأشخاص المتوقع توقفهم </a:t>
            </a:r>
            <a:r>
              <a:rPr lang="en-US" sz="2800" b="1" dirty="0" smtClean="0"/>
              <a:t>x</a:t>
            </a:r>
            <a:r>
              <a:rPr lang="ar-SA" sz="2800" b="1" dirty="0" smtClean="0"/>
              <a:t> معدل الاستهلاك</a:t>
            </a:r>
          </a:p>
          <a:p>
            <a:pPr marL="0" indent="0" algn="just"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حجم الطلب السنوي = </a:t>
            </a:r>
          </a:p>
          <a:p>
            <a:pPr marL="0" indent="0" algn="just">
              <a:buNone/>
            </a:pPr>
            <a:r>
              <a:rPr lang="ar-SA" sz="2800" b="1" dirty="0">
                <a:solidFill>
                  <a:srgbClr val="C00000"/>
                </a:solidFill>
              </a:rPr>
              <a:t> </a:t>
            </a:r>
            <a:r>
              <a:rPr lang="ar-SA" sz="2800" b="1" dirty="0" smtClean="0">
                <a:solidFill>
                  <a:srgbClr val="C00000"/>
                </a:solidFill>
              </a:rPr>
              <a:t>                 </a:t>
            </a:r>
            <a:r>
              <a:rPr lang="ar-SA" sz="2800" b="1" dirty="0" smtClean="0"/>
              <a:t>حجم الطلب السنوي </a:t>
            </a:r>
            <a:r>
              <a:rPr lang="en-US" sz="2800" b="1" dirty="0" smtClean="0"/>
              <a:t>x</a:t>
            </a:r>
            <a:r>
              <a:rPr lang="ar-SA" sz="2800" b="1" dirty="0" smtClean="0"/>
              <a:t> عدد أيام العمل السنوية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327838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طبيعة دراسة السوق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8534400" cy="4724401"/>
          </a:xfrm>
        </p:spPr>
        <p:txBody>
          <a:bodyPr>
            <a:normAutofit fontScale="92500"/>
          </a:bodyPr>
          <a:lstStyle/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 smtClean="0"/>
              <a:t> </a:t>
            </a:r>
            <a:r>
              <a:rPr lang="ar-SA" sz="2800" b="1" dirty="0" smtClean="0"/>
              <a:t>بيئة المشروع الاقتصادية والسياسية.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المنافسين وأساليب المنافسة.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التشريعات والتعليمات والقوانين الحكومية الخاصة بالمشروعات الصغيرة.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العادات والتقاليد وأنماط الشراء وخصائص السوق.</a:t>
            </a:r>
          </a:p>
          <a:p>
            <a:pPr lvl="0" algn="r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800" b="1" dirty="0"/>
              <a:t> </a:t>
            </a:r>
            <a:r>
              <a:rPr lang="ar-SA" sz="2800" b="1" dirty="0" smtClean="0"/>
              <a:t>حجم السوق وحجم الطلب.</a:t>
            </a:r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استراتيجيات التسويق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413181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استراتيجيات التسعير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العوامل التي تؤثر على قرار التسعير: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/>
              <a:t> </a:t>
            </a:r>
            <a:r>
              <a:rPr lang="ar-SA" sz="2800" b="1" dirty="0" smtClean="0"/>
              <a:t>التشريعات والقوانين التي تسنها الحكومة.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/>
              <a:t> </a:t>
            </a:r>
            <a:r>
              <a:rPr lang="ar-SA" sz="2800" b="1" dirty="0" smtClean="0"/>
              <a:t>طرق التوزيع واستراتيجيات التسويق.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/>
              <a:t> </a:t>
            </a:r>
            <a:r>
              <a:rPr lang="ar-SA" sz="2800" b="1" dirty="0" smtClean="0"/>
              <a:t>المنافسون.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/>
              <a:t> </a:t>
            </a:r>
            <a:r>
              <a:rPr lang="ar-SA" sz="2800" b="1" dirty="0" smtClean="0"/>
              <a:t>الظروف الاقتصادية في المنطقة.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 smtClean="0"/>
              <a:t>سياسات التسعير.</a:t>
            </a:r>
          </a:p>
          <a:p>
            <a:pPr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ü"/>
            </a:pPr>
            <a:r>
              <a:rPr lang="ar-SA" sz="2800" b="1" dirty="0"/>
              <a:t> </a:t>
            </a:r>
            <a:r>
              <a:rPr lang="ar-SA" sz="2800" b="1" dirty="0" smtClean="0"/>
              <a:t>طبيعة السلعة/ المنتج.</a:t>
            </a:r>
            <a:endParaRPr lang="ar-SA" sz="28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طرق التسعير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ar-SA" sz="2800" b="1" dirty="0" smtClean="0"/>
              <a:t>تحديد السعر من قبل المنتج.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ar-SA" sz="2800" b="1" dirty="0" smtClean="0"/>
              <a:t>تحديد السعر من قبل المنافسين.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ourier New" pitchFamily="49" charset="0"/>
              <a:buChar char="o"/>
            </a:pPr>
            <a:r>
              <a:rPr lang="ar-SA" sz="2800" b="1" dirty="0" smtClean="0"/>
              <a:t>تحديد هامش الربح.</a:t>
            </a:r>
            <a:endParaRPr lang="ar-SA" sz="28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500" b="1" dirty="0" smtClean="0">
                <a:solidFill>
                  <a:schemeClr val="accent6">
                    <a:lumMod val="75000"/>
                  </a:schemeClr>
                </a:solidFill>
              </a:rPr>
              <a:t>مثال: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إذا كانت تكلفة شراء ثلاث من المنتجات على النحو التالي: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المنتج أ تكلفة الشراء = </a:t>
            </a:r>
            <a:r>
              <a:rPr lang="en-US" sz="2800" b="1" dirty="0" smtClean="0"/>
              <a:t>10</a:t>
            </a:r>
            <a:r>
              <a:rPr lang="ar-SA" sz="2800" b="1" dirty="0" smtClean="0"/>
              <a:t> دنانير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المنتج ب تكلفة الشراء = </a:t>
            </a:r>
            <a:r>
              <a:rPr lang="en-US" sz="2800" b="1" dirty="0" smtClean="0"/>
              <a:t>25</a:t>
            </a:r>
            <a:r>
              <a:rPr lang="ar-SA" sz="2800" b="1" dirty="0" smtClean="0"/>
              <a:t> دينار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المنتج ج تكلفة الشراء = </a:t>
            </a:r>
            <a:r>
              <a:rPr lang="en-US" sz="2800" b="1" dirty="0" smtClean="0"/>
              <a:t>30</a:t>
            </a:r>
            <a:r>
              <a:rPr lang="ar-SA" sz="2800" b="1" dirty="0" smtClean="0"/>
              <a:t> دينار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وكانت نسبة هامش الربح هي </a:t>
            </a:r>
            <a:r>
              <a:rPr lang="en-US" sz="2800" b="1" dirty="0" smtClean="0"/>
              <a:t>15%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</a:rPr>
              <a:t>أحسب سعر كل وحدة من الوحدات الثلاث.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سعر الوحدة =           تكلفة الوحدة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                     </a:t>
            </a:r>
            <a:r>
              <a:rPr lang="en-US" sz="2800" b="1" dirty="0" smtClean="0"/>
              <a:t>1</a:t>
            </a:r>
            <a:r>
              <a:rPr lang="ar-SA" sz="2800" b="1" dirty="0" smtClean="0"/>
              <a:t> – نسبة هامش الربح</a:t>
            </a:r>
            <a:endParaRPr lang="en-US" sz="28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86200" y="5181600"/>
            <a:ext cx="29718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131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0"/>
            <a:ext cx="8229600" cy="6172200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مثال: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ar-SA" sz="2400" b="1" dirty="0" smtClean="0"/>
              <a:t>إذا افترضنا أنك تريد شراء عبوات من سلعة معينة كان وزنها </a:t>
            </a:r>
            <a:r>
              <a:rPr lang="en-US" sz="2400" b="1" dirty="0" smtClean="0"/>
              <a:t>900</a:t>
            </a:r>
            <a:r>
              <a:rPr lang="ar-SA" sz="2400" b="1" dirty="0" smtClean="0"/>
              <a:t> غرام بـــ</a:t>
            </a:r>
            <a:r>
              <a:rPr lang="ar-SA" sz="2400" b="1" dirty="0"/>
              <a:t> </a:t>
            </a:r>
            <a:r>
              <a:rPr lang="en-US" sz="2400" b="1" dirty="0" smtClean="0"/>
              <a:t>5</a:t>
            </a:r>
            <a:r>
              <a:rPr lang="ar-SA" sz="2400" b="1" dirty="0" smtClean="0"/>
              <a:t> دينار وسعر البيع المحدد لكل العبوة هو </a:t>
            </a:r>
            <a:r>
              <a:rPr lang="en-US" sz="2400" b="1" dirty="0" smtClean="0"/>
              <a:t>20</a:t>
            </a:r>
            <a:r>
              <a:rPr lang="ar-SA" sz="2400" b="1" dirty="0" smtClean="0"/>
              <a:t> دينار فما نسبة هامش الربح.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ar-SA" sz="2400" b="1" dirty="0" smtClean="0">
                <a:solidFill>
                  <a:srgbClr val="C00000"/>
                </a:solidFill>
              </a:rPr>
              <a:t>الطريقة الأولى:</a:t>
            </a:r>
          </a:p>
          <a:p>
            <a:pPr marL="0" indent="0">
              <a:buNone/>
            </a:pPr>
            <a:r>
              <a:rPr lang="ar-SA" sz="2400" b="1" dirty="0" smtClean="0"/>
              <a:t>نسبة الربح =         الربح       </a:t>
            </a:r>
            <a:r>
              <a:rPr lang="en-US" sz="2400" b="1" dirty="0" smtClean="0"/>
              <a:t>x</a:t>
            </a:r>
            <a:r>
              <a:rPr lang="ar-SA" sz="2400" b="1" dirty="0" smtClean="0"/>
              <a:t> </a:t>
            </a:r>
            <a:r>
              <a:rPr lang="en-US" sz="2400" b="1" dirty="0" smtClean="0"/>
              <a:t>100</a:t>
            </a:r>
            <a:endParaRPr lang="ar-SA" sz="2400" b="1" dirty="0" smtClean="0"/>
          </a:p>
          <a:p>
            <a:pPr marL="0" indent="0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     سعر الوحدة</a:t>
            </a:r>
          </a:p>
          <a:p>
            <a:pPr marL="0" indent="0">
              <a:buNone/>
            </a:pPr>
            <a:r>
              <a:rPr lang="ar-SA" sz="2400" b="1" dirty="0" smtClean="0"/>
              <a:t>نسبة هامش الربح =       نسبة الربح</a:t>
            </a:r>
          </a:p>
          <a:p>
            <a:pPr marL="0" indent="0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              </a:t>
            </a:r>
            <a:r>
              <a:rPr lang="en-US" sz="2400" b="1" dirty="0" smtClean="0"/>
              <a:t>1</a:t>
            </a:r>
            <a:r>
              <a:rPr lang="ar-SA" sz="2400" b="1" dirty="0" smtClean="0"/>
              <a:t>- نسبة الربح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ar-SA" sz="2400" b="1" dirty="0" smtClean="0">
                <a:solidFill>
                  <a:srgbClr val="C00000"/>
                </a:solidFill>
              </a:rPr>
              <a:t>الطريقة الثانية:</a:t>
            </a:r>
          </a:p>
          <a:p>
            <a:pPr marL="0" indent="0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      ربح الوحدة المقررة للموزع</a:t>
            </a:r>
          </a:p>
          <a:p>
            <a:pPr marL="0" indent="0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سعر البيع المقرر – ربح الوحدة المقررة للموزع</a:t>
            </a:r>
            <a:endParaRPr lang="ar-SA" sz="2400" b="1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5791200" y="3276600"/>
            <a:ext cx="1143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724400" y="4114800"/>
            <a:ext cx="16383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667000" y="5715000"/>
            <a:ext cx="4953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260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استراتيجيات تتعلق بالمنتج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2800" b="1" dirty="0" smtClean="0"/>
              <a:t>الخطوات: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دراسة السوق ومعرفة رغبات وحاجات المستهلكين.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بلورة الأفكار الخاصة بالمنتج.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تقييم الأفكار ومن ثم التصميم الأولي للمنتج.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اختيار المنتج.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إعداد مشروع المنتج.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ar-SA" sz="2800" b="1" dirty="0" smtClean="0"/>
              <a:t>التجهيز لإنتاج المنتج.</a:t>
            </a:r>
            <a:endParaRPr lang="ar-SA" sz="28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معايير المفاضلة بين بدائل المنتجات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rgbClr val="BC04BC"/>
              </a:buClr>
              <a:buFont typeface="Courier New" pitchFamily="49" charset="0"/>
              <a:buChar char="o"/>
            </a:pPr>
            <a:r>
              <a:rPr lang="ar-SA" b="1" dirty="0" smtClean="0"/>
              <a:t>الربحية.</a:t>
            </a:r>
            <a:endParaRPr lang="ar-SA" b="1" dirty="0"/>
          </a:p>
          <a:p>
            <a:pPr>
              <a:lnSpc>
                <a:spcPct val="200000"/>
              </a:lnSpc>
              <a:buClr>
                <a:srgbClr val="BC04BC"/>
              </a:buClr>
              <a:buFont typeface="Courier New" pitchFamily="49" charset="0"/>
              <a:buChar char="o"/>
            </a:pPr>
            <a:r>
              <a:rPr lang="ar-SA" b="1" dirty="0" smtClean="0"/>
              <a:t>درجة الاعتمادية والتداخل بين عناصر أنواع المنتجات.</a:t>
            </a:r>
          </a:p>
          <a:p>
            <a:pPr>
              <a:lnSpc>
                <a:spcPct val="200000"/>
              </a:lnSpc>
              <a:buClr>
                <a:srgbClr val="BC04BC"/>
              </a:buClr>
              <a:buFont typeface="Courier New" pitchFamily="49" charset="0"/>
              <a:buChar char="o"/>
            </a:pPr>
            <a:r>
              <a:rPr lang="ar-SA" b="1" dirty="0" smtClean="0"/>
              <a:t>المستقبل التسويقي للمنتج.</a:t>
            </a:r>
          </a:p>
          <a:p>
            <a:pPr>
              <a:lnSpc>
                <a:spcPct val="200000"/>
              </a:lnSpc>
              <a:buClr>
                <a:srgbClr val="BC04BC"/>
              </a:buClr>
              <a:buFont typeface="Courier New" pitchFamily="49" charset="0"/>
              <a:buChar char="o"/>
            </a:pPr>
            <a:r>
              <a:rPr lang="ar-SA" b="1" dirty="0" smtClean="0"/>
              <a:t>الطاقة الإنتاجية المرجوة.</a:t>
            </a: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العوامل التي تؤثر في تخطيط عناصر أنواع المنتجات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Font typeface="Calibri" pitchFamily="34" charset="0"/>
              <a:buChar char="◌"/>
            </a:pPr>
            <a:r>
              <a:rPr lang="ar-SA" b="1" dirty="0" smtClean="0"/>
              <a:t>درجة المنافسة.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Calibri" pitchFamily="34" charset="0"/>
              <a:buChar char="◌"/>
            </a:pPr>
            <a:r>
              <a:rPr lang="ar-SA" b="1" dirty="0" smtClean="0"/>
              <a:t>تكلفة الانتاج.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Calibri" pitchFamily="34" charset="0"/>
              <a:buChar char="◌"/>
            </a:pPr>
            <a:r>
              <a:rPr lang="ar-SA" b="1" dirty="0" smtClean="0"/>
              <a:t>التطور التكنولوجي.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Calibri" pitchFamily="34" charset="0"/>
              <a:buChar char="◌"/>
            </a:pPr>
            <a:r>
              <a:rPr lang="ar-SA" b="1" dirty="0" smtClean="0"/>
              <a:t>استراتيجيات التسعير.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Calibri" pitchFamily="34" charset="0"/>
              <a:buChar char="◌"/>
            </a:pPr>
            <a:r>
              <a:rPr lang="ar-SA" b="1" dirty="0" smtClean="0"/>
              <a:t>السلوك المتوقع للعملاء.</a:t>
            </a: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استراتيجيات الترويج</a:t>
            </a:r>
            <a:endParaRPr lang="ar-SA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ar-SA" sz="2800" b="1" dirty="0" smtClean="0"/>
              <a:t>الاختيار بين عناصر أنواع أساليب الترويج لكل نوع من أنواع الإنتاج: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ar-SA" sz="2800" b="1" dirty="0" smtClean="0"/>
              <a:t>الميزانية لكل عنصر من عناصر الإنتاج.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ar-SA" sz="2800" b="1" dirty="0" smtClean="0"/>
              <a:t>أهداف الترويج لكل نوع من أنواع الإنتاج.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ar-SA" sz="2800" b="1" dirty="0" smtClean="0"/>
              <a:t>خصائص السوق.</a:t>
            </a:r>
          </a:p>
          <a:p>
            <a:pPr>
              <a:lnSpc>
                <a:spcPct val="20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</a:pPr>
            <a:r>
              <a:rPr lang="ar-SA" sz="2800" b="1" dirty="0" smtClean="0"/>
              <a:t>طبيعة المنتج.</a:t>
            </a:r>
            <a:endParaRPr lang="ar-SA" sz="28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74072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أهداف أنشطة الترويج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pPr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2800" b="1" dirty="0" smtClean="0"/>
              <a:t> جذب العملاء الجدد وتشجيع الناس للتعامل مع المشروع.</a:t>
            </a:r>
          </a:p>
          <a:p>
            <a:pPr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2800" b="1" dirty="0" smtClean="0"/>
              <a:t> الرد على الإشاعات وعلى المنافسين.</a:t>
            </a:r>
          </a:p>
          <a:p>
            <a:pPr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2800" b="1" dirty="0" smtClean="0"/>
              <a:t> توفير السمعة الطيبة للمشروع.</a:t>
            </a:r>
          </a:p>
          <a:p>
            <a:pPr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⃝"/>
            </a:pPr>
            <a:r>
              <a:rPr lang="ar-SA" sz="2800" b="1" dirty="0" smtClean="0"/>
              <a:t> ذكر شيء من الأنشطة والفعاليات والمناسبات التي يقوم المشروع بها.</a:t>
            </a:r>
            <a:endParaRPr lang="ar-SA" sz="28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7407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البيانات التي توفرها دراسة الجدوى التسويقية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7848600" cy="4724401"/>
          </a:xfrm>
        </p:spPr>
        <p:txBody>
          <a:bodyPr>
            <a:normAutofit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200" b="1" dirty="0" smtClean="0"/>
              <a:t> وصف السلعة.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200" b="1" dirty="0" smtClean="0"/>
              <a:t> وصف السوق.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200" b="1" dirty="0" smtClean="0"/>
              <a:t> الصفات الخاصة بالسوق التجاري.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200" b="1" dirty="0" smtClean="0"/>
              <a:t> القدرة الاستيعابية للسوق الحالي والمستقبلي.</a:t>
            </a:r>
            <a:endParaRPr lang="ar-M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استراتيجيات التوزيع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العوامل التي تؤثر على اختيار نوع قناة التوزيع: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سعر المنتج.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عدد العملاء.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مدى حاجة المنتج إلى خدمات ما بعد البيع.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درجة تعقد المنتج.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عدد المنتجات ومدى تنوعها.</a:t>
            </a:r>
          </a:p>
          <a:p>
            <a:pPr>
              <a:lnSpc>
                <a:spcPct val="15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b="1" dirty="0" smtClean="0"/>
              <a:t>كمية الإنتاج.</a:t>
            </a: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74072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تلخيص الخطوات الأساسية لتحليل السوق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SA" sz="2400" b="1" dirty="0" smtClean="0"/>
              <a:t>تحديد أهداف الدراسة.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التحليل الموضوعي لحالة السوق.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التخطيط الرسمي لدراسة السوق.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مصادر البيانات اللازمة.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أعداد نماذج الاختبار الميداني وتصميم العينة وتجميع البيانات وتحليلها.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توصيف السوق الحالية عن طريق تصنيف السوق.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أساليب التنبؤ بالسوق تتأثر بحجم الطلب الحالي.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تطوير خطة المبيعات وإعداد التقرير النهائي.</a:t>
            </a:r>
          </a:p>
          <a:p>
            <a:pPr>
              <a:lnSpc>
                <a:spcPct val="150000"/>
              </a:lnSpc>
              <a:buClr>
                <a:srgbClr val="BC04BC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تقديم التقرير النهائي.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4292050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rtl="1"/>
            <a:r>
              <a:rPr lang="ar-SA" b="1" dirty="0" smtClean="0">
                <a:solidFill>
                  <a:srgbClr val="7030A0"/>
                </a:solidFill>
              </a:rPr>
              <a:t>بحوث التسويق </a:t>
            </a:r>
            <a:r>
              <a:rPr lang="en-US" b="1" dirty="0" smtClean="0">
                <a:solidFill>
                  <a:srgbClr val="7030A0"/>
                </a:solidFill>
              </a:rPr>
              <a:t>marketing research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523999"/>
            <a:ext cx="7772870" cy="4267201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3200" b="1" dirty="0" smtClean="0"/>
              <a:t> تتعلق بتقييم المنطقة التي تقترح لإقامة المشروع بها.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تتعلق بدراسة السوق المتوقعة.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3200" b="1" dirty="0"/>
              <a:t> </a:t>
            </a:r>
            <a:r>
              <a:rPr lang="ar-SA" sz="3200" b="1" dirty="0" smtClean="0"/>
              <a:t>تتعلق بدراسة الاتجاهات والآراء الخاصة بالزبائن.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0668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بحوث تتعلق </a:t>
            </a:r>
            <a:r>
              <a:rPr lang="ar-SA" sz="2800" b="1" dirty="0">
                <a:solidFill>
                  <a:srgbClr val="C00000"/>
                </a:solidFill>
              </a:rPr>
              <a:t>بتقييم المنطقة التي تقترح لإقامة المشروع بها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0"/>
            <a:ext cx="8001470" cy="48768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هو تأثير إقامة المشروع في المنطقة؟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هي درجة استيعاب المنطقة للمشروع؟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هي درجة الاستقرار في المنطقة؟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هو حجم الطلب المتوقع واستمرارية الطلب في المستقبل؟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هو احتمال جذب زبائن من داخل وخارج المنطقة؟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هي الأساليب والأدوات التي يمكن استغلالها؟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Courier New" pitchFamily="49" charset="0"/>
              <a:buChar char="o"/>
            </a:pPr>
            <a:r>
              <a:rPr lang="ar-SA" sz="2400" b="1" dirty="0" smtClean="0"/>
              <a:t>ما هي الأساليب والأدوات الأكثر ملاءمة لطبيعة المنطقة اجتماعياً واقتصادياً؟</a:t>
            </a:r>
          </a:p>
        </p:txBody>
      </p:sp>
    </p:spTree>
    <p:extLst>
      <p:ext uri="{BB962C8B-B14F-4D97-AF65-F5344CB8AC3E}">
        <p14:creationId xmlns:p14="http://schemas.microsoft.com/office/powerpoint/2010/main" val="32304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 smtClean="0">
                <a:solidFill>
                  <a:srgbClr val="0070C0"/>
                </a:solidFill>
              </a:rPr>
              <a:t>بحوث تتعلق </a:t>
            </a:r>
            <a:r>
              <a:rPr lang="ar-SA" b="1" dirty="0">
                <a:solidFill>
                  <a:srgbClr val="0070C0"/>
                </a:solidFill>
              </a:rPr>
              <a:t>بدراسة السوق المتوقعة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371600"/>
            <a:ext cx="7810735" cy="4495800"/>
          </a:xfrm>
        </p:spPr>
        <p:txBody>
          <a:bodyPr>
            <a:normAutofit fontScale="85000" lnSpcReduction="20000"/>
          </a:bodyPr>
          <a:lstStyle/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 smtClean="0"/>
              <a:t> ما هو حجم الطلب المتوقع على السلعة؟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هو معدل النمو في المنطقة؟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هو حجم المبيعات المحتملة؟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هو معدل التوظيف؟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هي كثافة المشروعات المنافسة؟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هي نسبة المشروعات المنافسة إلى عدد السكان؟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هي التسهيلات المتوافرة في المنطقة؟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ما هي الصفات الديمغرافية للسكان؟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066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بحوث تتعلق </a:t>
            </a:r>
            <a:r>
              <a:rPr lang="ar-SA" sz="3200" b="1" dirty="0">
                <a:solidFill>
                  <a:srgbClr val="00B050"/>
                </a:solidFill>
              </a:rPr>
              <a:t>بدراسة الاتجاهات والآراء الخاصة بالزبائن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8001470" cy="4724400"/>
          </a:xfrm>
        </p:spPr>
        <p:txBody>
          <a:bodyPr>
            <a:normAutofit/>
          </a:bodyPr>
          <a:lstStyle/>
          <a:p>
            <a:pPr algn="r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400" b="1" dirty="0" smtClean="0"/>
              <a:t> ما هي احتياجات الزبائن ورغباتهم وآراؤهم؟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ما هي اتجاهات الزبائن نحو خدمة/ سلعة معينة؟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خطوات دراسة السوق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305800" cy="4572000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□"/>
            </a:pPr>
            <a:r>
              <a:rPr lang="ar-SA" sz="2800" b="1" dirty="0" smtClean="0"/>
              <a:t>تحديد المشكلة.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□"/>
            </a:pPr>
            <a:r>
              <a:rPr lang="ar-SA" sz="2800" b="1" dirty="0" smtClean="0"/>
              <a:t>تحديد أهداف الدراسة.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□"/>
            </a:pPr>
            <a:r>
              <a:rPr lang="ar-SA" sz="2800" b="1" dirty="0" smtClean="0"/>
              <a:t>مصادر البيانات وطرق تجميعها وتحليلها.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Calibri" pitchFamily="34" charset="0"/>
              <a:buChar char="□"/>
            </a:pPr>
            <a:r>
              <a:rPr lang="ar-SA" sz="2800" b="1" dirty="0" smtClean="0"/>
              <a:t>كتابة التقرير النهائي.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200" b="1" dirty="0">
                <a:solidFill>
                  <a:srgbClr val="0070C0"/>
                </a:solidFill>
              </a:rPr>
              <a:t>مصادر البيانات وطرق تجميعها وتحليلها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524000"/>
            <a:ext cx="7772400" cy="4648200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lnSpc>
                <a:spcPct val="160000"/>
              </a:lnSpc>
              <a:buClr>
                <a:srgbClr val="7030A0"/>
              </a:buClr>
              <a:buNone/>
            </a:pPr>
            <a:r>
              <a:rPr lang="ar-SA" sz="2800" b="1" dirty="0" smtClean="0">
                <a:solidFill>
                  <a:srgbClr val="0070C0"/>
                </a:solidFill>
              </a:rPr>
              <a:t>البيانات الثانوية: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 smtClean="0"/>
              <a:t>مصادر خارجية: السجلات والدفاتر.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 smtClean="0"/>
              <a:t>مصادر داخلية: سجلات البيع والشراء والشحن والمراقبة والمخزون.</a:t>
            </a:r>
          </a:p>
          <a:p>
            <a:pPr marL="0" indent="0" algn="r" rtl="1">
              <a:lnSpc>
                <a:spcPct val="160000"/>
              </a:lnSpc>
              <a:buClr>
                <a:srgbClr val="7030A0"/>
              </a:buClr>
              <a:buNone/>
            </a:pPr>
            <a:r>
              <a:rPr lang="ar-SA" sz="2800" b="1" dirty="0" smtClean="0">
                <a:solidFill>
                  <a:srgbClr val="0070C0"/>
                </a:solidFill>
              </a:rPr>
              <a:t>البيانات الأولية: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Courier New" pitchFamily="49" charset="0"/>
              <a:buChar char="o"/>
            </a:pPr>
            <a:r>
              <a:rPr lang="ar-SA" sz="2400" b="1" dirty="0" smtClean="0"/>
              <a:t>الملاحظة.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Courier New" pitchFamily="49" charset="0"/>
              <a:buChar char="o"/>
            </a:pPr>
            <a:r>
              <a:rPr lang="ar-SA" sz="2400" b="1" dirty="0"/>
              <a:t> </a:t>
            </a:r>
            <a:r>
              <a:rPr lang="ar-SA" sz="2400" b="1" dirty="0" smtClean="0"/>
              <a:t>الاستقصاء أو المسح الميداني.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Courier New" pitchFamily="49" charset="0"/>
              <a:buChar char="o"/>
            </a:pPr>
            <a:r>
              <a:rPr lang="ar-SA" sz="2400" b="1" dirty="0"/>
              <a:t> </a:t>
            </a:r>
            <a:r>
              <a:rPr lang="ar-SA" sz="2400" b="1" dirty="0" smtClean="0"/>
              <a:t>التجارب العلمية.</a:t>
            </a:r>
          </a:p>
          <a:p>
            <a:pPr algn="r" rtl="1">
              <a:lnSpc>
                <a:spcPct val="160000"/>
              </a:lnSpc>
              <a:buClr>
                <a:srgbClr val="7030A0"/>
              </a:buClr>
              <a:buFont typeface="Courier New" pitchFamily="49" charset="0"/>
              <a:buChar char="o"/>
            </a:pPr>
            <a:r>
              <a:rPr lang="ar-SA" sz="2400" b="1" dirty="0"/>
              <a:t> </a:t>
            </a:r>
            <a:r>
              <a:rPr lang="ar-SA" sz="2400" b="1" dirty="0" smtClean="0"/>
              <a:t>استخدام الإنترنت.</a:t>
            </a:r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945</TotalTime>
  <Words>1049</Words>
  <Application>Microsoft Office PowerPoint</Application>
  <PresentationFormat>On-screen Show (4:3)</PresentationFormat>
  <Paragraphs>191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Droplet</vt:lpstr>
      <vt:lpstr>1_Droplet</vt:lpstr>
      <vt:lpstr>2_Droplet</vt:lpstr>
      <vt:lpstr>3_Droplet</vt:lpstr>
      <vt:lpstr>Office Theme</vt:lpstr>
      <vt:lpstr>دراسة السوق</vt:lpstr>
      <vt:lpstr>طبيعة دراسة السوق</vt:lpstr>
      <vt:lpstr>البيانات التي توفرها دراسة الجدوى التسويقية</vt:lpstr>
      <vt:lpstr>بحوث التسويق marketing research</vt:lpstr>
      <vt:lpstr>بحوث تتعلق بتقييم المنطقة التي تقترح لإقامة المشروع بها</vt:lpstr>
      <vt:lpstr>بحوث تتعلق بدراسة السوق المتوقعة</vt:lpstr>
      <vt:lpstr>بحوث تتعلق بدراسة الاتجاهات والآراء الخاصة بالزبائن</vt:lpstr>
      <vt:lpstr>خطوات دراسة السوق</vt:lpstr>
      <vt:lpstr>مصادر البيانات وطرق تجميعها وتحليلها</vt:lpstr>
      <vt:lpstr>طرق تجميع البيانات</vt:lpstr>
      <vt:lpstr>طرق تحليل البيانات</vt:lpstr>
      <vt:lpstr>كتابة التقرير النهائي</vt:lpstr>
      <vt:lpstr>خصائص السوق وتقدير حجم الطلب</vt:lpstr>
      <vt:lpstr>الخصائص المميزة للمجتمع وآثارها على حجم الطلب</vt:lpstr>
      <vt:lpstr>تقدير حجم الطلب</vt:lpstr>
      <vt:lpstr>الأساليب الوصفية</vt:lpstr>
      <vt:lpstr>الأساليب الكمية</vt:lpstr>
      <vt:lpstr>معايير المفاضلة واختيار الأسلوب الأفضل </vt:lpstr>
      <vt:lpstr>PowerPoint Presentation</vt:lpstr>
      <vt:lpstr>استراتيجيات التسويق</vt:lpstr>
      <vt:lpstr>استراتيجيات التسعير</vt:lpstr>
      <vt:lpstr>طرق التسعير</vt:lpstr>
      <vt:lpstr>PowerPoint Presentation</vt:lpstr>
      <vt:lpstr>PowerPoint Presentation</vt:lpstr>
      <vt:lpstr>استراتيجيات تتعلق بالمنتج</vt:lpstr>
      <vt:lpstr>معايير المفاضلة بين بدائل المنتجات</vt:lpstr>
      <vt:lpstr>العوامل التي تؤثر في تخطيط عناصر أنواع المنتجات</vt:lpstr>
      <vt:lpstr>استراتيجيات الترويج</vt:lpstr>
      <vt:lpstr>أهداف أنشطة الترويج</vt:lpstr>
      <vt:lpstr>استراتيجيات التوزيع</vt:lpstr>
      <vt:lpstr>تلخيص الخطوات الأساسية لتحليل السوق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62</cp:revision>
  <dcterms:created xsi:type="dcterms:W3CDTF">2006-08-16T00:00:00Z</dcterms:created>
  <dcterms:modified xsi:type="dcterms:W3CDTF">2021-04-26T21:38:54Z</dcterms:modified>
</cp:coreProperties>
</file>