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882" r:id="rId2"/>
    <p:sldMasterId id="2147483996" r:id="rId3"/>
  </p:sldMasterIdLst>
  <p:notesMasterIdLst>
    <p:notesMasterId r:id="rId18"/>
  </p:notesMasterIdLst>
  <p:sldIdLst>
    <p:sldId id="256" r:id="rId4"/>
    <p:sldId id="258" r:id="rId5"/>
    <p:sldId id="292" r:id="rId6"/>
    <p:sldId id="293" r:id="rId7"/>
    <p:sldId id="294" r:id="rId8"/>
    <p:sldId id="290" r:id="rId9"/>
    <p:sldId id="280" r:id="rId10"/>
    <p:sldId id="259" r:id="rId11"/>
    <p:sldId id="282" r:id="rId12"/>
    <p:sldId id="283" r:id="rId13"/>
    <p:sldId id="284" r:id="rId14"/>
    <p:sldId id="285" r:id="rId15"/>
    <p:sldId id="291" r:id="rId16"/>
    <p:sldId id="25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056D"/>
    <a:srgbClr val="BC0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CCD4D2-8D80-440B-BB53-E8FC0DD4AAF2}" type="doc">
      <dgm:prSet loTypeId="urn:microsoft.com/office/officeart/2005/8/layout/radial2" loCatId="relationship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6C68C362-61D3-4CC2-A4B6-2695CD4453D0}">
      <dgm:prSet/>
      <dgm:spPr/>
      <dgm:t>
        <a:bodyPr/>
        <a:lstStyle/>
        <a:p>
          <a:pPr rtl="1"/>
          <a:r>
            <a:rPr lang="ar-SA" b="1" baseline="0" dirty="0" smtClean="0"/>
            <a:t>شخصية</a:t>
          </a:r>
          <a:endParaRPr lang="ar-SA" dirty="0"/>
        </a:p>
      </dgm:t>
    </dgm:pt>
    <dgm:pt modelId="{78A5C640-092A-40B7-9BEB-FBC293EB7AEC}" type="parTrans" cxnId="{57BC5686-72EA-4540-83B5-38363E03381A}">
      <dgm:prSet/>
      <dgm:spPr/>
      <dgm:t>
        <a:bodyPr/>
        <a:lstStyle/>
        <a:p>
          <a:pPr rtl="1"/>
          <a:endParaRPr lang="ar-SA"/>
        </a:p>
      </dgm:t>
    </dgm:pt>
    <dgm:pt modelId="{1B7D892D-1402-4C52-82B8-6346E9C59802}" type="sibTrans" cxnId="{57BC5686-72EA-4540-83B5-38363E03381A}">
      <dgm:prSet/>
      <dgm:spPr/>
      <dgm:t>
        <a:bodyPr/>
        <a:lstStyle/>
        <a:p>
          <a:pPr rtl="1"/>
          <a:endParaRPr lang="ar-SA"/>
        </a:p>
      </dgm:t>
    </dgm:pt>
    <dgm:pt modelId="{F76EF7D0-F0BA-4665-94BB-4F48D943B6C6}">
      <dgm:prSet/>
      <dgm:spPr/>
      <dgm:t>
        <a:bodyPr/>
        <a:lstStyle/>
        <a:p>
          <a:pPr rtl="1"/>
          <a:r>
            <a:rPr lang="ar-SA" b="1" baseline="0" dirty="0" smtClean="0"/>
            <a:t>تنظيمية</a:t>
          </a:r>
          <a:endParaRPr lang="ar-SA" dirty="0"/>
        </a:p>
      </dgm:t>
    </dgm:pt>
    <dgm:pt modelId="{1008CC51-4E2A-4BBB-A22B-57EDC6A659EA}" type="parTrans" cxnId="{F325CDC3-EEA1-4265-B051-11B5C8840E58}">
      <dgm:prSet/>
      <dgm:spPr/>
      <dgm:t>
        <a:bodyPr/>
        <a:lstStyle/>
        <a:p>
          <a:pPr rtl="1"/>
          <a:endParaRPr lang="ar-SA"/>
        </a:p>
      </dgm:t>
    </dgm:pt>
    <dgm:pt modelId="{FE5B3160-2F5F-4770-88B1-12E32019638B}" type="sibTrans" cxnId="{F325CDC3-EEA1-4265-B051-11B5C8840E58}">
      <dgm:prSet/>
      <dgm:spPr/>
      <dgm:t>
        <a:bodyPr/>
        <a:lstStyle/>
        <a:p>
          <a:pPr rtl="1"/>
          <a:endParaRPr lang="ar-SA"/>
        </a:p>
      </dgm:t>
    </dgm:pt>
    <dgm:pt modelId="{8570717F-0DF9-4286-BD99-5A5B5A1ABFD1}">
      <dgm:prSet/>
      <dgm:spPr/>
      <dgm:t>
        <a:bodyPr/>
        <a:lstStyle/>
        <a:p>
          <a:pPr rtl="1"/>
          <a:r>
            <a:rPr lang="ar-SA" b="1" baseline="0" dirty="0" smtClean="0"/>
            <a:t>إضافية</a:t>
          </a:r>
          <a:endParaRPr lang="ar-SA" dirty="0"/>
        </a:p>
      </dgm:t>
    </dgm:pt>
    <dgm:pt modelId="{492FA25A-E7E6-4B3C-8648-B317AEA1DA80}" type="parTrans" cxnId="{4DEAFC30-B061-4D94-A74A-1E142BDE5723}">
      <dgm:prSet/>
      <dgm:spPr/>
      <dgm:t>
        <a:bodyPr/>
        <a:lstStyle/>
        <a:p>
          <a:pPr rtl="1"/>
          <a:endParaRPr lang="ar-SA"/>
        </a:p>
      </dgm:t>
    </dgm:pt>
    <dgm:pt modelId="{7B722B6F-179F-43C4-921C-B8D7113C6DB3}" type="sibTrans" cxnId="{4DEAFC30-B061-4D94-A74A-1E142BDE5723}">
      <dgm:prSet/>
      <dgm:spPr/>
      <dgm:t>
        <a:bodyPr/>
        <a:lstStyle/>
        <a:p>
          <a:pPr rtl="1"/>
          <a:endParaRPr lang="ar-SA"/>
        </a:p>
      </dgm:t>
    </dgm:pt>
    <dgm:pt modelId="{97EFD56F-63F2-46E1-A437-93F168DD0597}" type="pres">
      <dgm:prSet presAssocID="{5ECCD4D2-8D80-440B-BB53-E8FC0DD4AAF2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AE24D93-32EA-4136-BCB4-C4A102FDB33A}" type="pres">
      <dgm:prSet presAssocID="{5ECCD4D2-8D80-440B-BB53-E8FC0DD4AAF2}" presName="cycle" presStyleCnt="0"/>
      <dgm:spPr/>
    </dgm:pt>
    <dgm:pt modelId="{1BC547D2-22C6-4475-85ED-90D7C0E7743D}" type="pres">
      <dgm:prSet presAssocID="{5ECCD4D2-8D80-440B-BB53-E8FC0DD4AAF2}" presName="centerShape" presStyleCnt="0"/>
      <dgm:spPr/>
    </dgm:pt>
    <dgm:pt modelId="{8FFC33CD-5DAA-4E5A-8511-4F8BC6BFC301}" type="pres">
      <dgm:prSet presAssocID="{5ECCD4D2-8D80-440B-BB53-E8FC0DD4AAF2}" presName="connSite" presStyleLbl="node1" presStyleIdx="0" presStyleCnt="4"/>
      <dgm:spPr/>
    </dgm:pt>
    <dgm:pt modelId="{97AC2A80-F887-4019-8D0D-52F4447B080A}" type="pres">
      <dgm:prSet presAssocID="{5ECCD4D2-8D80-440B-BB53-E8FC0DD4AAF2}" presName="visible" presStyleLbl="node1" presStyleIdx="0" presStyleCnt="4" custLinFactNeighborX="-14756" custLinFactNeighborY="-2831"/>
      <dgm:spPr/>
    </dgm:pt>
    <dgm:pt modelId="{11C80B2B-D66E-4FFE-8500-425B29F87BBA}" type="pres">
      <dgm:prSet presAssocID="{78A5C640-092A-40B7-9BEB-FBC293EB7AEC}" presName="Name25" presStyleLbl="parChTrans1D1" presStyleIdx="0" presStyleCnt="3"/>
      <dgm:spPr/>
      <dgm:t>
        <a:bodyPr/>
        <a:lstStyle/>
        <a:p>
          <a:pPr rtl="1"/>
          <a:endParaRPr lang="ar-SA"/>
        </a:p>
      </dgm:t>
    </dgm:pt>
    <dgm:pt modelId="{BEB91841-281F-4F6D-9A35-F2011B180A92}" type="pres">
      <dgm:prSet presAssocID="{6C68C362-61D3-4CC2-A4B6-2695CD4453D0}" presName="node" presStyleCnt="0"/>
      <dgm:spPr/>
    </dgm:pt>
    <dgm:pt modelId="{824D5E81-8A13-4C74-907A-D4DCF42A3684}" type="pres">
      <dgm:prSet presAssocID="{6C68C362-61D3-4CC2-A4B6-2695CD4453D0}" presName="parentNode" presStyleLbl="node1" presStyleIdx="1" presStyleCnt="4" custScaleX="215950" custScaleY="60093" custLinFactX="47731" custLinFactNeighborX="100000" custLinFactNeighborY="2798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E8722A-0ED3-4720-9B95-6636B2CACCC0}" type="pres">
      <dgm:prSet presAssocID="{6C68C362-61D3-4CC2-A4B6-2695CD4453D0}" presName="childNode" presStyleLbl="revTx" presStyleIdx="0" presStyleCnt="0">
        <dgm:presLayoutVars>
          <dgm:bulletEnabled val="1"/>
        </dgm:presLayoutVars>
      </dgm:prSet>
      <dgm:spPr/>
    </dgm:pt>
    <dgm:pt modelId="{C6D3E118-D60B-470E-8BCB-4757BD907A01}" type="pres">
      <dgm:prSet presAssocID="{1008CC51-4E2A-4BBB-A22B-57EDC6A659EA}" presName="Name25" presStyleLbl="parChTrans1D1" presStyleIdx="1" presStyleCnt="3"/>
      <dgm:spPr/>
      <dgm:t>
        <a:bodyPr/>
        <a:lstStyle/>
        <a:p>
          <a:pPr rtl="1"/>
          <a:endParaRPr lang="ar-SA"/>
        </a:p>
      </dgm:t>
    </dgm:pt>
    <dgm:pt modelId="{68C1106A-4522-44A5-B8BE-E925A6B3B3D5}" type="pres">
      <dgm:prSet presAssocID="{F76EF7D0-F0BA-4665-94BB-4F48D943B6C6}" presName="node" presStyleCnt="0"/>
      <dgm:spPr/>
    </dgm:pt>
    <dgm:pt modelId="{E1474A89-6988-4EE0-B1A3-C9437F7CF905}" type="pres">
      <dgm:prSet presAssocID="{F76EF7D0-F0BA-4665-94BB-4F48D943B6C6}" presName="parentNode" presStyleLbl="node1" presStyleIdx="2" presStyleCnt="4" custScaleX="215950" custScaleY="60093" custLinFactX="100000" custLinFactNeighborX="105401" custLinFactNeighborY="-464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93837C5-B56F-4957-B736-1A2F6A66B00F}" type="pres">
      <dgm:prSet presAssocID="{F76EF7D0-F0BA-4665-94BB-4F48D943B6C6}" presName="childNode" presStyleLbl="revTx" presStyleIdx="0" presStyleCnt="0">
        <dgm:presLayoutVars>
          <dgm:bulletEnabled val="1"/>
        </dgm:presLayoutVars>
      </dgm:prSet>
      <dgm:spPr/>
    </dgm:pt>
    <dgm:pt modelId="{3DD2B973-E28E-4D06-956F-8C4AB2B323A8}" type="pres">
      <dgm:prSet presAssocID="{492FA25A-E7E6-4B3C-8648-B317AEA1DA80}" presName="Name25" presStyleLbl="parChTrans1D1" presStyleIdx="2" presStyleCnt="3"/>
      <dgm:spPr/>
      <dgm:t>
        <a:bodyPr/>
        <a:lstStyle/>
        <a:p>
          <a:pPr rtl="1"/>
          <a:endParaRPr lang="ar-SA"/>
        </a:p>
      </dgm:t>
    </dgm:pt>
    <dgm:pt modelId="{29373E02-77F1-4B6A-9657-3909D1FD2952}" type="pres">
      <dgm:prSet presAssocID="{8570717F-0DF9-4286-BD99-5A5B5A1ABFD1}" presName="node" presStyleCnt="0"/>
      <dgm:spPr/>
    </dgm:pt>
    <dgm:pt modelId="{06907283-17D7-452F-B189-8AC6F8A2D097}" type="pres">
      <dgm:prSet presAssocID="{8570717F-0DF9-4286-BD99-5A5B5A1ABFD1}" presName="parentNode" presStyleLbl="node1" presStyleIdx="3" presStyleCnt="4" custScaleX="215950" custScaleY="60093" custLinFactX="53067" custLinFactNeighborX="100000" custLinFactNeighborY="-3726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5FE3C7-9A35-45E7-BBFA-243131D63C37}" type="pres">
      <dgm:prSet presAssocID="{8570717F-0DF9-4286-BD99-5A5B5A1ABFD1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4DEAFC30-B061-4D94-A74A-1E142BDE5723}" srcId="{5ECCD4D2-8D80-440B-BB53-E8FC0DD4AAF2}" destId="{8570717F-0DF9-4286-BD99-5A5B5A1ABFD1}" srcOrd="2" destOrd="0" parTransId="{492FA25A-E7E6-4B3C-8648-B317AEA1DA80}" sibTransId="{7B722B6F-179F-43C4-921C-B8D7113C6DB3}"/>
    <dgm:cxn modelId="{8BB3B608-DD7B-45D7-A4D2-1EC823598BB1}" type="presOf" srcId="{8570717F-0DF9-4286-BD99-5A5B5A1ABFD1}" destId="{06907283-17D7-452F-B189-8AC6F8A2D097}" srcOrd="0" destOrd="0" presId="urn:microsoft.com/office/officeart/2005/8/layout/radial2"/>
    <dgm:cxn modelId="{91EC6752-1024-4B7C-A2C9-19AFADD2EE3B}" type="presOf" srcId="{5ECCD4D2-8D80-440B-BB53-E8FC0DD4AAF2}" destId="{97EFD56F-63F2-46E1-A437-93F168DD0597}" srcOrd="0" destOrd="0" presId="urn:microsoft.com/office/officeart/2005/8/layout/radial2"/>
    <dgm:cxn modelId="{E86A63D4-BE91-434A-A9A2-46B7DB97E23B}" type="presOf" srcId="{1008CC51-4E2A-4BBB-A22B-57EDC6A659EA}" destId="{C6D3E118-D60B-470E-8BCB-4757BD907A01}" srcOrd="0" destOrd="0" presId="urn:microsoft.com/office/officeart/2005/8/layout/radial2"/>
    <dgm:cxn modelId="{40D90392-39BF-4CFD-A58C-086EB88046DB}" type="presOf" srcId="{F76EF7D0-F0BA-4665-94BB-4F48D943B6C6}" destId="{E1474A89-6988-4EE0-B1A3-C9437F7CF905}" srcOrd="0" destOrd="0" presId="urn:microsoft.com/office/officeart/2005/8/layout/radial2"/>
    <dgm:cxn modelId="{C7BC713B-96E4-4D6B-8660-7680669911C0}" type="presOf" srcId="{492FA25A-E7E6-4B3C-8648-B317AEA1DA80}" destId="{3DD2B973-E28E-4D06-956F-8C4AB2B323A8}" srcOrd="0" destOrd="0" presId="urn:microsoft.com/office/officeart/2005/8/layout/radial2"/>
    <dgm:cxn modelId="{57BC5686-72EA-4540-83B5-38363E03381A}" srcId="{5ECCD4D2-8D80-440B-BB53-E8FC0DD4AAF2}" destId="{6C68C362-61D3-4CC2-A4B6-2695CD4453D0}" srcOrd="0" destOrd="0" parTransId="{78A5C640-092A-40B7-9BEB-FBC293EB7AEC}" sibTransId="{1B7D892D-1402-4C52-82B8-6346E9C59802}"/>
    <dgm:cxn modelId="{F325CDC3-EEA1-4265-B051-11B5C8840E58}" srcId="{5ECCD4D2-8D80-440B-BB53-E8FC0DD4AAF2}" destId="{F76EF7D0-F0BA-4665-94BB-4F48D943B6C6}" srcOrd="1" destOrd="0" parTransId="{1008CC51-4E2A-4BBB-A22B-57EDC6A659EA}" sibTransId="{FE5B3160-2F5F-4770-88B1-12E32019638B}"/>
    <dgm:cxn modelId="{A148875A-0A4D-49F6-9C50-EC15EB41A30D}" type="presOf" srcId="{6C68C362-61D3-4CC2-A4B6-2695CD4453D0}" destId="{824D5E81-8A13-4C74-907A-D4DCF42A3684}" srcOrd="0" destOrd="0" presId="urn:microsoft.com/office/officeart/2005/8/layout/radial2"/>
    <dgm:cxn modelId="{2B2FCD5A-FA07-4F87-A3D1-52556A3B37C8}" type="presOf" srcId="{78A5C640-092A-40B7-9BEB-FBC293EB7AEC}" destId="{11C80B2B-D66E-4FFE-8500-425B29F87BBA}" srcOrd="0" destOrd="0" presId="urn:microsoft.com/office/officeart/2005/8/layout/radial2"/>
    <dgm:cxn modelId="{419AF916-547D-415B-B5AC-3383D17F6FAD}" type="presParOf" srcId="{97EFD56F-63F2-46E1-A437-93F168DD0597}" destId="{6AE24D93-32EA-4136-BCB4-C4A102FDB33A}" srcOrd="0" destOrd="0" presId="urn:microsoft.com/office/officeart/2005/8/layout/radial2"/>
    <dgm:cxn modelId="{46201310-020E-4753-B8FC-134942F1B82A}" type="presParOf" srcId="{6AE24D93-32EA-4136-BCB4-C4A102FDB33A}" destId="{1BC547D2-22C6-4475-85ED-90D7C0E7743D}" srcOrd="0" destOrd="0" presId="urn:microsoft.com/office/officeart/2005/8/layout/radial2"/>
    <dgm:cxn modelId="{A2273856-965C-4AC0-A555-4519DCB27C8E}" type="presParOf" srcId="{1BC547D2-22C6-4475-85ED-90D7C0E7743D}" destId="{8FFC33CD-5DAA-4E5A-8511-4F8BC6BFC301}" srcOrd="0" destOrd="0" presId="urn:microsoft.com/office/officeart/2005/8/layout/radial2"/>
    <dgm:cxn modelId="{38D25525-79CB-41FB-8577-7F90B625F19A}" type="presParOf" srcId="{1BC547D2-22C6-4475-85ED-90D7C0E7743D}" destId="{97AC2A80-F887-4019-8D0D-52F4447B080A}" srcOrd="1" destOrd="0" presId="urn:microsoft.com/office/officeart/2005/8/layout/radial2"/>
    <dgm:cxn modelId="{6B41613A-5C27-4F88-AC71-679FEC437757}" type="presParOf" srcId="{6AE24D93-32EA-4136-BCB4-C4A102FDB33A}" destId="{11C80B2B-D66E-4FFE-8500-425B29F87BBA}" srcOrd="1" destOrd="0" presId="urn:microsoft.com/office/officeart/2005/8/layout/radial2"/>
    <dgm:cxn modelId="{727429AE-CE46-48E5-8A1D-182B9014E5CB}" type="presParOf" srcId="{6AE24D93-32EA-4136-BCB4-C4A102FDB33A}" destId="{BEB91841-281F-4F6D-9A35-F2011B180A92}" srcOrd="2" destOrd="0" presId="urn:microsoft.com/office/officeart/2005/8/layout/radial2"/>
    <dgm:cxn modelId="{1919914A-CF9C-4168-ACBE-FD9AD26D80F1}" type="presParOf" srcId="{BEB91841-281F-4F6D-9A35-F2011B180A92}" destId="{824D5E81-8A13-4C74-907A-D4DCF42A3684}" srcOrd="0" destOrd="0" presId="urn:microsoft.com/office/officeart/2005/8/layout/radial2"/>
    <dgm:cxn modelId="{C1440D69-4E36-4533-9646-B19FCF3BFFC1}" type="presParOf" srcId="{BEB91841-281F-4F6D-9A35-F2011B180A92}" destId="{59E8722A-0ED3-4720-9B95-6636B2CACCC0}" srcOrd="1" destOrd="0" presId="urn:microsoft.com/office/officeart/2005/8/layout/radial2"/>
    <dgm:cxn modelId="{77AF1DC7-568B-47F3-A812-EEC10CADB684}" type="presParOf" srcId="{6AE24D93-32EA-4136-BCB4-C4A102FDB33A}" destId="{C6D3E118-D60B-470E-8BCB-4757BD907A01}" srcOrd="3" destOrd="0" presId="urn:microsoft.com/office/officeart/2005/8/layout/radial2"/>
    <dgm:cxn modelId="{5692B6B5-F78C-4693-BE9D-86F90DC4F995}" type="presParOf" srcId="{6AE24D93-32EA-4136-BCB4-C4A102FDB33A}" destId="{68C1106A-4522-44A5-B8BE-E925A6B3B3D5}" srcOrd="4" destOrd="0" presId="urn:microsoft.com/office/officeart/2005/8/layout/radial2"/>
    <dgm:cxn modelId="{0A111B11-0061-44EA-A922-FCA142AF5CDF}" type="presParOf" srcId="{68C1106A-4522-44A5-B8BE-E925A6B3B3D5}" destId="{E1474A89-6988-4EE0-B1A3-C9437F7CF905}" srcOrd="0" destOrd="0" presId="urn:microsoft.com/office/officeart/2005/8/layout/radial2"/>
    <dgm:cxn modelId="{63E4C9EE-8394-42FD-8E72-B9692FAD6C7A}" type="presParOf" srcId="{68C1106A-4522-44A5-B8BE-E925A6B3B3D5}" destId="{293837C5-B56F-4957-B736-1A2F6A66B00F}" srcOrd="1" destOrd="0" presId="urn:microsoft.com/office/officeart/2005/8/layout/radial2"/>
    <dgm:cxn modelId="{05DBDC75-C9EC-473E-8F88-56519532605A}" type="presParOf" srcId="{6AE24D93-32EA-4136-BCB4-C4A102FDB33A}" destId="{3DD2B973-E28E-4D06-956F-8C4AB2B323A8}" srcOrd="5" destOrd="0" presId="urn:microsoft.com/office/officeart/2005/8/layout/radial2"/>
    <dgm:cxn modelId="{D52E49F0-E38C-412A-AF2A-F22CA4D12537}" type="presParOf" srcId="{6AE24D93-32EA-4136-BCB4-C4A102FDB33A}" destId="{29373E02-77F1-4B6A-9657-3909D1FD2952}" srcOrd="6" destOrd="0" presId="urn:microsoft.com/office/officeart/2005/8/layout/radial2"/>
    <dgm:cxn modelId="{232CE142-7A8E-4B4D-BAB5-3D593B9C1C43}" type="presParOf" srcId="{29373E02-77F1-4B6A-9657-3909D1FD2952}" destId="{06907283-17D7-452F-B189-8AC6F8A2D097}" srcOrd="0" destOrd="0" presId="urn:microsoft.com/office/officeart/2005/8/layout/radial2"/>
    <dgm:cxn modelId="{2288F723-33D6-4CAB-BA58-F01EAA70B082}" type="presParOf" srcId="{29373E02-77F1-4B6A-9657-3909D1FD2952}" destId="{E15FE3C7-9A35-45E7-BBFA-243131D63C37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B8B25A-287B-4EB2-AC64-DF22DB010391}" type="doc">
      <dgm:prSet loTypeId="urn:microsoft.com/office/officeart/2009/layout/CircleArrowProcess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EBC6524E-4A2E-4A14-92D8-2ED979CE230B}">
      <dgm:prSet/>
      <dgm:spPr/>
      <dgm:t>
        <a:bodyPr/>
        <a:lstStyle/>
        <a:p>
          <a:pPr rtl="1"/>
          <a:r>
            <a:rPr lang="ar-SA" b="1" baseline="0" dirty="0" smtClean="0"/>
            <a:t>براءات </a:t>
          </a:r>
          <a:r>
            <a:rPr lang="ar-SA" b="1" baseline="0" dirty="0" err="1" smtClean="0"/>
            <a:t>الإختراع</a:t>
          </a:r>
          <a:endParaRPr lang="ar-SA" dirty="0"/>
        </a:p>
      </dgm:t>
    </dgm:pt>
    <dgm:pt modelId="{BC317EE4-7D24-41C2-B9C1-8A5E2E24632E}" type="parTrans" cxnId="{7CC147CC-3C7F-4319-A028-C97BEB5E9BFB}">
      <dgm:prSet/>
      <dgm:spPr/>
      <dgm:t>
        <a:bodyPr/>
        <a:lstStyle/>
        <a:p>
          <a:pPr rtl="1"/>
          <a:endParaRPr lang="ar-SA"/>
        </a:p>
      </dgm:t>
    </dgm:pt>
    <dgm:pt modelId="{F9C25507-FEFE-4036-B3A8-1D3213FF8675}" type="sibTrans" cxnId="{7CC147CC-3C7F-4319-A028-C97BEB5E9BFB}">
      <dgm:prSet/>
      <dgm:spPr/>
      <dgm:t>
        <a:bodyPr/>
        <a:lstStyle/>
        <a:p>
          <a:pPr rtl="1"/>
          <a:endParaRPr lang="ar-SA"/>
        </a:p>
      </dgm:t>
    </dgm:pt>
    <dgm:pt modelId="{F39F254F-9F1F-4A4E-AB28-A0EF423BF353}">
      <dgm:prSet/>
      <dgm:spPr/>
      <dgm:t>
        <a:bodyPr/>
        <a:lstStyle/>
        <a:p>
          <a:pPr rtl="1"/>
          <a:r>
            <a:rPr lang="ar-SA" b="1" baseline="0" dirty="0" smtClean="0"/>
            <a:t>حق التأليف والنشر</a:t>
          </a:r>
          <a:endParaRPr lang="ar-SA" dirty="0"/>
        </a:p>
      </dgm:t>
    </dgm:pt>
    <dgm:pt modelId="{66FFC215-843D-482E-9947-9252EF658888}" type="parTrans" cxnId="{117B0809-69A1-4E9B-8675-F292929EE3B9}">
      <dgm:prSet/>
      <dgm:spPr/>
      <dgm:t>
        <a:bodyPr/>
        <a:lstStyle/>
        <a:p>
          <a:pPr rtl="1"/>
          <a:endParaRPr lang="ar-SA"/>
        </a:p>
      </dgm:t>
    </dgm:pt>
    <dgm:pt modelId="{17BC6066-5F77-4935-8EB7-90A98EE25924}" type="sibTrans" cxnId="{117B0809-69A1-4E9B-8675-F292929EE3B9}">
      <dgm:prSet/>
      <dgm:spPr/>
      <dgm:t>
        <a:bodyPr/>
        <a:lstStyle/>
        <a:p>
          <a:pPr rtl="1"/>
          <a:endParaRPr lang="ar-SA"/>
        </a:p>
      </dgm:t>
    </dgm:pt>
    <dgm:pt modelId="{8B08F7B5-5745-4D64-BA91-58E722E355A5}">
      <dgm:prSet/>
      <dgm:spPr/>
      <dgm:t>
        <a:bodyPr/>
        <a:lstStyle/>
        <a:p>
          <a:pPr rtl="1"/>
          <a:r>
            <a:rPr lang="ar-SA" b="1" baseline="0" dirty="0" smtClean="0"/>
            <a:t>العلامات التجارية</a:t>
          </a:r>
          <a:endParaRPr lang="ar-SA" dirty="0"/>
        </a:p>
      </dgm:t>
    </dgm:pt>
    <dgm:pt modelId="{F1252908-428A-4096-8996-8F0E503487F5}" type="parTrans" cxnId="{79C8FF91-69A7-4D93-AB91-6E8C03CDF613}">
      <dgm:prSet/>
      <dgm:spPr/>
      <dgm:t>
        <a:bodyPr/>
        <a:lstStyle/>
        <a:p>
          <a:pPr rtl="1"/>
          <a:endParaRPr lang="ar-SA"/>
        </a:p>
      </dgm:t>
    </dgm:pt>
    <dgm:pt modelId="{8FCF8DED-BA19-453E-A0F7-9AF51C3702FB}" type="sibTrans" cxnId="{79C8FF91-69A7-4D93-AB91-6E8C03CDF613}">
      <dgm:prSet/>
      <dgm:spPr/>
      <dgm:t>
        <a:bodyPr/>
        <a:lstStyle/>
        <a:p>
          <a:pPr rtl="1"/>
          <a:endParaRPr lang="ar-SA"/>
        </a:p>
      </dgm:t>
    </dgm:pt>
    <dgm:pt modelId="{97E62637-F4FF-4FF8-AE82-C2F31E47295A}" type="pres">
      <dgm:prSet presAssocID="{F9B8B25A-287B-4EB2-AC64-DF22DB01039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7FCCC2A8-08BB-4010-B37A-931B580CFA0A}" type="pres">
      <dgm:prSet presAssocID="{EBC6524E-4A2E-4A14-92D8-2ED979CE230B}" presName="Accent1" presStyleCnt="0"/>
      <dgm:spPr/>
    </dgm:pt>
    <dgm:pt modelId="{5BF73FB1-BAEC-418C-814C-4B266AE08752}" type="pres">
      <dgm:prSet presAssocID="{EBC6524E-4A2E-4A14-92D8-2ED979CE230B}" presName="Accent" presStyleLbl="node1" presStyleIdx="0" presStyleCnt="3" custScaleX="155335"/>
      <dgm:spPr/>
    </dgm:pt>
    <dgm:pt modelId="{EE1204FE-9456-47D9-BFEC-AB1E01265987}" type="pres">
      <dgm:prSet presAssocID="{EBC6524E-4A2E-4A14-92D8-2ED979CE230B}" presName="Parent1" presStyleLbl="revTx" presStyleIdx="0" presStyleCnt="3" custScaleX="18016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CEEC78E-6FD1-4FFD-A371-7C8D0218CE20}" type="pres">
      <dgm:prSet presAssocID="{F39F254F-9F1F-4A4E-AB28-A0EF423BF353}" presName="Accent2" presStyleCnt="0"/>
      <dgm:spPr/>
    </dgm:pt>
    <dgm:pt modelId="{875256ED-C2BD-46FF-9ABE-4327EA1ED89C}" type="pres">
      <dgm:prSet presAssocID="{F39F254F-9F1F-4A4E-AB28-A0EF423BF353}" presName="Accent" presStyleLbl="node1" presStyleIdx="1" presStyleCnt="3" custScaleX="191052"/>
      <dgm:spPr/>
    </dgm:pt>
    <dgm:pt modelId="{2EFDE909-F5E8-4DB5-80C5-E2D92C44ED2C}" type="pres">
      <dgm:prSet presAssocID="{F39F254F-9F1F-4A4E-AB28-A0EF423BF353}" presName="Parent2" presStyleLbl="revTx" presStyleIdx="1" presStyleCnt="3" custScaleX="180165" custLinFactNeighborX="-26263" custLinFactNeighborY="-846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7B54C1-5EEA-4604-A73F-7A0005D4A5A2}" type="pres">
      <dgm:prSet presAssocID="{8B08F7B5-5745-4D64-BA91-58E722E355A5}" presName="Accent3" presStyleCnt="0"/>
      <dgm:spPr/>
    </dgm:pt>
    <dgm:pt modelId="{C4D01CDA-94C1-4A5A-B0F1-A3BAB0CB6FEE}" type="pres">
      <dgm:prSet presAssocID="{8B08F7B5-5745-4D64-BA91-58E722E355A5}" presName="Accent" presStyleLbl="node1" presStyleIdx="2" presStyleCnt="3" custScaleX="184431"/>
      <dgm:spPr/>
    </dgm:pt>
    <dgm:pt modelId="{CA2DB6EC-18CD-46ED-A187-D382B0291080}" type="pres">
      <dgm:prSet presAssocID="{8B08F7B5-5745-4D64-BA91-58E722E355A5}" presName="Parent3" presStyleLbl="revTx" presStyleIdx="2" presStyleCnt="3" custScaleX="180165" custLinFactNeighborX="6100" custLinFactNeighborY="1134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E405220-838D-49AC-B52D-B7354AA7C6D6}" type="presOf" srcId="{F9B8B25A-287B-4EB2-AC64-DF22DB010391}" destId="{97E62637-F4FF-4FF8-AE82-C2F31E47295A}" srcOrd="0" destOrd="0" presId="urn:microsoft.com/office/officeart/2009/layout/CircleArrowProcess"/>
    <dgm:cxn modelId="{6417C528-FE8B-44DD-91F2-020926F847A7}" type="presOf" srcId="{8B08F7B5-5745-4D64-BA91-58E722E355A5}" destId="{CA2DB6EC-18CD-46ED-A187-D382B0291080}" srcOrd="0" destOrd="0" presId="urn:microsoft.com/office/officeart/2009/layout/CircleArrowProcess"/>
    <dgm:cxn modelId="{E288F568-E64B-4289-86D0-705F6579D1B0}" type="presOf" srcId="{F39F254F-9F1F-4A4E-AB28-A0EF423BF353}" destId="{2EFDE909-F5E8-4DB5-80C5-E2D92C44ED2C}" srcOrd="0" destOrd="0" presId="urn:microsoft.com/office/officeart/2009/layout/CircleArrowProcess"/>
    <dgm:cxn modelId="{117B0809-69A1-4E9B-8675-F292929EE3B9}" srcId="{F9B8B25A-287B-4EB2-AC64-DF22DB010391}" destId="{F39F254F-9F1F-4A4E-AB28-A0EF423BF353}" srcOrd="1" destOrd="0" parTransId="{66FFC215-843D-482E-9947-9252EF658888}" sibTransId="{17BC6066-5F77-4935-8EB7-90A98EE25924}"/>
    <dgm:cxn modelId="{7CC147CC-3C7F-4319-A028-C97BEB5E9BFB}" srcId="{F9B8B25A-287B-4EB2-AC64-DF22DB010391}" destId="{EBC6524E-4A2E-4A14-92D8-2ED979CE230B}" srcOrd="0" destOrd="0" parTransId="{BC317EE4-7D24-41C2-B9C1-8A5E2E24632E}" sibTransId="{F9C25507-FEFE-4036-B3A8-1D3213FF8675}"/>
    <dgm:cxn modelId="{57CCF10D-B2DF-4EDC-BB2B-7DBFA7ABC751}" type="presOf" srcId="{EBC6524E-4A2E-4A14-92D8-2ED979CE230B}" destId="{EE1204FE-9456-47D9-BFEC-AB1E01265987}" srcOrd="0" destOrd="0" presId="urn:microsoft.com/office/officeart/2009/layout/CircleArrowProcess"/>
    <dgm:cxn modelId="{79C8FF91-69A7-4D93-AB91-6E8C03CDF613}" srcId="{F9B8B25A-287B-4EB2-AC64-DF22DB010391}" destId="{8B08F7B5-5745-4D64-BA91-58E722E355A5}" srcOrd="2" destOrd="0" parTransId="{F1252908-428A-4096-8996-8F0E503487F5}" sibTransId="{8FCF8DED-BA19-453E-A0F7-9AF51C3702FB}"/>
    <dgm:cxn modelId="{AC6B0B7D-0650-4B4C-A8B3-AE5DF53C96F1}" type="presParOf" srcId="{97E62637-F4FF-4FF8-AE82-C2F31E47295A}" destId="{7FCCC2A8-08BB-4010-B37A-931B580CFA0A}" srcOrd="0" destOrd="0" presId="urn:microsoft.com/office/officeart/2009/layout/CircleArrowProcess"/>
    <dgm:cxn modelId="{B5E04D70-808D-4E6E-83CB-CE2F0632EF57}" type="presParOf" srcId="{7FCCC2A8-08BB-4010-B37A-931B580CFA0A}" destId="{5BF73FB1-BAEC-418C-814C-4B266AE08752}" srcOrd="0" destOrd="0" presId="urn:microsoft.com/office/officeart/2009/layout/CircleArrowProcess"/>
    <dgm:cxn modelId="{98E9AC2E-D1C6-45B5-8150-ABCD2741E2DC}" type="presParOf" srcId="{97E62637-F4FF-4FF8-AE82-C2F31E47295A}" destId="{EE1204FE-9456-47D9-BFEC-AB1E01265987}" srcOrd="1" destOrd="0" presId="urn:microsoft.com/office/officeart/2009/layout/CircleArrowProcess"/>
    <dgm:cxn modelId="{C03FD3C7-A59D-4725-B444-3B2319BFC0D1}" type="presParOf" srcId="{97E62637-F4FF-4FF8-AE82-C2F31E47295A}" destId="{ACEEC78E-6FD1-4FFD-A371-7C8D0218CE20}" srcOrd="2" destOrd="0" presId="urn:microsoft.com/office/officeart/2009/layout/CircleArrowProcess"/>
    <dgm:cxn modelId="{5FC0628D-342F-4892-A85C-08B261A1AB2D}" type="presParOf" srcId="{ACEEC78E-6FD1-4FFD-A371-7C8D0218CE20}" destId="{875256ED-C2BD-46FF-9ABE-4327EA1ED89C}" srcOrd="0" destOrd="0" presId="urn:microsoft.com/office/officeart/2009/layout/CircleArrowProcess"/>
    <dgm:cxn modelId="{12ED7A89-87CB-4A21-B3E9-3B6D3C262C7C}" type="presParOf" srcId="{97E62637-F4FF-4FF8-AE82-C2F31E47295A}" destId="{2EFDE909-F5E8-4DB5-80C5-E2D92C44ED2C}" srcOrd="3" destOrd="0" presId="urn:microsoft.com/office/officeart/2009/layout/CircleArrowProcess"/>
    <dgm:cxn modelId="{58DB6FC3-6067-43DF-AE86-64C6EA038815}" type="presParOf" srcId="{97E62637-F4FF-4FF8-AE82-C2F31E47295A}" destId="{C07B54C1-5EEA-4604-A73F-7A0005D4A5A2}" srcOrd="4" destOrd="0" presId="urn:microsoft.com/office/officeart/2009/layout/CircleArrowProcess"/>
    <dgm:cxn modelId="{C4E4B314-1841-4CAC-A797-FD0545E2573B}" type="presParOf" srcId="{C07B54C1-5EEA-4604-A73F-7A0005D4A5A2}" destId="{C4D01CDA-94C1-4A5A-B0F1-A3BAB0CB6FEE}" srcOrd="0" destOrd="0" presId="urn:microsoft.com/office/officeart/2009/layout/CircleArrowProcess"/>
    <dgm:cxn modelId="{208179D4-C527-4DC6-B05E-8C221BC85702}" type="presParOf" srcId="{97E62637-F4FF-4FF8-AE82-C2F31E47295A}" destId="{CA2DB6EC-18CD-46ED-A187-D382B0291080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D2B973-E28E-4D06-956F-8C4AB2B323A8}">
      <dsp:nvSpPr>
        <dsp:cNvPr id="0" name=""/>
        <dsp:cNvSpPr/>
      </dsp:nvSpPr>
      <dsp:spPr>
        <a:xfrm rot="1052903">
          <a:off x="2095783" y="3034439"/>
          <a:ext cx="2134748" cy="54580"/>
        </a:xfrm>
        <a:custGeom>
          <a:avLst/>
          <a:gdLst/>
          <a:ahLst/>
          <a:cxnLst/>
          <a:rect l="0" t="0" r="0" b="0"/>
          <a:pathLst>
            <a:path>
              <a:moveTo>
                <a:pt x="0" y="27290"/>
              </a:moveTo>
              <a:lnTo>
                <a:pt x="2134748" y="27290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3E118-D60B-470E-8BCB-4757BD907A01}">
      <dsp:nvSpPr>
        <dsp:cNvPr id="0" name=""/>
        <dsp:cNvSpPr/>
      </dsp:nvSpPr>
      <dsp:spPr>
        <a:xfrm rot="21554397">
          <a:off x="2145340" y="2420772"/>
          <a:ext cx="2621521" cy="54580"/>
        </a:xfrm>
        <a:custGeom>
          <a:avLst/>
          <a:gdLst/>
          <a:ahLst/>
          <a:cxnLst/>
          <a:rect l="0" t="0" r="0" b="0"/>
          <a:pathLst>
            <a:path>
              <a:moveTo>
                <a:pt x="0" y="27290"/>
              </a:moveTo>
              <a:lnTo>
                <a:pt x="2621521" y="27290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C80B2B-D66E-4FFE-8500-425B29F87BBA}">
      <dsp:nvSpPr>
        <dsp:cNvPr id="0" name=""/>
        <dsp:cNvSpPr/>
      </dsp:nvSpPr>
      <dsp:spPr>
        <a:xfrm rot="20420219">
          <a:off x="2082591" y="1788815"/>
          <a:ext cx="2156155" cy="54580"/>
        </a:xfrm>
        <a:custGeom>
          <a:avLst/>
          <a:gdLst/>
          <a:ahLst/>
          <a:cxnLst/>
          <a:rect l="0" t="0" r="0" b="0"/>
          <a:pathLst>
            <a:path>
              <a:moveTo>
                <a:pt x="0" y="27290"/>
              </a:moveTo>
              <a:lnTo>
                <a:pt x="2156155" y="27290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AC2A80-F887-4019-8D0D-52F4447B080A}">
      <dsp:nvSpPr>
        <dsp:cNvPr id="0" name=""/>
        <dsp:cNvSpPr/>
      </dsp:nvSpPr>
      <dsp:spPr>
        <a:xfrm>
          <a:off x="0" y="1219189"/>
          <a:ext cx="2379873" cy="237987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4D5E81-8A13-4C74-907A-D4DCF42A3684}">
      <dsp:nvSpPr>
        <dsp:cNvPr id="0" name=""/>
        <dsp:cNvSpPr/>
      </dsp:nvSpPr>
      <dsp:spPr>
        <a:xfrm>
          <a:off x="3581405" y="685803"/>
          <a:ext cx="3083601" cy="85808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b="1" kern="1200" baseline="0" dirty="0" smtClean="0"/>
            <a:t>شخصية</a:t>
          </a:r>
          <a:endParaRPr lang="ar-SA" sz="4200" kern="1200" dirty="0"/>
        </a:p>
      </dsp:txBody>
      <dsp:txXfrm>
        <a:off x="4032988" y="811466"/>
        <a:ext cx="2180435" cy="606756"/>
      </dsp:txXfrm>
    </dsp:sp>
    <dsp:sp modelId="{E1474A89-6988-4EE0-B1A3-C9437F7CF905}">
      <dsp:nvSpPr>
        <dsp:cNvPr id="0" name=""/>
        <dsp:cNvSpPr/>
      </dsp:nvSpPr>
      <dsp:spPr>
        <a:xfrm>
          <a:off x="4764998" y="1981203"/>
          <a:ext cx="3083601" cy="85808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b="1" kern="1200" baseline="0" dirty="0" smtClean="0"/>
            <a:t>تنظيمية</a:t>
          </a:r>
          <a:endParaRPr lang="ar-SA" sz="4200" kern="1200" dirty="0"/>
        </a:p>
      </dsp:txBody>
      <dsp:txXfrm>
        <a:off x="5216581" y="2106866"/>
        <a:ext cx="2180435" cy="606756"/>
      </dsp:txXfrm>
    </dsp:sp>
    <dsp:sp modelId="{06907283-17D7-452F-B189-8AC6F8A2D097}">
      <dsp:nvSpPr>
        <dsp:cNvPr id="0" name=""/>
        <dsp:cNvSpPr/>
      </dsp:nvSpPr>
      <dsp:spPr>
        <a:xfrm>
          <a:off x="3657599" y="3276604"/>
          <a:ext cx="3083601" cy="85808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b="1" kern="1200" baseline="0" dirty="0" smtClean="0"/>
            <a:t>إضافية</a:t>
          </a:r>
          <a:endParaRPr lang="ar-SA" sz="4200" kern="1200" dirty="0"/>
        </a:p>
      </dsp:txBody>
      <dsp:txXfrm>
        <a:off x="4109182" y="3402267"/>
        <a:ext cx="2180435" cy="6067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73FB1-BAEC-418C-814C-4B266AE08752}">
      <dsp:nvSpPr>
        <dsp:cNvPr id="0" name=""/>
        <dsp:cNvSpPr/>
      </dsp:nvSpPr>
      <dsp:spPr>
        <a:xfrm>
          <a:off x="2796098" y="0"/>
          <a:ext cx="3361369" cy="216427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E1204FE-9456-47D9-BFEC-AB1E01265987}">
      <dsp:nvSpPr>
        <dsp:cNvPr id="0" name=""/>
        <dsp:cNvSpPr/>
      </dsp:nvSpPr>
      <dsp:spPr>
        <a:xfrm>
          <a:off x="3391134" y="781370"/>
          <a:ext cx="2166420" cy="601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baseline="0" dirty="0" smtClean="0"/>
            <a:t>براءات </a:t>
          </a:r>
          <a:r>
            <a:rPr lang="ar-SA" sz="2600" b="1" kern="1200" baseline="0" dirty="0" err="1" smtClean="0"/>
            <a:t>الإختراع</a:t>
          </a:r>
          <a:endParaRPr lang="ar-SA" sz="2600" kern="1200" dirty="0"/>
        </a:p>
      </dsp:txBody>
      <dsp:txXfrm>
        <a:off x="3391134" y="781370"/>
        <a:ext cx="2166420" cy="601088"/>
      </dsp:txXfrm>
    </dsp:sp>
    <dsp:sp modelId="{875256ED-C2BD-46FF-9ABE-4327EA1ED89C}">
      <dsp:nvSpPr>
        <dsp:cNvPr id="0" name=""/>
        <dsp:cNvSpPr/>
      </dsp:nvSpPr>
      <dsp:spPr>
        <a:xfrm>
          <a:off x="1808620" y="1243538"/>
          <a:ext cx="4134267" cy="216427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EFDE909-F5E8-4DB5-80C5-E2D92C44ED2C}">
      <dsp:nvSpPr>
        <dsp:cNvPr id="0" name=""/>
        <dsp:cNvSpPr/>
      </dsp:nvSpPr>
      <dsp:spPr>
        <a:xfrm>
          <a:off x="2476740" y="1981201"/>
          <a:ext cx="2166420" cy="601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dirty="0" smtClean="0"/>
            <a:t>حق التأليف والنشر</a:t>
          </a:r>
          <a:endParaRPr lang="ar-SA" sz="2500" kern="1200" dirty="0"/>
        </a:p>
      </dsp:txBody>
      <dsp:txXfrm>
        <a:off x="2476740" y="1981201"/>
        <a:ext cx="2166420" cy="601088"/>
      </dsp:txXfrm>
    </dsp:sp>
    <dsp:sp modelId="{C4D01CDA-94C1-4A5A-B0F1-A3BAB0CB6FEE}">
      <dsp:nvSpPr>
        <dsp:cNvPr id="0" name=""/>
        <dsp:cNvSpPr/>
      </dsp:nvSpPr>
      <dsp:spPr>
        <a:xfrm>
          <a:off x="2763968" y="2635887"/>
          <a:ext cx="3428880" cy="185991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2DB6EC-18CD-46ED-A187-D382B0291080}">
      <dsp:nvSpPr>
        <dsp:cNvPr id="0" name=""/>
        <dsp:cNvSpPr/>
      </dsp:nvSpPr>
      <dsp:spPr>
        <a:xfrm>
          <a:off x="3467329" y="3352800"/>
          <a:ext cx="2166420" cy="601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baseline="0" dirty="0" smtClean="0"/>
            <a:t>العلامات التجارية</a:t>
          </a:r>
          <a:endParaRPr lang="ar-SA" sz="2400" kern="1200" dirty="0"/>
        </a:p>
      </dsp:txBody>
      <dsp:txXfrm>
        <a:off x="3467329" y="3352800"/>
        <a:ext cx="2166420" cy="6010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4C42A4-31BA-4C53-9312-6B4F7A186867}" type="datetimeFigureOut">
              <a:rPr lang="ar-SA" smtClean="0"/>
              <a:t>10/13/1442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184EEDA-BFAA-4AEB-B7BD-06DAB27B02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111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7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40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53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333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68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68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3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87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514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70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17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52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8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174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70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63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8504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3212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29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947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6715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477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327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9139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2516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8795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82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98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650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322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0195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517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11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865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507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19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36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13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360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80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79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2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1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314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0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0100" y="457200"/>
            <a:ext cx="7772400" cy="1470025"/>
          </a:xfrm>
        </p:spPr>
        <p:txBody>
          <a:bodyPr>
            <a:normAutofit/>
          </a:bodyPr>
          <a:lstStyle/>
          <a:p>
            <a:r>
              <a:rPr lang="ar-MA" sz="5400" b="1" dirty="0" err="1" smtClean="0">
                <a:solidFill>
                  <a:srgbClr val="00B050"/>
                </a:solidFill>
              </a:rPr>
              <a:t>الإبتكار</a:t>
            </a:r>
            <a:r>
              <a:rPr lang="ar-SA" sz="5400" b="1" dirty="0" smtClean="0">
                <a:solidFill>
                  <a:srgbClr val="00B050"/>
                </a:solidFill>
              </a:rPr>
              <a:t> وريادة الأعمال</a:t>
            </a:r>
            <a:endParaRPr lang="ar-SA" sz="5400" b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 descr="C:\Users\Rihab\Desktop\Screenshot_٢٠٢١-٠٤-٠٦-١٣-٢٨-٥٠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86000"/>
            <a:ext cx="67818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19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أشكال حقوق الملكية الفكرية</a:t>
            </a:r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32619069"/>
              </p:ext>
            </p:extLst>
          </p:nvPr>
        </p:nvGraphicFramePr>
        <p:xfrm>
          <a:off x="723665" y="1371600"/>
          <a:ext cx="800147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0668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القيادة الإبداعية وريادة الأعمال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524000"/>
            <a:ext cx="8305800" cy="4724400"/>
          </a:xfrm>
        </p:spPr>
        <p:txBody>
          <a:bodyPr>
            <a:normAutofit/>
          </a:bodyPr>
          <a:lstStyle/>
          <a:p>
            <a:pPr algn="just" rtl="1">
              <a:lnSpc>
                <a:spcPct val="160000"/>
              </a:lnSpc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800" b="1" dirty="0" smtClean="0"/>
              <a:t>القيادة الإبداعية تحفز الإبداع وتشجعه وتخصص المكافأة والترقية والتعزيز مما يثير دافعية الموظفين والعاملين </a:t>
            </a:r>
            <a:r>
              <a:rPr lang="ar-SA" sz="2800" b="1" dirty="0" err="1" smtClean="0"/>
              <a:t>لإبتكار</a:t>
            </a:r>
            <a:r>
              <a:rPr lang="ar-SA" sz="2800" b="1" dirty="0" smtClean="0"/>
              <a:t> أساليب وأفكار جديدة داعمة لأهداف المؤسسة.</a:t>
            </a:r>
          </a:p>
          <a:p>
            <a:pPr algn="just" rtl="1">
              <a:lnSpc>
                <a:spcPct val="160000"/>
              </a:lnSpc>
              <a:buClr>
                <a:srgbClr val="00B050"/>
              </a:buClr>
              <a:buFont typeface="Wingdings" pitchFamily="2" charset="2"/>
              <a:buChar char="q"/>
            </a:pPr>
            <a:r>
              <a:rPr lang="ar-SA" sz="2800" b="1" dirty="0"/>
              <a:t> </a:t>
            </a:r>
            <a:r>
              <a:rPr lang="ar-SA" sz="2800" b="1" dirty="0" smtClean="0"/>
              <a:t>وقد تفشل بعض المؤسسات في تنمية قدراتها الإبداعية وذلك لعدم استغلال طاقاتها ومواردها المتاحة بطريقة إبداعية بحيث تكون المتحرك الأول في السوق.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ولتحقيق القيادة الإبداعية لا بد من: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524000"/>
            <a:ext cx="7848600" cy="4572000"/>
          </a:xfrm>
        </p:spPr>
        <p:txBody>
          <a:bodyPr>
            <a:normAutofit/>
          </a:bodyPr>
          <a:lstStyle/>
          <a:p>
            <a:pPr algn="r" rtl="1">
              <a:lnSpc>
                <a:spcPct val="16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 smtClean="0"/>
              <a:t> وجود قيادة تتبنى الإبداع.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نظام إداري يشجع على الإبداع الفردي.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وجود فرق متخصصة بالإبداع.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هيكل إداري مرن محفز للإبداع.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ثقافة تنظيمية مشجعة على الإبداع.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402955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</a:rPr>
              <a:t>ولتحقيق القيادة الإبداعية لا بد من: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524000"/>
            <a:ext cx="7848600" cy="4572000"/>
          </a:xfrm>
        </p:spPr>
        <p:txBody>
          <a:bodyPr>
            <a:normAutofit/>
          </a:bodyPr>
          <a:lstStyle/>
          <a:p>
            <a:pPr algn="r" rtl="1">
              <a:lnSpc>
                <a:spcPct val="16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 smtClean="0"/>
              <a:t> توفر وسائل متطورة للمبدعين.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توفر نظام حوافز محفز للإبداع.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تصميم برامج إدارية جديدة.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الحصول على براءات </a:t>
            </a:r>
            <a:r>
              <a:rPr lang="ar-SA" sz="3200" b="1" dirty="0" err="1" smtClean="0"/>
              <a:t>إختراع</a:t>
            </a:r>
            <a:r>
              <a:rPr lang="ar-SA" sz="3200" b="1" dirty="0" smtClean="0"/>
              <a:t>.</a:t>
            </a:r>
          </a:p>
          <a:p>
            <a:pPr algn="r" rtl="1">
              <a:lnSpc>
                <a:spcPct val="16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SA" sz="3200" b="1" dirty="0"/>
              <a:t> </a:t>
            </a:r>
            <a:r>
              <a:rPr lang="ar-SA" sz="3200" b="1" dirty="0" smtClean="0"/>
              <a:t>توظيف كادر من الموهوبين والمبدعين.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126195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05800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6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عوامل دعم الإبداع</a:t>
            </a:r>
            <a:endParaRPr lang="ar-SA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36323285"/>
              </p:ext>
            </p:extLst>
          </p:nvPr>
        </p:nvGraphicFramePr>
        <p:xfrm>
          <a:off x="685800" y="1295400"/>
          <a:ext cx="7848600" cy="4953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823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28600" lvl="0" indent="-228600" rtl="1">
              <a:lnSpc>
                <a:spcPct val="150000"/>
              </a:lnSpc>
              <a:spcBef>
                <a:spcPts val="0"/>
              </a:spcBef>
            </a:pPr>
            <a:r>
              <a:rPr lang="ar-SA" b="1" dirty="0">
                <a:solidFill>
                  <a:srgbClr val="BB056D"/>
                </a:solidFill>
              </a:rPr>
              <a:t> </a:t>
            </a:r>
            <a:r>
              <a:rPr lang="ar-SA" sz="3200" b="1" dirty="0">
                <a:solidFill>
                  <a:srgbClr val="BB056D"/>
                </a:solidFill>
              </a:rPr>
              <a:t>عوامل شخصية: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295400"/>
            <a:ext cx="7848600" cy="4953001"/>
          </a:xfrm>
        </p:spPr>
        <p:txBody>
          <a:bodyPr>
            <a:noAutofit/>
          </a:bodyPr>
          <a:lstStyle/>
          <a:p>
            <a:pPr lvl="0" algn="r" rtl="1">
              <a:lnSpc>
                <a:spcPct val="250000"/>
              </a:lnSpc>
              <a:spcBef>
                <a:spcPts val="0"/>
              </a:spcBef>
              <a:buClr>
                <a:srgbClr val="BB056D"/>
              </a:buClr>
              <a:buFont typeface="Courier New" pitchFamily="49" charset="0"/>
              <a:buChar char="o"/>
            </a:pPr>
            <a:r>
              <a:rPr lang="ar-SA" sz="2800" b="1" dirty="0" smtClean="0"/>
              <a:t>القدرات الإبداعية.</a:t>
            </a:r>
          </a:p>
          <a:p>
            <a:pPr lvl="0" algn="r" rtl="1">
              <a:lnSpc>
                <a:spcPct val="250000"/>
              </a:lnSpc>
              <a:spcBef>
                <a:spcPts val="0"/>
              </a:spcBef>
              <a:buClr>
                <a:srgbClr val="BB056D"/>
              </a:buClr>
              <a:buFont typeface="Courier New" pitchFamily="49" charset="0"/>
              <a:buChar char="o"/>
            </a:pPr>
            <a:r>
              <a:rPr lang="ar-SA" sz="2800" b="1" dirty="0" smtClean="0"/>
              <a:t>التفكير الفردي والجماعي.</a:t>
            </a:r>
          </a:p>
          <a:p>
            <a:pPr lvl="0" algn="r" rtl="1">
              <a:lnSpc>
                <a:spcPct val="250000"/>
              </a:lnSpc>
              <a:spcBef>
                <a:spcPts val="0"/>
              </a:spcBef>
              <a:buClr>
                <a:srgbClr val="BB056D"/>
              </a:buClr>
              <a:buFont typeface="Courier New" pitchFamily="49" charset="0"/>
              <a:buChar char="o"/>
            </a:pPr>
            <a:r>
              <a:rPr lang="ar-SA" sz="2800" b="1" dirty="0"/>
              <a:t> </a:t>
            </a:r>
            <a:r>
              <a:rPr lang="ar-SA" sz="2800" b="1" dirty="0" smtClean="0"/>
              <a:t>التميز الذي يتعلق بالقدرة على </a:t>
            </a:r>
            <a:r>
              <a:rPr lang="ar-SA" sz="2800" b="1" dirty="0" err="1" smtClean="0"/>
              <a:t>إكتشاف</a:t>
            </a:r>
            <a:r>
              <a:rPr lang="ar-SA" sz="2800" b="1" dirty="0" smtClean="0"/>
              <a:t> المعلومات.</a:t>
            </a:r>
          </a:p>
        </p:txBody>
      </p:sp>
    </p:spTree>
    <p:extLst>
      <p:ext uri="{BB962C8B-B14F-4D97-AF65-F5344CB8AC3E}">
        <p14:creationId xmlns:p14="http://schemas.microsoft.com/office/powerpoint/2010/main" val="346925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b="1" dirty="0">
                <a:solidFill>
                  <a:srgbClr val="0070C0"/>
                </a:solidFill>
              </a:rPr>
              <a:t>عوامل تنظيمية</a:t>
            </a:r>
            <a:endParaRPr lang="ar-SA" sz="6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295400"/>
            <a:ext cx="7848600" cy="4953001"/>
          </a:xfrm>
        </p:spPr>
        <p:txBody>
          <a:bodyPr>
            <a:noAutofit/>
          </a:bodyPr>
          <a:lstStyle/>
          <a:p>
            <a:pPr lvl="0" algn="r" rtl="1">
              <a:lnSpc>
                <a:spcPct val="300000"/>
              </a:lnSpc>
              <a:spcBef>
                <a:spcPts val="0"/>
              </a:spcBef>
              <a:buClr>
                <a:srgbClr val="0070C0"/>
              </a:buClr>
              <a:buFont typeface="Calibri" pitchFamily="34" charset="0"/>
              <a:buChar char="҉"/>
            </a:pPr>
            <a:r>
              <a:rPr lang="ar-SA" sz="2400" b="1" dirty="0" smtClean="0"/>
              <a:t> التخصص في العمل.</a:t>
            </a:r>
          </a:p>
          <a:p>
            <a:pPr lvl="0" algn="r" rtl="1">
              <a:lnSpc>
                <a:spcPct val="300000"/>
              </a:lnSpc>
              <a:spcBef>
                <a:spcPts val="0"/>
              </a:spcBef>
              <a:buClr>
                <a:srgbClr val="0070C0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الخبرة </a:t>
            </a:r>
            <a:r>
              <a:rPr lang="ar-SA" sz="2400" b="1" dirty="0" err="1" smtClean="0"/>
              <a:t>الإحترافية</a:t>
            </a:r>
            <a:r>
              <a:rPr lang="ar-SA" sz="2400" b="1" dirty="0" smtClean="0"/>
              <a:t>.</a:t>
            </a:r>
          </a:p>
          <a:p>
            <a:pPr lvl="0" algn="r" rtl="1">
              <a:lnSpc>
                <a:spcPct val="300000"/>
              </a:lnSpc>
              <a:spcBef>
                <a:spcPts val="0"/>
              </a:spcBef>
              <a:buClr>
                <a:srgbClr val="0070C0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SA" sz="2400" b="1" dirty="0" smtClean="0"/>
              <a:t>حجم الشركة.</a:t>
            </a:r>
          </a:p>
        </p:txBody>
      </p:sp>
    </p:spTree>
    <p:extLst>
      <p:ext uri="{BB962C8B-B14F-4D97-AF65-F5344CB8AC3E}">
        <p14:creationId xmlns:p14="http://schemas.microsoft.com/office/powerpoint/2010/main" val="346925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rtl="1">
              <a:lnSpc>
                <a:spcPct val="150000"/>
              </a:lnSpc>
              <a:spcBef>
                <a:spcPts val="0"/>
              </a:spcBef>
            </a:pPr>
            <a:r>
              <a:rPr lang="ar-SA" sz="4000" b="1" dirty="0">
                <a:solidFill>
                  <a:schemeClr val="accent5"/>
                </a:solidFill>
              </a:rPr>
              <a:t>عوامل إضافية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295400"/>
            <a:ext cx="7848600" cy="4953001"/>
          </a:xfrm>
        </p:spPr>
        <p:txBody>
          <a:bodyPr>
            <a:noAutofit/>
          </a:bodyPr>
          <a:lstStyle/>
          <a:p>
            <a:pPr lvl="0" algn="r" rtl="1">
              <a:lnSpc>
                <a:spcPct val="250000"/>
              </a:lnSpc>
              <a:spcBef>
                <a:spcPts val="0"/>
              </a:spcBef>
              <a:buClr>
                <a:schemeClr val="accent5"/>
              </a:buClr>
              <a:buFont typeface="Wingdings" pitchFamily="2" charset="2"/>
              <a:buChar char="{"/>
            </a:pPr>
            <a:r>
              <a:rPr lang="ar-SA" sz="3200" b="1" dirty="0" smtClean="0"/>
              <a:t>ثقافة الشركة.</a:t>
            </a:r>
          </a:p>
          <a:p>
            <a:pPr lvl="0" algn="r" rtl="1">
              <a:lnSpc>
                <a:spcPct val="250000"/>
              </a:lnSpc>
              <a:spcBef>
                <a:spcPts val="0"/>
              </a:spcBef>
              <a:buClr>
                <a:schemeClr val="accent5"/>
              </a:buClr>
              <a:buFont typeface="Wingdings" pitchFamily="2" charset="2"/>
              <a:buChar char="{"/>
            </a:pPr>
            <a:r>
              <a:rPr lang="ar-SA" sz="3200" b="1" dirty="0" smtClean="0"/>
              <a:t>الهيكل التنظيمي للشركة.</a:t>
            </a:r>
          </a:p>
          <a:p>
            <a:pPr lvl="0" algn="r" rtl="1">
              <a:lnSpc>
                <a:spcPct val="250000"/>
              </a:lnSpc>
              <a:spcBef>
                <a:spcPts val="0"/>
              </a:spcBef>
              <a:buClr>
                <a:schemeClr val="accent5"/>
              </a:buClr>
              <a:buFont typeface="Wingdings" pitchFamily="2" charset="2"/>
              <a:buChar char="{"/>
            </a:pPr>
            <a:r>
              <a:rPr lang="ar-SA" sz="3200" b="1" dirty="0" smtClean="0"/>
              <a:t> الزبائن والمنافسين.</a:t>
            </a:r>
            <a:endParaRPr lang="ar-MA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346925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chemeClr val="accent5"/>
                </a:solidFill>
              </a:rPr>
              <a:t>معوقات الإبداع</a:t>
            </a:r>
            <a:endParaRPr lang="ar-SA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371600"/>
            <a:ext cx="7848600" cy="4876801"/>
          </a:xfrm>
        </p:spPr>
        <p:txBody>
          <a:bodyPr>
            <a:normAutofit lnSpcReduction="10000"/>
          </a:bodyPr>
          <a:lstStyle/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chemeClr val="accent5"/>
              </a:buClr>
              <a:buFont typeface="Calibri" pitchFamily="34" charset="0"/>
              <a:buChar char="⃝"/>
            </a:pPr>
            <a:r>
              <a:rPr lang="ar-SA" sz="3200" b="1" dirty="0" smtClean="0"/>
              <a:t> التفكير النمطي التقليدي.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chemeClr val="accent5"/>
              </a:buClr>
              <a:buFont typeface="Calibri" pitchFamily="34" charset="0"/>
              <a:buChar char="⃝"/>
            </a:pPr>
            <a:r>
              <a:rPr lang="ar-SA" sz="3200" b="1" dirty="0"/>
              <a:t> </a:t>
            </a:r>
            <a:r>
              <a:rPr lang="ar-SA" sz="3200" b="1" dirty="0" smtClean="0"/>
              <a:t>الشعور بالعجز.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chemeClr val="accent5"/>
              </a:buClr>
              <a:buFont typeface="Calibri" pitchFamily="34" charset="0"/>
              <a:buChar char="⃝"/>
            </a:pPr>
            <a:r>
              <a:rPr lang="ar-SA" sz="3200" b="1" dirty="0"/>
              <a:t> </a:t>
            </a:r>
            <a:r>
              <a:rPr lang="ar-SA" sz="3200" b="1" dirty="0" smtClean="0"/>
              <a:t>انعدام الجرأة والشجاعة.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chemeClr val="accent5"/>
              </a:buClr>
              <a:buFont typeface="Calibri" pitchFamily="34" charset="0"/>
              <a:buChar char="⃝"/>
            </a:pPr>
            <a:r>
              <a:rPr lang="ar-SA" sz="3200" b="1" dirty="0"/>
              <a:t> </a:t>
            </a:r>
            <a:r>
              <a:rPr lang="ar-SA" sz="3200" b="1" dirty="0" smtClean="0"/>
              <a:t>التفكير السلبي.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chemeClr val="accent5"/>
              </a:buClr>
              <a:buFont typeface="Calibri" pitchFamily="34" charset="0"/>
              <a:buChar char="⃝"/>
            </a:pPr>
            <a:r>
              <a:rPr lang="ar-SA" sz="3200" b="1" dirty="0"/>
              <a:t> </a:t>
            </a:r>
            <a:r>
              <a:rPr lang="ar-SA" sz="3200" b="1" dirty="0" smtClean="0"/>
              <a:t>فقدان الثقة بالنفس.</a:t>
            </a:r>
            <a:endParaRPr lang="ar-MA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61513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chemeClr val="accent5"/>
                </a:solidFill>
              </a:rPr>
              <a:t>معوقات الإبداع</a:t>
            </a:r>
            <a:endParaRPr lang="ar-SA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371600"/>
            <a:ext cx="7848600" cy="4876801"/>
          </a:xfrm>
        </p:spPr>
        <p:txBody>
          <a:bodyPr>
            <a:normAutofit lnSpcReduction="10000"/>
          </a:bodyPr>
          <a:lstStyle/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chemeClr val="accent5"/>
              </a:buClr>
              <a:buFont typeface="Calibri" pitchFamily="34" charset="0"/>
              <a:buChar char="⃝"/>
            </a:pPr>
            <a:r>
              <a:rPr lang="ar-SA" sz="3200" b="1" dirty="0" smtClean="0"/>
              <a:t> عدم القدرة على التخيل.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chemeClr val="accent5"/>
              </a:buClr>
              <a:buFont typeface="Calibri" pitchFamily="34" charset="0"/>
              <a:buChar char="⃝"/>
            </a:pPr>
            <a:r>
              <a:rPr lang="ar-SA" sz="3200" b="1" dirty="0"/>
              <a:t> </a:t>
            </a:r>
            <a:r>
              <a:rPr lang="ar-SA" sz="3200" b="1" dirty="0" smtClean="0"/>
              <a:t>محاربة المسؤولين للأفكار الإبداعية.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chemeClr val="accent5"/>
              </a:buClr>
              <a:buFont typeface="Calibri" pitchFamily="34" charset="0"/>
              <a:buChar char="⃝"/>
            </a:pPr>
            <a:r>
              <a:rPr lang="ar-SA" sz="3200" b="1" dirty="0"/>
              <a:t> </a:t>
            </a:r>
            <a:r>
              <a:rPr lang="ar-SA" sz="3200" b="1" dirty="0" smtClean="0"/>
              <a:t>الحواجز النفسية المعيقة.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chemeClr val="accent5"/>
              </a:buClr>
              <a:buFont typeface="Calibri" pitchFamily="34" charset="0"/>
              <a:buChar char="⃝"/>
            </a:pPr>
            <a:r>
              <a:rPr lang="ar-SA" sz="3200" b="1" dirty="0"/>
              <a:t> </a:t>
            </a:r>
            <a:r>
              <a:rPr lang="ar-SA" sz="3200" b="1" dirty="0" smtClean="0"/>
              <a:t>الجهل والخوف من نظرة الآخرين.</a:t>
            </a:r>
          </a:p>
          <a:p>
            <a:pPr lvl="0" algn="just" rtl="1">
              <a:lnSpc>
                <a:spcPct val="200000"/>
              </a:lnSpc>
              <a:spcBef>
                <a:spcPts val="0"/>
              </a:spcBef>
              <a:buClr>
                <a:schemeClr val="accent5"/>
              </a:buClr>
              <a:buFont typeface="Calibri" pitchFamily="34" charset="0"/>
              <a:buChar char="⃝"/>
            </a:pPr>
            <a:r>
              <a:rPr lang="ar-SA" sz="3200" b="1" dirty="0"/>
              <a:t> </a:t>
            </a:r>
            <a:r>
              <a:rPr lang="ar-SA" sz="3200" b="1" dirty="0" smtClean="0"/>
              <a:t>فقدان المرونة.</a:t>
            </a:r>
            <a:endParaRPr lang="ar-MA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384565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90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rgbClr val="BC04BC"/>
                </a:solidFill>
              </a:rPr>
              <a:t>محفزات الإبداع </a:t>
            </a:r>
            <a:r>
              <a:rPr lang="ar-SA" b="1" dirty="0" err="1" smtClean="0">
                <a:solidFill>
                  <a:srgbClr val="BC04BC"/>
                </a:solidFill>
              </a:rPr>
              <a:t>والإبتكار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1219200"/>
            <a:ext cx="7772870" cy="5181600"/>
          </a:xfrm>
        </p:spPr>
        <p:txBody>
          <a:bodyPr>
            <a:noAutofit/>
          </a:bodyPr>
          <a:lstStyle/>
          <a:p>
            <a:pPr algn="r" rtl="1">
              <a:buClr>
                <a:srgbClr val="BC04BC"/>
              </a:buClr>
              <a:buFont typeface="Wingdings" pitchFamily="2" charset="2"/>
              <a:buChar char="{"/>
            </a:pPr>
            <a:r>
              <a:rPr lang="ar-SA" sz="2400" b="1" dirty="0" smtClean="0"/>
              <a:t> الخيال.</a:t>
            </a:r>
          </a:p>
          <a:p>
            <a:pPr algn="r" rtl="1">
              <a:buClr>
                <a:srgbClr val="BC04BC"/>
              </a:buClr>
              <a:buFont typeface="Wingdings" pitchFamily="2" charset="2"/>
              <a:buChar char="{"/>
            </a:pPr>
            <a:r>
              <a:rPr lang="ar-SA" sz="2400" b="1" dirty="0"/>
              <a:t> </a:t>
            </a:r>
            <a:r>
              <a:rPr lang="ar-SA" sz="2400" b="1" dirty="0" smtClean="0"/>
              <a:t>تشجيع الأفكار الحرة.</a:t>
            </a:r>
          </a:p>
          <a:p>
            <a:pPr algn="r" rtl="1">
              <a:buClr>
                <a:srgbClr val="BC04BC"/>
              </a:buClr>
              <a:buFont typeface="Wingdings" pitchFamily="2" charset="2"/>
              <a:buChar char="{"/>
            </a:pPr>
            <a:r>
              <a:rPr lang="ar-SA" sz="2400" b="1" dirty="0"/>
              <a:t> </a:t>
            </a:r>
            <a:r>
              <a:rPr lang="ar-SA" sz="2400" b="1" dirty="0" smtClean="0"/>
              <a:t>دعم المبدعين والمبتكرين.</a:t>
            </a:r>
          </a:p>
          <a:p>
            <a:pPr algn="r" rtl="1">
              <a:buClr>
                <a:srgbClr val="BC04BC"/>
              </a:buClr>
              <a:buFont typeface="Wingdings" pitchFamily="2" charset="2"/>
              <a:buChar char="{"/>
            </a:pPr>
            <a:r>
              <a:rPr lang="ar-SA" sz="2400" b="1" dirty="0"/>
              <a:t> </a:t>
            </a:r>
            <a:r>
              <a:rPr lang="ar-SA" sz="2400" b="1" dirty="0" smtClean="0"/>
              <a:t>المغامرة والتحدي.</a:t>
            </a:r>
          </a:p>
          <a:p>
            <a:pPr algn="r" rtl="1">
              <a:buClr>
                <a:srgbClr val="BC04BC"/>
              </a:buClr>
              <a:buFont typeface="Wingdings" pitchFamily="2" charset="2"/>
              <a:buChar char="{"/>
            </a:pPr>
            <a:r>
              <a:rPr lang="ar-SA" sz="2400" b="1" dirty="0"/>
              <a:t> </a:t>
            </a:r>
            <a:r>
              <a:rPr lang="ar-SA" sz="2400" b="1" dirty="0" smtClean="0"/>
              <a:t>الفرص المتكافئة.</a:t>
            </a:r>
          </a:p>
          <a:p>
            <a:pPr algn="r" rtl="1">
              <a:buClr>
                <a:srgbClr val="BC04BC"/>
              </a:buClr>
              <a:buFont typeface="Wingdings" pitchFamily="2" charset="2"/>
              <a:buChar char="{"/>
            </a:pPr>
            <a:r>
              <a:rPr lang="ar-SA" sz="2400" b="1" dirty="0"/>
              <a:t> </a:t>
            </a:r>
            <a:r>
              <a:rPr lang="ar-SA" sz="2400" b="1" dirty="0" err="1" smtClean="0"/>
              <a:t>الإهتمام</a:t>
            </a:r>
            <a:r>
              <a:rPr lang="ar-SA" sz="2400" b="1" dirty="0" smtClean="0"/>
              <a:t> بالإنجاز.</a:t>
            </a:r>
          </a:p>
          <a:p>
            <a:pPr algn="r" rtl="1">
              <a:buClr>
                <a:srgbClr val="BC04BC"/>
              </a:buClr>
              <a:buFont typeface="Wingdings" pitchFamily="2" charset="2"/>
              <a:buChar char="{"/>
            </a:pPr>
            <a:r>
              <a:rPr lang="ar-SA" sz="2400" b="1" dirty="0"/>
              <a:t> </a:t>
            </a:r>
            <a:r>
              <a:rPr lang="ar-SA" sz="2400" b="1" dirty="0" smtClean="0"/>
              <a:t>التعاون بين الأفراد.</a:t>
            </a:r>
          </a:p>
          <a:p>
            <a:pPr algn="r" rtl="1">
              <a:buClr>
                <a:srgbClr val="BC04BC"/>
              </a:buClr>
              <a:buFont typeface="Wingdings" pitchFamily="2" charset="2"/>
              <a:buChar char="{"/>
            </a:pPr>
            <a:r>
              <a:rPr lang="ar-SA" sz="2400" b="1" dirty="0"/>
              <a:t> </a:t>
            </a:r>
            <a:r>
              <a:rPr lang="ar-SA" sz="2400" b="1" dirty="0" smtClean="0"/>
              <a:t>المكافآت والحوافز.</a:t>
            </a:r>
          </a:p>
          <a:p>
            <a:pPr algn="r" rtl="1">
              <a:buClr>
                <a:srgbClr val="BC04BC"/>
              </a:buClr>
              <a:buFont typeface="Wingdings" pitchFamily="2" charset="2"/>
              <a:buChar char="{"/>
            </a:pPr>
            <a:r>
              <a:rPr lang="ar-SA" sz="2400" b="1" dirty="0"/>
              <a:t> </a:t>
            </a:r>
            <a:r>
              <a:rPr lang="ar-SA" sz="2400" b="1" dirty="0" smtClean="0"/>
              <a:t>الدوافع.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24652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816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err="1" smtClean="0">
                <a:solidFill>
                  <a:srgbClr val="BB056D"/>
                </a:solidFill>
              </a:rPr>
              <a:t>الإبتكار</a:t>
            </a:r>
            <a:r>
              <a:rPr lang="ar-SA" sz="4000" b="1" dirty="0" smtClean="0">
                <a:solidFill>
                  <a:srgbClr val="BB056D"/>
                </a:solidFill>
              </a:rPr>
              <a:t> وريادة الأعمال</a:t>
            </a:r>
            <a:endParaRPr lang="ar-SA" sz="4000" b="1" dirty="0">
              <a:solidFill>
                <a:srgbClr val="BB056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295400"/>
            <a:ext cx="8001470" cy="4876800"/>
          </a:xfrm>
        </p:spPr>
        <p:txBody>
          <a:bodyPr>
            <a:normAutofit fontScale="85000" lnSpcReduction="10000"/>
          </a:bodyPr>
          <a:lstStyle/>
          <a:p>
            <a:pPr marL="0" indent="0" algn="r" rtl="1">
              <a:lnSpc>
                <a:spcPct val="150000"/>
              </a:lnSpc>
              <a:buClr>
                <a:srgbClr val="7030A0"/>
              </a:buClr>
              <a:buNone/>
            </a:pPr>
            <a:r>
              <a:rPr lang="ar-SA" sz="3300" b="1" dirty="0" smtClean="0">
                <a:solidFill>
                  <a:srgbClr val="BB056D"/>
                </a:solidFill>
              </a:rPr>
              <a:t>الملكية الفكرية:</a:t>
            </a:r>
          </a:p>
          <a:p>
            <a:pPr algn="just" rtl="1">
              <a:lnSpc>
                <a:spcPct val="170000"/>
              </a:lnSpc>
              <a:buClr>
                <a:srgbClr val="CA066D"/>
              </a:buClr>
              <a:buFont typeface="Wingdings" pitchFamily="2" charset="2"/>
              <a:buChar char="|"/>
            </a:pPr>
            <a:r>
              <a:rPr lang="ar-SA" sz="2400" b="1" dirty="0" smtClean="0"/>
              <a:t>انتشرت مكاتب تسجيل براءات </a:t>
            </a:r>
            <a:r>
              <a:rPr lang="ar-SA" sz="2400" b="1" dirty="0" err="1" smtClean="0"/>
              <a:t>الإختراع</a:t>
            </a:r>
            <a:r>
              <a:rPr lang="ar-SA" sz="2400" b="1" dirty="0" smtClean="0"/>
              <a:t> في دول العالم بغرض حماية وتسجيل ملكية </a:t>
            </a:r>
            <a:r>
              <a:rPr lang="ar-SA" sz="2400" b="1" dirty="0" err="1" smtClean="0"/>
              <a:t>الإبتكارات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والإختراعات</a:t>
            </a:r>
            <a:r>
              <a:rPr lang="ar-SA" sz="2400" b="1" dirty="0" smtClean="0"/>
              <a:t> لأصحابها من الأفراد والمؤسسات والشركات.</a:t>
            </a:r>
          </a:p>
          <a:p>
            <a:pPr algn="just" rtl="1">
              <a:lnSpc>
                <a:spcPct val="170000"/>
              </a:lnSpc>
              <a:buClr>
                <a:srgbClr val="CA066D"/>
              </a:buClr>
              <a:buFont typeface="Wingdings" pitchFamily="2" charset="2"/>
              <a:buChar char="|"/>
            </a:pPr>
            <a:r>
              <a:rPr lang="ar-SA" sz="2400" b="1" dirty="0" smtClean="0"/>
              <a:t>لم يعد المبتكر يخشى الكشف عن </a:t>
            </a:r>
            <a:r>
              <a:rPr lang="ar-SA" sz="2400" b="1" dirty="0" err="1" smtClean="0"/>
              <a:t>إختراعة</a:t>
            </a:r>
            <a:r>
              <a:rPr lang="ar-SA" sz="2400" b="1" dirty="0" smtClean="0"/>
              <a:t> أو عن فكرتة </a:t>
            </a:r>
            <a:r>
              <a:rPr lang="ar-SA" sz="2400" b="1" dirty="0" err="1" smtClean="0"/>
              <a:t>الإبتكارية</a:t>
            </a:r>
            <a:r>
              <a:rPr lang="ar-SA" sz="2400" b="1" dirty="0" smtClean="0"/>
              <a:t> فقانون </a:t>
            </a:r>
            <a:r>
              <a:rPr lang="ar-SA" sz="2400" b="1" dirty="0" err="1" smtClean="0"/>
              <a:t>المكلية</a:t>
            </a:r>
            <a:r>
              <a:rPr lang="ar-SA" sz="2400" b="1" dirty="0" smtClean="0"/>
              <a:t> الفكرية يعمل على حماية الأصول والأفكار من السرقة </a:t>
            </a:r>
            <a:r>
              <a:rPr lang="ar-SA" sz="2400" b="1" dirty="0" err="1" smtClean="0"/>
              <a:t>والإنتحال</a:t>
            </a:r>
            <a:r>
              <a:rPr lang="ar-SA" sz="2400" b="1" dirty="0" smtClean="0"/>
              <a:t>.</a:t>
            </a:r>
          </a:p>
          <a:p>
            <a:pPr algn="just" rtl="1">
              <a:lnSpc>
                <a:spcPct val="170000"/>
              </a:lnSpc>
              <a:buClr>
                <a:srgbClr val="CA066D"/>
              </a:buClr>
              <a:buFont typeface="Wingdings" pitchFamily="2" charset="2"/>
              <a:buChar char="|"/>
            </a:pPr>
            <a:r>
              <a:rPr lang="ar-SA" sz="2400" b="1" dirty="0" smtClean="0"/>
              <a:t>تنطوي الملكية الفكرية على رصيد ثمين في العمل التجاري والريادي لها قيمة تجارية وحقوق قانونية.</a:t>
            </a:r>
          </a:p>
          <a:p>
            <a:pPr algn="just" rtl="1">
              <a:lnSpc>
                <a:spcPct val="170000"/>
              </a:lnSpc>
              <a:buClr>
                <a:srgbClr val="CA066D"/>
              </a:buClr>
              <a:buFont typeface="Wingdings" pitchFamily="2" charset="2"/>
              <a:buChar char="|"/>
            </a:pPr>
            <a:r>
              <a:rPr lang="ar-SA" sz="2400" b="1" dirty="0" smtClean="0"/>
              <a:t>يمكن لرائد الأعمال بيع أو شراء حقوق الملكية الفكرية أو التنازل عنها أو منحها للغير.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230484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1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775</TotalTime>
  <Words>374</Words>
  <Application>Microsoft Office PowerPoint</Application>
  <PresentationFormat>On-screen Show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Droplet</vt:lpstr>
      <vt:lpstr>1_Droplet</vt:lpstr>
      <vt:lpstr>Office Theme</vt:lpstr>
      <vt:lpstr>الإبتكار وريادة الأعمال</vt:lpstr>
      <vt:lpstr>عوامل دعم الإبداع</vt:lpstr>
      <vt:lpstr> عوامل شخصية:</vt:lpstr>
      <vt:lpstr>عوامل تنظيمية</vt:lpstr>
      <vt:lpstr>عوامل إضافية</vt:lpstr>
      <vt:lpstr>معوقات الإبداع</vt:lpstr>
      <vt:lpstr>معوقات الإبداع</vt:lpstr>
      <vt:lpstr>محفزات الإبداع والإبتكار</vt:lpstr>
      <vt:lpstr>الإبتكار وريادة الأعمال</vt:lpstr>
      <vt:lpstr>أشكال حقوق الملكية الفكرية</vt:lpstr>
      <vt:lpstr>القيادة الإبداعية وريادة الأعمال</vt:lpstr>
      <vt:lpstr>ولتحقيق القيادة الإبداعية لا بد من:</vt:lpstr>
      <vt:lpstr>ولتحقيق القيادة الإبداعية لا بد من: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57</cp:revision>
  <dcterms:created xsi:type="dcterms:W3CDTF">2006-08-16T00:00:00Z</dcterms:created>
  <dcterms:modified xsi:type="dcterms:W3CDTF">2021-05-24T16:51:38Z</dcterms:modified>
</cp:coreProperties>
</file>