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82" r:id="rId2"/>
    <p:sldMasterId id="2147483900" r:id="rId3"/>
    <p:sldMasterId id="2147483918" r:id="rId4"/>
    <p:sldMasterId id="2147483996" r:id="rId5"/>
    <p:sldMasterId id="2147484008" r:id="rId6"/>
  </p:sldMasterIdLst>
  <p:notesMasterIdLst>
    <p:notesMasterId r:id="rId18"/>
  </p:notesMasterIdLst>
  <p:sldIdLst>
    <p:sldId id="256" r:id="rId7"/>
    <p:sldId id="258" r:id="rId8"/>
    <p:sldId id="280" r:id="rId9"/>
    <p:sldId id="259" r:id="rId10"/>
    <p:sldId id="260" r:id="rId11"/>
    <p:sldId id="261" r:id="rId12"/>
    <p:sldId id="281" r:id="rId13"/>
    <p:sldId id="268" r:id="rId14"/>
    <p:sldId id="282" r:id="rId15"/>
    <p:sldId id="270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9ECE7B-96D4-42EA-ABEB-51960D93B296}" type="doc">
      <dgm:prSet loTypeId="urn:microsoft.com/office/officeart/2005/8/layout/cycle1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086804DD-66DE-4E8C-9D83-377FB8E7BA98}">
      <dgm:prSet/>
      <dgm:spPr/>
      <dgm:t>
        <a:bodyPr/>
        <a:lstStyle/>
        <a:p>
          <a:pPr rtl="1"/>
          <a:r>
            <a:rPr lang="ar-SA" b="1" baseline="0" smtClean="0"/>
            <a:t>التأثير</a:t>
          </a:r>
          <a:endParaRPr lang="ar-SA"/>
        </a:p>
      </dgm:t>
    </dgm:pt>
    <dgm:pt modelId="{4CEFFD75-67B2-4C7E-95BA-BB449E632200}" type="parTrans" cxnId="{A0D2C76D-26A5-4988-9B25-60E58B3157F8}">
      <dgm:prSet/>
      <dgm:spPr/>
      <dgm:t>
        <a:bodyPr/>
        <a:lstStyle/>
        <a:p>
          <a:pPr rtl="1"/>
          <a:endParaRPr lang="ar-SA"/>
        </a:p>
      </dgm:t>
    </dgm:pt>
    <dgm:pt modelId="{46E0C617-A535-4BBE-BC2B-39FFE5144B69}" type="sibTrans" cxnId="{A0D2C76D-26A5-4988-9B25-60E58B3157F8}">
      <dgm:prSet/>
      <dgm:spPr/>
      <dgm:t>
        <a:bodyPr/>
        <a:lstStyle/>
        <a:p>
          <a:pPr rtl="1"/>
          <a:endParaRPr lang="ar-SA"/>
        </a:p>
      </dgm:t>
    </dgm:pt>
    <dgm:pt modelId="{BBE6D08C-9534-4527-823C-BF970918A87C}">
      <dgm:prSet/>
      <dgm:spPr/>
      <dgm:t>
        <a:bodyPr/>
        <a:lstStyle/>
        <a:p>
          <a:pPr rtl="1"/>
          <a:r>
            <a:rPr lang="ar-SA" b="1" baseline="0" smtClean="0"/>
            <a:t>التفاوض</a:t>
          </a:r>
          <a:endParaRPr lang="ar-SA"/>
        </a:p>
      </dgm:t>
    </dgm:pt>
    <dgm:pt modelId="{DE2950DA-0B46-4652-99E5-853A3E3EE4F5}" type="parTrans" cxnId="{8DDBCF06-637D-46B1-9978-FEAD751D171F}">
      <dgm:prSet/>
      <dgm:spPr/>
      <dgm:t>
        <a:bodyPr/>
        <a:lstStyle/>
        <a:p>
          <a:pPr rtl="1"/>
          <a:endParaRPr lang="ar-SA"/>
        </a:p>
      </dgm:t>
    </dgm:pt>
    <dgm:pt modelId="{8C7F16A0-5459-4F83-A376-D22413423864}" type="sibTrans" cxnId="{8DDBCF06-637D-46B1-9978-FEAD751D171F}">
      <dgm:prSet/>
      <dgm:spPr>
        <a:solidFill>
          <a:srgbClr val="7030A0"/>
        </a:solidFill>
      </dgm:spPr>
      <dgm:t>
        <a:bodyPr/>
        <a:lstStyle/>
        <a:p>
          <a:pPr rtl="1"/>
          <a:endParaRPr lang="ar-SA"/>
        </a:p>
      </dgm:t>
    </dgm:pt>
    <dgm:pt modelId="{F9DB6A51-E997-41BB-9DB7-1415753C7017}">
      <dgm:prSet/>
      <dgm:spPr/>
      <dgm:t>
        <a:bodyPr/>
        <a:lstStyle/>
        <a:p>
          <a:pPr rtl="1"/>
          <a:r>
            <a:rPr lang="ar-SA" b="1" baseline="0" dirty="0" smtClean="0"/>
            <a:t>المرونة </a:t>
          </a:r>
          <a:r>
            <a:rPr lang="ar-SA" b="1" baseline="0" dirty="0" smtClean="0"/>
            <a:t>في التعامل</a:t>
          </a:r>
          <a:endParaRPr lang="ar-SA" dirty="0"/>
        </a:p>
      </dgm:t>
    </dgm:pt>
    <dgm:pt modelId="{EAE561B0-6D3A-4728-9B8D-701CA2D2D22B}" type="parTrans" cxnId="{DEBB9490-F320-40AD-A4DA-A4A43AAFC284}">
      <dgm:prSet/>
      <dgm:spPr/>
      <dgm:t>
        <a:bodyPr/>
        <a:lstStyle/>
        <a:p>
          <a:pPr rtl="1"/>
          <a:endParaRPr lang="ar-SA"/>
        </a:p>
      </dgm:t>
    </dgm:pt>
    <dgm:pt modelId="{0130AFA2-AA91-4885-B529-DDAB771CB273}" type="sibTrans" cxnId="{DEBB9490-F320-40AD-A4DA-A4A43AAFC284}">
      <dgm:prSet/>
      <dgm:spPr/>
      <dgm:t>
        <a:bodyPr/>
        <a:lstStyle/>
        <a:p>
          <a:pPr rtl="1"/>
          <a:endParaRPr lang="ar-SA"/>
        </a:p>
      </dgm:t>
    </dgm:pt>
    <dgm:pt modelId="{F45C62B5-92C1-4BE9-A6C6-99AC1B6B498F}">
      <dgm:prSet/>
      <dgm:spPr/>
      <dgm:t>
        <a:bodyPr/>
        <a:lstStyle/>
        <a:p>
          <a:pPr rtl="1"/>
          <a:r>
            <a:rPr lang="ar-SA" b="1" baseline="0" smtClean="0"/>
            <a:t>التخطيط</a:t>
          </a:r>
          <a:endParaRPr lang="ar-SA"/>
        </a:p>
      </dgm:t>
    </dgm:pt>
    <dgm:pt modelId="{3160F7A0-9CD3-484A-A6F0-9D7A96FBB474}" type="parTrans" cxnId="{DDA45A69-B4E7-4949-9013-8A549F8E3D53}">
      <dgm:prSet/>
      <dgm:spPr/>
      <dgm:t>
        <a:bodyPr/>
        <a:lstStyle/>
        <a:p>
          <a:pPr rtl="1"/>
          <a:endParaRPr lang="ar-SA"/>
        </a:p>
      </dgm:t>
    </dgm:pt>
    <dgm:pt modelId="{A222F4B3-BD39-4315-A200-D53DDB8286B7}" type="sibTrans" cxnId="{DDA45A69-B4E7-4949-9013-8A549F8E3D53}">
      <dgm:prSet/>
      <dgm:spPr/>
      <dgm:t>
        <a:bodyPr/>
        <a:lstStyle/>
        <a:p>
          <a:pPr rtl="1"/>
          <a:endParaRPr lang="ar-SA"/>
        </a:p>
      </dgm:t>
    </dgm:pt>
    <dgm:pt modelId="{48BD2B17-009A-4E57-A7BD-95FAFEB43C6A}">
      <dgm:prSet/>
      <dgm:spPr/>
      <dgm:t>
        <a:bodyPr/>
        <a:lstStyle/>
        <a:p>
          <a:pPr rtl="1"/>
          <a:r>
            <a:rPr lang="ar-SA" b="1" baseline="0" smtClean="0"/>
            <a:t>التواصل</a:t>
          </a:r>
          <a:endParaRPr lang="ar-SA"/>
        </a:p>
      </dgm:t>
    </dgm:pt>
    <dgm:pt modelId="{8ED6C5F5-25CE-4E7C-BE92-B5EB71CAB094}" type="parTrans" cxnId="{AC88C039-5862-4C41-8616-8A8FD6CDA260}">
      <dgm:prSet/>
      <dgm:spPr/>
      <dgm:t>
        <a:bodyPr/>
        <a:lstStyle/>
        <a:p>
          <a:pPr rtl="1"/>
          <a:endParaRPr lang="ar-SA"/>
        </a:p>
      </dgm:t>
    </dgm:pt>
    <dgm:pt modelId="{9FF0B365-2EC0-42E4-9010-2A69E76B6814}" type="sibTrans" cxnId="{AC88C039-5862-4C41-8616-8A8FD6CDA260}">
      <dgm:prSet/>
      <dgm:spPr>
        <a:solidFill>
          <a:srgbClr val="FF0066"/>
        </a:solidFill>
      </dgm:spPr>
      <dgm:t>
        <a:bodyPr/>
        <a:lstStyle/>
        <a:p>
          <a:pPr rtl="1"/>
          <a:endParaRPr lang="ar-SA"/>
        </a:p>
      </dgm:t>
    </dgm:pt>
    <dgm:pt modelId="{117CB652-5B74-4D0D-8461-5CC44BE34450}" type="pres">
      <dgm:prSet presAssocID="{AC9ECE7B-96D4-42EA-ABEB-51960D93B29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F354C3-BDE0-403C-9A07-56E182F60A45}" type="pres">
      <dgm:prSet presAssocID="{086804DD-66DE-4E8C-9D83-377FB8E7BA98}" presName="dummy" presStyleCnt="0"/>
      <dgm:spPr/>
    </dgm:pt>
    <dgm:pt modelId="{7D07DE5B-0355-4752-BD25-CF4250DCB74D}" type="pres">
      <dgm:prSet presAssocID="{086804DD-66DE-4E8C-9D83-377FB8E7BA98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CFDA3D-0FA1-4540-960F-4596E797E210}" type="pres">
      <dgm:prSet presAssocID="{46E0C617-A535-4BBE-BC2B-39FFE5144B69}" presName="sibTrans" presStyleLbl="node1" presStyleIdx="0" presStyleCnt="5"/>
      <dgm:spPr/>
      <dgm:t>
        <a:bodyPr/>
        <a:lstStyle/>
        <a:p>
          <a:pPr rtl="1"/>
          <a:endParaRPr lang="ar-SA"/>
        </a:p>
      </dgm:t>
    </dgm:pt>
    <dgm:pt modelId="{88D5EC0A-763A-48CB-A17C-FECBFB72EC4E}" type="pres">
      <dgm:prSet presAssocID="{BBE6D08C-9534-4527-823C-BF970918A87C}" presName="dummy" presStyleCnt="0"/>
      <dgm:spPr/>
    </dgm:pt>
    <dgm:pt modelId="{83CD3627-B609-4619-B121-79CE98A4C332}" type="pres">
      <dgm:prSet presAssocID="{BBE6D08C-9534-4527-823C-BF970918A87C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4E8C84-9938-4026-8B2C-6CC21BB3AD5D}" type="pres">
      <dgm:prSet presAssocID="{8C7F16A0-5459-4F83-A376-D22413423864}" presName="sibTrans" presStyleLbl="node1" presStyleIdx="1" presStyleCnt="5"/>
      <dgm:spPr/>
      <dgm:t>
        <a:bodyPr/>
        <a:lstStyle/>
        <a:p>
          <a:pPr rtl="1"/>
          <a:endParaRPr lang="ar-SA"/>
        </a:p>
      </dgm:t>
    </dgm:pt>
    <dgm:pt modelId="{F6D39776-A9D0-4829-85B9-E8502455E34C}" type="pres">
      <dgm:prSet presAssocID="{F9DB6A51-E997-41BB-9DB7-1415753C7017}" presName="dummy" presStyleCnt="0"/>
      <dgm:spPr/>
    </dgm:pt>
    <dgm:pt modelId="{BA9B8500-0DD4-4E2C-8A41-B653F5CF5A7C}" type="pres">
      <dgm:prSet presAssocID="{F9DB6A51-E997-41BB-9DB7-1415753C7017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6167BC-5575-4B26-8F95-3752B4702DF4}" type="pres">
      <dgm:prSet presAssocID="{0130AFA2-AA91-4885-B529-DDAB771CB273}" presName="sibTrans" presStyleLbl="node1" presStyleIdx="2" presStyleCnt="5"/>
      <dgm:spPr/>
      <dgm:t>
        <a:bodyPr/>
        <a:lstStyle/>
        <a:p>
          <a:pPr rtl="1"/>
          <a:endParaRPr lang="ar-SA"/>
        </a:p>
      </dgm:t>
    </dgm:pt>
    <dgm:pt modelId="{3D47A353-A566-49B5-9E51-E0A0AFB5144F}" type="pres">
      <dgm:prSet presAssocID="{F45C62B5-92C1-4BE9-A6C6-99AC1B6B498F}" presName="dummy" presStyleCnt="0"/>
      <dgm:spPr/>
    </dgm:pt>
    <dgm:pt modelId="{7EDEA15C-4473-4FF5-939A-25FCD25A4307}" type="pres">
      <dgm:prSet presAssocID="{F45C62B5-92C1-4BE9-A6C6-99AC1B6B498F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DA804D-3852-462F-BBF7-1F86215C6DB4}" type="pres">
      <dgm:prSet presAssocID="{A222F4B3-BD39-4315-A200-D53DDB8286B7}" presName="sibTrans" presStyleLbl="node1" presStyleIdx="3" presStyleCnt="5"/>
      <dgm:spPr/>
      <dgm:t>
        <a:bodyPr/>
        <a:lstStyle/>
        <a:p>
          <a:pPr rtl="1"/>
          <a:endParaRPr lang="ar-SA"/>
        </a:p>
      </dgm:t>
    </dgm:pt>
    <dgm:pt modelId="{BAAEEAF3-D394-4F69-9084-AAF4A3F080B4}" type="pres">
      <dgm:prSet presAssocID="{48BD2B17-009A-4E57-A7BD-95FAFEB43C6A}" presName="dummy" presStyleCnt="0"/>
      <dgm:spPr/>
    </dgm:pt>
    <dgm:pt modelId="{C94A653A-489A-4369-8C1B-C27DCDB472C3}" type="pres">
      <dgm:prSet presAssocID="{48BD2B17-009A-4E57-A7BD-95FAFEB43C6A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F797D6-25D6-4227-84C7-D07949D84A89}" type="pres">
      <dgm:prSet presAssocID="{9FF0B365-2EC0-42E4-9010-2A69E76B6814}" presName="sibTrans" presStyleLbl="node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AC88C039-5862-4C41-8616-8A8FD6CDA260}" srcId="{AC9ECE7B-96D4-42EA-ABEB-51960D93B296}" destId="{48BD2B17-009A-4E57-A7BD-95FAFEB43C6A}" srcOrd="4" destOrd="0" parTransId="{8ED6C5F5-25CE-4E7C-BE92-B5EB71CAB094}" sibTransId="{9FF0B365-2EC0-42E4-9010-2A69E76B6814}"/>
    <dgm:cxn modelId="{A0D2C76D-26A5-4988-9B25-60E58B3157F8}" srcId="{AC9ECE7B-96D4-42EA-ABEB-51960D93B296}" destId="{086804DD-66DE-4E8C-9D83-377FB8E7BA98}" srcOrd="0" destOrd="0" parTransId="{4CEFFD75-67B2-4C7E-95BA-BB449E632200}" sibTransId="{46E0C617-A535-4BBE-BC2B-39FFE5144B69}"/>
    <dgm:cxn modelId="{69CD202D-1BBF-41BB-A733-857FF822E6F2}" type="presOf" srcId="{48BD2B17-009A-4E57-A7BD-95FAFEB43C6A}" destId="{C94A653A-489A-4369-8C1B-C27DCDB472C3}" srcOrd="0" destOrd="0" presId="urn:microsoft.com/office/officeart/2005/8/layout/cycle1"/>
    <dgm:cxn modelId="{8EF96384-024E-4B29-9198-742B6F452237}" type="presOf" srcId="{F9DB6A51-E997-41BB-9DB7-1415753C7017}" destId="{BA9B8500-0DD4-4E2C-8A41-B653F5CF5A7C}" srcOrd="0" destOrd="0" presId="urn:microsoft.com/office/officeart/2005/8/layout/cycle1"/>
    <dgm:cxn modelId="{3563ED57-401F-4EE7-A7EC-749AA60A33ED}" type="presOf" srcId="{9FF0B365-2EC0-42E4-9010-2A69E76B6814}" destId="{4FF797D6-25D6-4227-84C7-D07949D84A89}" srcOrd="0" destOrd="0" presId="urn:microsoft.com/office/officeart/2005/8/layout/cycle1"/>
    <dgm:cxn modelId="{DDA45A69-B4E7-4949-9013-8A549F8E3D53}" srcId="{AC9ECE7B-96D4-42EA-ABEB-51960D93B296}" destId="{F45C62B5-92C1-4BE9-A6C6-99AC1B6B498F}" srcOrd="3" destOrd="0" parTransId="{3160F7A0-9CD3-484A-A6F0-9D7A96FBB474}" sibTransId="{A222F4B3-BD39-4315-A200-D53DDB8286B7}"/>
    <dgm:cxn modelId="{DEBB9490-F320-40AD-A4DA-A4A43AAFC284}" srcId="{AC9ECE7B-96D4-42EA-ABEB-51960D93B296}" destId="{F9DB6A51-E997-41BB-9DB7-1415753C7017}" srcOrd="2" destOrd="0" parTransId="{EAE561B0-6D3A-4728-9B8D-701CA2D2D22B}" sibTransId="{0130AFA2-AA91-4885-B529-DDAB771CB273}"/>
    <dgm:cxn modelId="{5F24909B-5614-4F5D-8C3E-3674F468F9BF}" type="presOf" srcId="{0130AFA2-AA91-4885-B529-DDAB771CB273}" destId="{E36167BC-5575-4B26-8F95-3752B4702DF4}" srcOrd="0" destOrd="0" presId="urn:microsoft.com/office/officeart/2005/8/layout/cycle1"/>
    <dgm:cxn modelId="{8DDBCF06-637D-46B1-9978-FEAD751D171F}" srcId="{AC9ECE7B-96D4-42EA-ABEB-51960D93B296}" destId="{BBE6D08C-9534-4527-823C-BF970918A87C}" srcOrd="1" destOrd="0" parTransId="{DE2950DA-0B46-4652-99E5-853A3E3EE4F5}" sibTransId="{8C7F16A0-5459-4F83-A376-D22413423864}"/>
    <dgm:cxn modelId="{225D2303-2E64-47E9-B0D1-543429838E3D}" type="presOf" srcId="{BBE6D08C-9534-4527-823C-BF970918A87C}" destId="{83CD3627-B609-4619-B121-79CE98A4C332}" srcOrd="0" destOrd="0" presId="urn:microsoft.com/office/officeart/2005/8/layout/cycle1"/>
    <dgm:cxn modelId="{B2BC08A4-5D5C-4C12-902E-8169528C14C0}" type="presOf" srcId="{A222F4B3-BD39-4315-A200-D53DDB8286B7}" destId="{D9DA804D-3852-462F-BBF7-1F86215C6DB4}" srcOrd="0" destOrd="0" presId="urn:microsoft.com/office/officeart/2005/8/layout/cycle1"/>
    <dgm:cxn modelId="{7B970FE6-1CF4-45AE-9D12-E56396EE5486}" type="presOf" srcId="{AC9ECE7B-96D4-42EA-ABEB-51960D93B296}" destId="{117CB652-5B74-4D0D-8461-5CC44BE34450}" srcOrd="0" destOrd="0" presId="urn:microsoft.com/office/officeart/2005/8/layout/cycle1"/>
    <dgm:cxn modelId="{ADABCFA1-6DBE-4C78-9F4C-C9BFD2907BCA}" type="presOf" srcId="{8C7F16A0-5459-4F83-A376-D22413423864}" destId="{C84E8C84-9938-4026-8B2C-6CC21BB3AD5D}" srcOrd="0" destOrd="0" presId="urn:microsoft.com/office/officeart/2005/8/layout/cycle1"/>
    <dgm:cxn modelId="{B8B3FEB6-87C1-43F7-B0A8-739EA92F3996}" type="presOf" srcId="{46E0C617-A535-4BBE-BC2B-39FFE5144B69}" destId="{1ECFDA3D-0FA1-4540-960F-4596E797E210}" srcOrd="0" destOrd="0" presId="urn:microsoft.com/office/officeart/2005/8/layout/cycle1"/>
    <dgm:cxn modelId="{139DFCC2-39E9-48B3-80C1-B840D8CEB580}" type="presOf" srcId="{F45C62B5-92C1-4BE9-A6C6-99AC1B6B498F}" destId="{7EDEA15C-4473-4FF5-939A-25FCD25A4307}" srcOrd="0" destOrd="0" presId="urn:microsoft.com/office/officeart/2005/8/layout/cycle1"/>
    <dgm:cxn modelId="{5C84D3C4-8AE9-4AD7-834B-0B5761BB228B}" type="presOf" srcId="{086804DD-66DE-4E8C-9D83-377FB8E7BA98}" destId="{7D07DE5B-0355-4752-BD25-CF4250DCB74D}" srcOrd="0" destOrd="0" presId="urn:microsoft.com/office/officeart/2005/8/layout/cycle1"/>
    <dgm:cxn modelId="{8DF686E6-20ED-4527-B2E3-C519F2054BD0}" type="presParOf" srcId="{117CB652-5B74-4D0D-8461-5CC44BE34450}" destId="{7DF354C3-BDE0-403C-9A07-56E182F60A45}" srcOrd="0" destOrd="0" presId="urn:microsoft.com/office/officeart/2005/8/layout/cycle1"/>
    <dgm:cxn modelId="{A88CF4CE-CD44-46F9-95EC-ADCE472BCBB6}" type="presParOf" srcId="{117CB652-5B74-4D0D-8461-5CC44BE34450}" destId="{7D07DE5B-0355-4752-BD25-CF4250DCB74D}" srcOrd="1" destOrd="0" presId="urn:microsoft.com/office/officeart/2005/8/layout/cycle1"/>
    <dgm:cxn modelId="{94D31346-41D1-43A8-9850-C8C137774A9A}" type="presParOf" srcId="{117CB652-5B74-4D0D-8461-5CC44BE34450}" destId="{1ECFDA3D-0FA1-4540-960F-4596E797E210}" srcOrd="2" destOrd="0" presId="urn:microsoft.com/office/officeart/2005/8/layout/cycle1"/>
    <dgm:cxn modelId="{58AEA9D2-4435-4A1B-9BFE-9B7741805E5F}" type="presParOf" srcId="{117CB652-5B74-4D0D-8461-5CC44BE34450}" destId="{88D5EC0A-763A-48CB-A17C-FECBFB72EC4E}" srcOrd="3" destOrd="0" presId="urn:microsoft.com/office/officeart/2005/8/layout/cycle1"/>
    <dgm:cxn modelId="{1A2F0DB8-2BE1-4244-AB6C-125C506E2B7B}" type="presParOf" srcId="{117CB652-5B74-4D0D-8461-5CC44BE34450}" destId="{83CD3627-B609-4619-B121-79CE98A4C332}" srcOrd="4" destOrd="0" presId="urn:microsoft.com/office/officeart/2005/8/layout/cycle1"/>
    <dgm:cxn modelId="{80B47B33-F8CB-4E39-B80E-5AA46AF10C10}" type="presParOf" srcId="{117CB652-5B74-4D0D-8461-5CC44BE34450}" destId="{C84E8C84-9938-4026-8B2C-6CC21BB3AD5D}" srcOrd="5" destOrd="0" presId="urn:microsoft.com/office/officeart/2005/8/layout/cycle1"/>
    <dgm:cxn modelId="{6315E938-75E2-4361-B51F-0E02D20E527D}" type="presParOf" srcId="{117CB652-5B74-4D0D-8461-5CC44BE34450}" destId="{F6D39776-A9D0-4829-85B9-E8502455E34C}" srcOrd="6" destOrd="0" presId="urn:microsoft.com/office/officeart/2005/8/layout/cycle1"/>
    <dgm:cxn modelId="{F90AC023-5AA4-41F2-8186-A74713F6F0D8}" type="presParOf" srcId="{117CB652-5B74-4D0D-8461-5CC44BE34450}" destId="{BA9B8500-0DD4-4E2C-8A41-B653F5CF5A7C}" srcOrd="7" destOrd="0" presId="urn:microsoft.com/office/officeart/2005/8/layout/cycle1"/>
    <dgm:cxn modelId="{0C569D26-610E-45DC-A9F8-2AE64BE148A5}" type="presParOf" srcId="{117CB652-5B74-4D0D-8461-5CC44BE34450}" destId="{E36167BC-5575-4B26-8F95-3752B4702DF4}" srcOrd="8" destOrd="0" presId="urn:microsoft.com/office/officeart/2005/8/layout/cycle1"/>
    <dgm:cxn modelId="{BC598AD8-0995-4588-8A4F-363EB3B02BAB}" type="presParOf" srcId="{117CB652-5B74-4D0D-8461-5CC44BE34450}" destId="{3D47A353-A566-49B5-9E51-E0A0AFB5144F}" srcOrd="9" destOrd="0" presId="urn:microsoft.com/office/officeart/2005/8/layout/cycle1"/>
    <dgm:cxn modelId="{00EAA856-B763-478A-8789-9FBFBD184E19}" type="presParOf" srcId="{117CB652-5B74-4D0D-8461-5CC44BE34450}" destId="{7EDEA15C-4473-4FF5-939A-25FCD25A4307}" srcOrd="10" destOrd="0" presId="urn:microsoft.com/office/officeart/2005/8/layout/cycle1"/>
    <dgm:cxn modelId="{93DF0C45-CFD2-435F-8120-D58CCC6B0299}" type="presParOf" srcId="{117CB652-5B74-4D0D-8461-5CC44BE34450}" destId="{D9DA804D-3852-462F-BBF7-1F86215C6DB4}" srcOrd="11" destOrd="0" presId="urn:microsoft.com/office/officeart/2005/8/layout/cycle1"/>
    <dgm:cxn modelId="{87CB9047-97F1-4363-BD74-7E52DAD100D3}" type="presParOf" srcId="{117CB652-5B74-4D0D-8461-5CC44BE34450}" destId="{BAAEEAF3-D394-4F69-9084-AAF4A3F080B4}" srcOrd="12" destOrd="0" presId="urn:microsoft.com/office/officeart/2005/8/layout/cycle1"/>
    <dgm:cxn modelId="{BA1B4916-5988-4F59-9956-134B104E805B}" type="presParOf" srcId="{117CB652-5B74-4D0D-8461-5CC44BE34450}" destId="{C94A653A-489A-4369-8C1B-C27DCDB472C3}" srcOrd="13" destOrd="0" presId="urn:microsoft.com/office/officeart/2005/8/layout/cycle1"/>
    <dgm:cxn modelId="{38B246F3-A941-4434-A9D1-3E97DCE8EA8F}" type="presParOf" srcId="{117CB652-5B74-4D0D-8461-5CC44BE34450}" destId="{4FF797D6-25D6-4227-84C7-D07949D84A8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134175-79C2-4DE2-98E6-80B6A10ACF30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E35C79-A024-4DD3-922D-02CD510B6F4F}">
      <dgm:prSet custT="1"/>
      <dgm:spPr/>
      <dgm:t>
        <a:bodyPr/>
        <a:lstStyle/>
        <a:p>
          <a:pPr rtl="1"/>
          <a:r>
            <a:rPr lang="ar-MA" sz="2800" b="1" dirty="0" smtClean="0"/>
            <a:t>السمات</a:t>
          </a:r>
          <a:endParaRPr lang="en-US" sz="2800" b="1" dirty="0"/>
        </a:p>
      </dgm:t>
    </dgm:pt>
    <dgm:pt modelId="{8CB22760-CA22-4332-A470-012F1087C0D3}" type="parTrans" cxnId="{10973957-2F77-4EF9-BD50-92A5D8610842}">
      <dgm:prSet/>
      <dgm:spPr/>
      <dgm:t>
        <a:bodyPr/>
        <a:lstStyle/>
        <a:p>
          <a:endParaRPr lang="en-US"/>
        </a:p>
      </dgm:t>
    </dgm:pt>
    <dgm:pt modelId="{C69A7CF8-F377-45DB-820C-FA41CD6DAE7D}" type="sibTrans" cxnId="{10973957-2F77-4EF9-BD50-92A5D8610842}">
      <dgm:prSet/>
      <dgm:spPr/>
      <dgm:t>
        <a:bodyPr/>
        <a:lstStyle/>
        <a:p>
          <a:endParaRPr lang="en-US"/>
        </a:p>
      </dgm:t>
    </dgm:pt>
    <dgm:pt modelId="{B596C53B-C87D-4955-852D-9E1363DE71A3}">
      <dgm:prSet custT="1"/>
      <dgm:spPr/>
      <dgm:t>
        <a:bodyPr/>
        <a:lstStyle/>
        <a:p>
          <a:pPr rtl="1"/>
          <a:r>
            <a:rPr lang="ar-MA" sz="2800" b="1" dirty="0" smtClean="0"/>
            <a:t>البيئية</a:t>
          </a:r>
          <a:endParaRPr lang="en-US" sz="2800" b="1" dirty="0"/>
        </a:p>
      </dgm:t>
    </dgm:pt>
    <dgm:pt modelId="{DE1BCBC3-AAEC-471E-9EA5-B61D9BE67771}" type="parTrans" cxnId="{B8205AF3-AC60-4F5C-B3BD-8BD98C2BB714}">
      <dgm:prSet/>
      <dgm:spPr/>
      <dgm:t>
        <a:bodyPr/>
        <a:lstStyle/>
        <a:p>
          <a:endParaRPr lang="en-US"/>
        </a:p>
      </dgm:t>
    </dgm:pt>
    <dgm:pt modelId="{BC29E541-2CDD-4834-B4B9-68D720C494E4}" type="sibTrans" cxnId="{B8205AF3-AC60-4F5C-B3BD-8BD98C2BB714}">
      <dgm:prSet/>
      <dgm:spPr/>
      <dgm:t>
        <a:bodyPr/>
        <a:lstStyle/>
        <a:p>
          <a:endParaRPr lang="en-US"/>
        </a:p>
      </dgm:t>
    </dgm:pt>
    <dgm:pt modelId="{8242A668-7299-4673-ABEE-8B9E168E0D11}">
      <dgm:prSet custT="1"/>
      <dgm:spPr/>
      <dgm:t>
        <a:bodyPr/>
        <a:lstStyle/>
        <a:p>
          <a:pPr rtl="1"/>
          <a:r>
            <a:rPr lang="ar-MA" sz="2800" b="1" dirty="0" smtClean="0"/>
            <a:t>السلوكية </a:t>
          </a:r>
          <a:endParaRPr lang="en-US" sz="2800" b="1" dirty="0"/>
        </a:p>
      </dgm:t>
    </dgm:pt>
    <dgm:pt modelId="{1A085100-8F5B-4DBD-B633-22C80EAC5207}" type="parTrans" cxnId="{1B784FC5-5BD0-43B5-85C1-B2BEF0EA416C}">
      <dgm:prSet/>
      <dgm:spPr/>
      <dgm:t>
        <a:bodyPr/>
        <a:lstStyle/>
        <a:p>
          <a:endParaRPr lang="en-US"/>
        </a:p>
      </dgm:t>
    </dgm:pt>
    <dgm:pt modelId="{4227D2CE-37F8-4B35-A52E-0EC18A2502FA}" type="sibTrans" cxnId="{1B784FC5-5BD0-43B5-85C1-B2BEF0EA416C}">
      <dgm:prSet/>
      <dgm:spPr/>
      <dgm:t>
        <a:bodyPr/>
        <a:lstStyle/>
        <a:p>
          <a:endParaRPr lang="en-US"/>
        </a:p>
      </dgm:t>
    </dgm:pt>
    <dgm:pt modelId="{98D62EA4-F1B8-4AB9-BC41-E5175DF3F814}">
      <dgm:prSet custT="1"/>
      <dgm:spPr/>
      <dgm:t>
        <a:bodyPr/>
        <a:lstStyle/>
        <a:p>
          <a:pPr rtl="1"/>
          <a:r>
            <a:rPr lang="ar-MA" sz="2800" b="1" dirty="0" smtClean="0"/>
            <a:t>المعاصرة</a:t>
          </a:r>
          <a:endParaRPr lang="en-US" sz="2800" b="1" dirty="0"/>
        </a:p>
      </dgm:t>
    </dgm:pt>
    <dgm:pt modelId="{65A34143-24BE-4F0B-92E6-DC4FA0C4CF70}" type="parTrans" cxnId="{A2C82C7C-1A92-4C96-8055-19F01D361A70}">
      <dgm:prSet/>
      <dgm:spPr/>
      <dgm:t>
        <a:bodyPr/>
        <a:lstStyle/>
        <a:p>
          <a:endParaRPr lang="en-US"/>
        </a:p>
      </dgm:t>
    </dgm:pt>
    <dgm:pt modelId="{1216F3DE-3DF8-4923-B2E8-42B7470BAEA9}" type="sibTrans" cxnId="{A2C82C7C-1A92-4C96-8055-19F01D361A70}">
      <dgm:prSet/>
      <dgm:spPr/>
      <dgm:t>
        <a:bodyPr/>
        <a:lstStyle/>
        <a:p>
          <a:endParaRPr lang="en-US"/>
        </a:p>
      </dgm:t>
    </dgm:pt>
    <dgm:pt modelId="{AA2E2565-FEE2-4FB4-92DF-DF5C862E20AB}" type="pres">
      <dgm:prSet presAssocID="{FF134175-79C2-4DE2-98E6-80B6A10ACF3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EA781C4-7432-4AB4-8C11-B7C36C2B5832}" type="pres">
      <dgm:prSet presAssocID="{16E35C79-A024-4DD3-922D-02CD510B6F4F}" presName="Accent1" presStyleCnt="0"/>
      <dgm:spPr/>
    </dgm:pt>
    <dgm:pt modelId="{0DBE3832-E28F-4492-9C86-2A0300193E56}" type="pres">
      <dgm:prSet presAssocID="{16E35C79-A024-4DD3-922D-02CD510B6F4F}" presName="Accent" presStyleLbl="node1" presStyleIdx="0" presStyleCnt="4" custScaleX="141893"/>
      <dgm:spPr/>
    </dgm:pt>
    <dgm:pt modelId="{9CFEC9A4-B2EA-42C9-B5A4-25B9591D1883}" type="pres">
      <dgm:prSet presAssocID="{16E35C79-A024-4DD3-922D-02CD510B6F4F}" presName="Parent1" presStyleLbl="revTx" presStyleIdx="0" presStyleCnt="4" custLinFactNeighborX="17215" custLinFactNeighborY="-17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8DE783-538B-44D5-AFB7-88721C55DB20}" type="pres">
      <dgm:prSet presAssocID="{B596C53B-C87D-4955-852D-9E1363DE71A3}" presName="Accent2" presStyleCnt="0"/>
      <dgm:spPr/>
    </dgm:pt>
    <dgm:pt modelId="{E223A8B3-F595-4C1B-9AEE-6B86646C5D33}" type="pres">
      <dgm:prSet presAssocID="{B596C53B-C87D-4955-852D-9E1363DE71A3}" presName="Accent" presStyleLbl="node1" presStyleIdx="1" presStyleCnt="4" custScaleX="168601"/>
      <dgm:spPr/>
    </dgm:pt>
    <dgm:pt modelId="{E0CBA361-1E78-443D-A534-7A8BA8F37460}" type="pres">
      <dgm:prSet presAssocID="{B596C53B-C87D-4955-852D-9E1363DE71A3}" presName="Parent2" presStyleLbl="revTx" presStyleIdx="1" presStyleCnt="4" custLinFactNeighborX="-30161" custLinFactNeighborY="-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B1724C-DC8F-4972-AFF7-A9D46AC862C0}" type="pres">
      <dgm:prSet presAssocID="{8242A668-7299-4673-ABEE-8B9E168E0D11}" presName="Accent3" presStyleCnt="0"/>
      <dgm:spPr/>
    </dgm:pt>
    <dgm:pt modelId="{9F2650ED-98C6-4BB2-AEF8-63112E8DECCF}" type="pres">
      <dgm:prSet presAssocID="{8242A668-7299-4673-ABEE-8B9E168E0D11}" presName="Accent" presStyleLbl="node1" presStyleIdx="2" presStyleCnt="4" custScaleX="165762"/>
      <dgm:spPr/>
    </dgm:pt>
    <dgm:pt modelId="{9BD0472C-E16C-43B1-87A3-655B6ABE5DB8}" type="pres">
      <dgm:prSet presAssocID="{8242A668-7299-4673-ABEE-8B9E168E0D11}" presName="Parent3" presStyleLbl="revTx" presStyleIdx="2" presStyleCnt="4" custScaleX="129578" custLinFactNeighborX="24003" custLinFactNeighborY="164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B0BD76-2EE1-4965-A698-9D86D2A1B59E}" type="pres">
      <dgm:prSet presAssocID="{98D62EA4-F1B8-4AB9-BC41-E5175DF3F814}" presName="Accent4" presStyleCnt="0"/>
      <dgm:spPr/>
    </dgm:pt>
    <dgm:pt modelId="{6C0E24F9-75D7-4566-B959-EF49199BFD66}" type="pres">
      <dgm:prSet presAssocID="{98D62EA4-F1B8-4AB9-BC41-E5175DF3F814}" presName="Accent" presStyleLbl="node1" presStyleIdx="3" presStyleCnt="4" custScaleX="165260"/>
      <dgm:spPr/>
    </dgm:pt>
    <dgm:pt modelId="{25D307B4-5D7B-49D8-BC7F-4FB19A4FFAEF}" type="pres">
      <dgm:prSet presAssocID="{98D62EA4-F1B8-4AB9-BC41-E5175DF3F814}" presName="Parent4" presStyleLbl="revTx" presStyleIdx="3" presStyleCnt="4" custScaleX="125626" custLinFactNeighborX="-16002" custLinFactNeighborY="332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784FC5-5BD0-43B5-85C1-B2BEF0EA416C}" srcId="{FF134175-79C2-4DE2-98E6-80B6A10ACF30}" destId="{8242A668-7299-4673-ABEE-8B9E168E0D11}" srcOrd="2" destOrd="0" parTransId="{1A085100-8F5B-4DBD-B633-22C80EAC5207}" sibTransId="{4227D2CE-37F8-4B35-A52E-0EC18A2502FA}"/>
    <dgm:cxn modelId="{B8205AF3-AC60-4F5C-B3BD-8BD98C2BB714}" srcId="{FF134175-79C2-4DE2-98E6-80B6A10ACF30}" destId="{B596C53B-C87D-4955-852D-9E1363DE71A3}" srcOrd="1" destOrd="0" parTransId="{DE1BCBC3-AAEC-471E-9EA5-B61D9BE67771}" sibTransId="{BC29E541-2CDD-4834-B4B9-68D720C494E4}"/>
    <dgm:cxn modelId="{A2C82C7C-1A92-4C96-8055-19F01D361A70}" srcId="{FF134175-79C2-4DE2-98E6-80B6A10ACF30}" destId="{98D62EA4-F1B8-4AB9-BC41-E5175DF3F814}" srcOrd="3" destOrd="0" parTransId="{65A34143-24BE-4F0B-92E6-DC4FA0C4CF70}" sibTransId="{1216F3DE-3DF8-4923-B2E8-42B7470BAEA9}"/>
    <dgm:cxn modelId="{11528B66-EAE4-42CD-8C91-B82D47D4EB36}" type="presOf" srcId="{98D62EA4-F1B8-4AB9-BC41-E5175DF3F814}" destId="{25D307B4-5D7B-49D8-BC7F-4FB19A4FFAEF}" srcOrd="0" destOrd="0" presId="urn:microsoft.com/office/officeart/2009/layout/CircleArrowProcess"/>
    <dgm:cxn modelId="{10973957-2F77-4EF9-BD50-92A5D8610842}" srcId="{FF134175-79C2-4DE2-98E6-80B6A10ACF30}" destId="{16E35C79-A024-4DD3-922D-02CD510B6F4F}" srcOrd="0" destOrd="0" parTransId="{8CB22760-CA22-4332-A470-012F1087C0D3}" sibTransId="{C69A7CF8-F377-45DB-820C-FA41CD6DAE7D}"/>
    <dgm:cxn modelId="{A92A3871-ACAD-46B0-AA22-E25610F18062}" type="presOf" srcId="{8242A668-7299-4673-ABEE-8B9E168E0D11}" destId="{9BD0472C-E16C-43B1-87A3-655B6ABE5DB8}" srcOrd="0" destOrd="0" presId="urn:microsoft.com/office/officeart/2009/layout/CircleArrowProcess"/>
    <dgm:cxn modelId="{569D4C1C-80B1-4BC9-AA84-8AF8E1B53D2D}" type="presOf" srcId="{B596C53B-C87D-4955-852D-9E1363DE71A3}" destId="{E0CBA361-1E78-443D-A534-7A8BA8F37460}" srcOrd="0" destOrd="0" presId="urn:microsoft.com/office/officeart/2009/layout/CircleArrowProcess"/>
    <dgm:cxn modelId="{29472519-2A3F-422C-9A55-68F5E0D6E1AE}" type="presOf" srcId="{16E35C79-A024-4DD3-922D-02CD510B6F4F}" destId="{9CFEC9A4-B2EA-42C9-B5A4-25B9591D1883}" srcOrd="0" destOrd="0" presId="urn:microsoft.com/office/officeart/2009/layout/CircleArrowProcess"/>
    <dgm:cxn modelId="{A777407E-6844-4152-8BFF-3C6485D90176}" type="presOf" srcId="{FF134175-79C2-4DE2-98E6-80B6A10ACF30}" destId="{AA2E2565-FEE2-4FB4-92DF-DF5C862E20AB}" srcOrd="0" destOrd="0" presId="urn:microsoft.com/office/officeart/2009/layout/CircleArrowProcess"/>
    <dgm:cxn modelId="{6D214EE5-D602-45B9-A009-51105979B3F4}" type="presParOf" srcId="{AA2E2565-FEE2-4FB4-92DF-DF5C862E20AB}" destId="{3EA781C4-7432-4AB4-8C11-B7C36C2B5832}" srcOrd="0" destOrd="0" presId="urn:microsoft.com/office/officeart/2009/layout/CircleArrowProcess"/>
    <dgm:cxn modelId="{FA08D01D-490C-4986-8493-332FED53F059}" type="presParOf" srcId="{3EA781C4-7432-4AB4-8C11-B7C36C2B5832}" destId="{0DBE3832-E28F-4492-9C86-2A0300193E56}" srcOrd="0" destOrd="0" presId="urn:microsoft.com/office/officeart/2009/layout/CircleArrowProcess"/>
    <dgm:cxn modelId="{4FB9837A-79C4-4DB9-B308-2DEDDAC10227}" type="presParOf" srcId="{AA2E2565-FEE2-4FB4-92DF-DF5C862E20AB}" destId="{9CFEC9A4-B2EA-42C9-B5A4-25B9591D1883}" srcOrd="1" destOrd="0" presId="urn:microsoft.com/office/officeart/2009/layout/CircleArrowProcess"/>
    <dgm:cxn modelId="{0307F6A9-D192-4D3E-923A-BE9493D2BB63}" type="presParOf" srcId="{AA2E2565-FEE2-4FB4-92DF-DF5C862E20AB}" destId="{CD8DE783-538B-44D5-AFB7-88721C55DB20}" srcOrd="2" destOrd="0" presId="urn:microsoft.com/office/officeart/2009/layout/CircleArrowProcess"/>
    <dgm:cxn modelId="{B0CF6DE3-CE25-4535-BC01-20FAD59C4C4E}" type="presParOf" srcId="{CD8DE783-538B-44D5-AFB7-88721C55DB20}" destId="{E223A8B3-F595-4C1B-9AEE-6B86646C5D33}" srcOrd="0" destOrd="0" presId="urn:microsoft.com/office/officeart/2009/layout/CircleArrowProcess"/>
    <dgm:cxn modelId="{F57FD433-53DB-4A77-9F35-70C8995607FE}" type="presParOf" srcId="{AA2E2565-FEE2-4FB4-92DF-DF5C862E20AB}" destId="{E0CBA361-1E78-443D-A534-7A8BA8F37460}" srcOrd="3" destOrd="0" presId="urn:microsoft.com/office/officeart/2009/layout/CircleArrowProcess"/>
    <dgm:cxn modelId="{50E35120-0328-4C2F-B963-3B6553F84018}" type="presParOf" srcId="{AA2E2565-FEE2-4FB4-92DF-DF5C862E20AB}" destId="{82B1724C-DC8F-4972-AFF7-A9D46AC862C0}" srcOrd="4" destOrd="0" presId="urn:microsoft.com/office/officeart/2009/layout/CircleArrowProcess"/>
    <dgm:cxn modelId="{BD78FB42-57C5-4026-AF4B-BE60D793603B}" type="presParOf" srcId="{82B1724C-DC8F-4972-AFF7-A9D46AC862C0}" destId="{9F2650ED-98C6-4BB2-AEF8-63112E8DECCF}" srcOrd="0" destOrd="0" presId="urn:microsoft.com/office/officeart/2009/layout/CircleArrowProcess"/>
    <dgm:cxn modelId="{35A5422C-DB50-4C4D-A601-ADB35F63BD58}" type="presParOf" srcId="{AA2E2565-FEE2-4FB4-92DF-DF5C862E20AB}" destId="{9BD0472C-E16C-43B1-87A3-655B6ABE5DB8}" srcOrd="5" destOrd="0" presId="urn:microsoft.com/office/officeart/2009/layout/CircleArrowProcess"/>
    <dgm:cxn modelId="{F82117F9-DA49-4CC7-8D11-FEDB4381FC82}" type="presParOf" srcId="{AA2E2565-FEE2-4FB4-92DF-DF5C862E20AB}" destId="{67B0BD76-2EE1-4965-A698-9D86D2A1B59E}" srcOrd="6" destOrd="0" presId="urn:microsoft.com/office/officeart/2009/layout/CircleArrowProcess"/>
    <dgm:cxn modelId="{709A83B9-3D71-4836-83A7-65CC41C269D4}" type="presParOf" srcId="{67B0BD76-2EE1-4965-A698-9D86D2A1B59E}" destId="{6C0E24F9-75D7-4566-B959-EF49199BFD66}" srcOrd="0" destOrd="0" presId="urn:microsoft.com/office/officeart/2009/layout/CircleArrowProcess"/>
    <dgm:cxn modelId="{7D251817-B4CB-46C0-95D5-D997B5962B19}" type="presParOf" srcId="{AA2E2565-FEE2-4FB4-92DF-DF5C862E20AB}" destId="{25D307B4-5D7B-49D8-BC7F-4FB19A4FFAEF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7DE5B-0355-4752-BD25-CF4250DCB74D}">
      <dsp:nvSpPr>
        <dsp:cNvPr id="0" name=""/>
        <dsp:cNvSpPr/>
      </dsp:nvSpPr>
      <dsp:spPr>
        <a:xfrm>
          <a:off x="4400814" y="31759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التأثير</a:t>
          </a:r>
          <a:endParaRPr lang="ar-SA" sz="2500" kern="1200"/>
        </a:p>
      </dsp:txBody>
      <dsp:txXfrm>
        <a:off x="4400814" y="31759"/>
        <a:ext cx="1074083" cy="1074083"/>
      </dsp:txXfrm>
    </dsp:sp>
    <dsp:sp modelId="{1ECFDA3D-0FA1-4540-960F-4596E797E210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21294651"/>
            <a:gd name="adj4" fmla="val 19765004"/>
            <a:gd name="adj5" fmla="val 6061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CD3627-B609-4619-B121-79CE98A4C332}">
      <dsp:nvSpPr>
        <dsp:cNvPr id="0" name=""/>
        <dsp:cNvSpPr/>
      </dsp:nvSpPr>
      <dsp:spPr>
        <a:xfrm>
          <a:off x="5050628" y="2031681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التفاوض</a:t>
          </a:r>
          <a:endParaRPr lang="ar-SA" sz="2500" kern="1200"/>
        </a:p>
      </dsp:txBody>
      <dsp:txXfrm>
        <a:off x="5050628" y="2031681"/>
        <a:ext cx="1074083" cy="1074083"/>
      </dsp:txXfrm>
    </dsp:sp>
    <dsp:sp modelId="{C84E8C84-9938-4026-8B2C-6CC21BB3AD5D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4016158"/>
            <a:gd name="adj4" fmla="val 2252092"/>
            <a:gd name="adj5" fmla="val 6061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9B8500-0DD4-4E2C-8A41-B653F5CF5A7C}">
      <dsp:nvSpPr>
        <dsp:cNvPr id="0" name=""/>
        <dsp:cNvSpPr/>
      </dsp:nvSpPr>
      <dsp:spPr>
        <a:xfrm>
          <a:off x="3349393" y="3267700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المرونة </a:t>
          </a:r>
          <a:r>
            <a:rPr lang="ar-SA" sz="2500" b="1" kern="1200" baseline="0" dirty="0" smtClean="0"/>
            <a:t>في التعامل</a:t>
          </a:r>
          <a:endParaRPr lang="ar-SA" sz="2500" kern="1200" dirty="0"/>
        </a:p>
      </dsp:txBody>
      <dsp:txXfrm>
        <a:off x="3349393" y="3267700"/>
        <a:ext cx="1074083" cy="1074083"/>
      </dsp:txXfrm>
    </dsp:sp>
    <dsp:sp modelId="{E36167BC-5575-4B26-8F95-3752B4702DF4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8212341"/>
            <a:gd name="adj4" fmla="val 6448275"/>
            <a:gd name="adj5" fmla="val 6061"/>
          </a:avLst>
        </a:prstGeom>
        <a:gradFill rotWithShape="0">
          <a:gsLst>
            <a:gs pos="0">
              <a:schemeClr val="accent5">
                <a:hueOff val="7693906"/>
                <a:satOff val="-2748"/>
                <a:lumOff val="4412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7693906"/>
                <a:satOff val="-2748"/>
                <a:lumOff val="4412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7693906"/>
                <a:satOff val="-2748"/>
                <a:lumOff val="4412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DEA15C-4473-4FF5-939A-25FCD25A4307}">
      <dsp:nvSpPr>
        <dsp:cNvPr id="0" name=""/>
        <dsp:cNvSpPr/>
      </dsp:nvSpPr>
      <dsp:spPr>
        <a:xfrm>
          <a:off x="1648158" y="2031681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التخطيط</a:t>
          </a:r>
          <a:endParaRPr lang="ar-SA" sz="2500" kern="1200"/>
        </a:p>
      </dsp:txBody>
      <dsp:txXfrm>
        <a:off x="1648158" y="2031681"/>
        <a:ext cx="1074083" cy="1074083"/>
      </dsp:txXfrm>
    </dsp:sp>
    <dsp:sp modelId="{D9DA804D-3852-462F-BBF7-1F86215C6DB4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12299428"/>
            <a:gd name="adj4" fmla="val 10769782"/>
            <a:gd name="adj5" fmla="val 6061"/>
          </a:avLst>
        </a:prstGeom>
        <a:gradFill rotWithShape="0">
          <a:gsLst>
            <a:gs pos="0">
              <a:schemeClr val="accent5">
                <a:hueOff val="11540859"/>
                <a:satOff val="-4122"/>
                <a:lumOff val="6619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11540859"/>
                <a:satOff val="-4122"/>
                <a:lumOff val="6619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11540859"/>
                <a:satOff val="-4122"/>
                <a:lumOff val="6619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4A653A-489A-4369-8C1B-C27DCDB472C3}">
      <dsp:nvSpPr>
        <dsp:cNvPr id="0" name=""/>
        <dsp:cNvSpPr/>
      </dsp:nvSpPr>
      <dsp:spPr>
        <a:xfrm>
          <a:off x="2297972" y="31759"/>
          <a:ext cx="1074083" cy="1074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smtClean="0"/>
            <a:t>التواصل</a:t>
          </a:r>
          <a:endParaRPr lang="ar-SA" sz="2500" kern="1200"/>
        </a:p>
      </dsp:txBody>
      <dsp:txXfrm>
        <a:off x="2297972" y="31759"/>
        <a:ext cx="1074083" cy="1074083"/>
      </dsp:txXfrm>
    </dsp:sp>
    <dsp:sp modelId="{4FF797D6-25D6-4227-84C7-D07949D84A89}">
      <dsp:nvSpPr>
        <dsp:cNvPr id="0" name=""/>
        <dsp:cNvSpPr/>
      </dsp:nvSpPr>
      <dsp:spPr>
        <a:xfrm>
          <a:off x="1870750" y="273"/>
          <a:ext cx="4031369" cy="4031369"/>
        </a:xfrm>
        <a:prstGeom prst="circularArrow">
          <a:avLst>
            <a:gd name="adj1" fmla="val 5195"/>
            <a:gd name="adj2" fmla="val 335567"/>
            <a:gd name="adj3" fmla="val 16867142"/>
            <a:gd name="adj4" fmla="val 15197291"/>
            <a:gd name="adj5" fmla="val 6061"/>
          </a:avLst>
        </a:prstGeom>
        <a:solidFill>
          <a:srgbClr val="FF0066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E3832-E28F-4492-9C86-2A0300193E56}">
      <dsp:nvSpPr>
        <dsp:cNvPr id="0" name=""/>
        <dsp:cNvSpPr/>
      </dsp:nvSpPr>
      <dsp:spPr>
        <a:xfrm>
          <a:off x="3153212" y="0"/>
          <a:ext cx="2421499" cy="170674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CFEC9A4-B2EA-42C9-B5A4-25B9591D1883}">
      <dsp:nvSpPr>
        <dsp:cNvPr id="0" name=""/>
        <dsp:cNvSpPr/>
      </dsp:nvSpPr>
      <dsp:spPr>
        <a:xfrm>
          <a:off x="4051410" y="609599"/>
          <a:ext cx="952361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 smtClean="0"/>
            <a:t>السمات</a:t>
          </a:r>
          <a:endParaRPr lang="en-US" sz="2800" b="1" kern="1200" dirty="0"/>
        </a:p>
      </dsp:txBody>
      <dsp:txXfrm>
        <a:off x="4051410" y="609599"/>
        <a:ext cx="952361" cy="476131"/>
      </dsp:txXfrm>
    </dsp:sp>
    <dsp:sp modelId="{E223A8B3-F595-4C1B-9AEE-6B86646C5D33}">
      <dsp:nvSpPr>
        <dsp:cNvPr id="0" name=""/>
        <dsp:cNvSpPr/>
      </dsp:nvSpPr>
      <dsp:spPr>
        <a:xfrm>
          <a:off x="2451217" y="980776"/>
          <a:ext cx="2877289" cy="170674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CBA361-1E78-443D-A534-7A8BA8F37460}">
      <dsp:nvSpPr>
        <dsp:cNvPr id="0" name=""/>
        <dsp:cNvSpPr/>
      </dsp:nvSpPr>
      <dsp:spPr>
        <a:xfrm>
          <a:off x="3124199" y="1600199"/>
          <a:ext cx="952361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 smtClean="0"/>
            <a:t>البيئية</a:t>
          </a:r>
          <a:endParaRPr lang="en-US" sz="2800" b="1" kern="1200" dirty="0"/>
        </a:p>
      </dsp:txBody>
      <dsp:txXfrm>
        <a:off x="3124199" y="1600199"/>
        <a:ext cx="952361" cy="476131"/>
      </dsp:txXfrm>
    </dsp:sp>
    <dsp:sp modelId="{9F2650ED-98C6-4BB2-AEF8-63112E8DECCF}">
      <dsp:nvSpPr>
        <dsp:cNvPr id="0" name=""/>
        <dsp:cNvSpPr/>
      </dsp:nvSpPr>
      <dsp:spPr>
        <a:xfrm>
          <a:off x="2949542" y="1965173"/>
          <a:ext cx="2828839" cy="170674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BD0472C-E16C-43B1-87A3-655B6ABE5DB8}">
      <dsp:nvSpPr>
        <dsp:cNvPr id="0" name=""/>
        <dsp:cNvSpPr/>
      </dsp:nvSpPr>
      <dsp:spPr>
        <a:xfrm>
          <a:off x="3975212" y="2590799"/>
          <a:ext cx="1234050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 smtClean="0"/>
            <a:t>السلوكية </a:t>
          </a:r>
          <a:endParaRPr lang="en-US" sz="2800" b="1" kern="1200" dirty="0"/>
        </a:p>
      </dsp:txBody>
      <dsp:txXfrm>
        <a:off x="3975212" y="2590799"/>
        <a:ext cx="1234050" cy="476131"/>
      </dsp:txXfrm>
    </dsp:sp>
    <dsp:sp modelId="{6C0E24F9-75D7-4566-B959-EF49199BFD66}">
      <dsp:nvSpPr>
        <dsp:cNvPr id="0" name=""/>
        <dsp:cNvSpPr/>
      </dsp:nvSpPr>
      <dsp:spPr>
        <a:xfrm>
          <a:off x="2679818" y="3059098"/>
          <a:ext cx="2422969" cy="146686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D307B4-5D7B-49D8-BC7F-4FB19A4FFAEF}">
      <dsp:nvSpPr>
        <dsp:cNvPr id="0" name=""/>
        <dsp:cNvSpPr/>
      </dsp:nvSpPr>
      <dsp:spPr>
        <a:xfrm>
          <a:off x="3137018" y="3581399"/>
          <a:ext cx="1196413" cy="47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2800" b="1" kern="1200" dirty="0" smtClean="0"/>
            <a:t>المعاصرة</a:t>
          </a:r>
          <a:endParaRPr lang="en-US" sz="2800" b="1" kern="1200" dirty="0"/>
        </a:p>
      </dsp:txBody>
      <dsp:txXfrm>
        <a:off x="3137018" y="3581399"/>
        <a:ext cx="1196413" cy="47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C42A4-31BA-4C53-9312-6B4F7A186867}" type="datetimeFigureOut">
              <a:rPr lang="ar-SA" smtClean="0"/>
              <a:t>10/13/1442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84EEDA-BFAA-4AEB-B7BD-06DAB27B02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11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7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5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33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8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68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1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57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1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52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17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70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63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50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21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9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4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71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27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13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2516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79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48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8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68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46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362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132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8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86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30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986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399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1335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92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82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3010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44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8816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3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7950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508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128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70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946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084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253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379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32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750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3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4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69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590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431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192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23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3861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66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65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74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322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195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517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116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5070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9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36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134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60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8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2537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68679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5211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654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006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797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983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852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8979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8379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70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136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884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black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black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16807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141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1517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917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2936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48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8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31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0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/>
                </a:solidFill>
              </a:rPr>
              <a:pPr/>
              <a:t>5/24/2021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62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  <p:sldLayoutId id="2147484021" r:id="rId13"/>
    <p:sldLayoutId id="2147484022" r:id="rId14"/>
    <p:sldLayoutId id="2147484023" r:id="rId15"/>
    <p:sldLayoutId id="2147484024" r:id="rId16"/>
    <p:sldLayoutId id="21474840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6106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19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chemeClr val="tx1"/>
                </a:solidFill>
              </a:rPr>
              <a:t>مدارس ريادة الأعمال</a:t>
            </a:r>
            <a:endParaRPr lang="ar-SA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82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7659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"/>
            <a:ext cx="83058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6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3048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فوائد ريادة الأعمال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524000"/>
            <a:ext cx="7848600" cy="4724401"/>
          </a:xfrm>
        </p:spPr>
        <p:txBody>
          <a:bodyPr>
            <a:normAutofit fontScale="92500" lnSpcReduction="10000"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buClrTx/>
              <a:buNone/>
            </a:pPr>
            <a:r>
              <a:rPr lang="ar-MA" sz="3200" b="1" cap="none" dirty="0">
                <a:solidFill>
                  <a:srgbClr val="00B050"/>
                </a:solidFill>
              </a:rPr>
              <a:t>على المستوى الخاص:</a:t>
            </a:r>
            <a:endParaRPr lang="ar-SA" sz="3200" b="1" cap="none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Tw Cen MT" pitchFamily="34" charset="0"/>
              <a:buChar char="◊"/>
            </a:pPr>
            <a:r>
              <a:rPr lang="ar-MA" sz="3200" b="1" dirty="0" smtClean="0"/>
              <a:t>تحقيق الطموح الشخصي.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Tw Cen MT" pitchFamily="34" charset="0"/>
              <a:buChar char="◊"/>
            </a:pPr>
            <a:r>
              <a:rPr lang="ar-MA" sz="3200" b="1" dirty="0" smtClean="0"/>
              <a:t>زيادة الدخل والأرباح.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Tw Cen MT" pitchFamily="34" charset="0"/>
              <a:buChar char="◊"/>
            </a:pPr>
            <a:r>
              <a:rPr lang="ar-MA" sz="3200" b="1" dirty="0" smtClean="0"/>
              <a:t>التحرر من الوظيفة.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Tw Cen MT" pitchFamily="34" charset="0"/>
              <a:buChar char="◊"/>
            </a:pPr>
            <a:r>
              <a:rPr lang="ar-MA" sz="3200" b="1" dirty="0" smtClean="0"/>
              <a:t>تنمية المواهب والإبداعات.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Tw Cen MT" pitchFamily="34" charset="0"/>
              <a:buChar char="◊"/>
            </a:pPr>
            <a:r>
              <a:rPr lang="ar-MA" sz="3200" b="1" dirty="0" smtClean="0"/>
              <a:t>التميز بإنجازات عظيمة.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078230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0578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فوائد ريادة الأعمال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524000"/>
            <a:ext cx="7848600" cy="4724401"/>
          </a:xfrm>
        </p:spPr>
        <p:txBody>
          <a:bodyPr>
            <a:normAutofit fontScale="92500" lnSpcReduction="10000"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buClrTx/>
              <a:buNone/>
            </a:pPr>
            <a:r>
              <a:rPr lang="ar-MA" sz="3200" b="1" cap="none" dirty="0">
                <a:solidFill>
                  <a:srgbClr val="00B050"/>
                </a:solidFill>
              </a:rPr>
              <a:t>على المستوى </a:t>
            </a:r>
            <a:r>
              <a:rPr lang="ar-MA" sz="3200" b="1" cap="none" dirty="0" smtClean="0">
                <a:solidFill>
                  <a:srgbClr val="00B050"/>
                </a:solidFill>
              </a:rPr>
              <a:t>العام:</a:t>
            </a:r>
            <a:endParaRPr lang="ar-SA" sz="3200" b="1" cap="none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3200" b="1" dirty="0" smtClean="0"/>
              <a:t>زيادة النمو الإقتصادي.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3200" b="1" dirty="0" smtClean="0"/>
              <a:t>توفير فرص عمل.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3200" b="1" dirty="0" smtClean="0"/>
              <a:t>التنوع في مجالات خدمة المجتمع.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3200" b="1" dirty="0" smtClean="0"/>
              <a:t>زيادة الكفاءة وتحسين مستوى الإنتاجية.</a:t>
            </a:r>
          </a:p>
          <a:p>
            <a:pPr algn="r" rtl="1">
              <a:lnSpc>
                <a:spcPct val="150000"/>
              </a:lnSpc>
              <a:buClr>
                <a:srgbClr val="00B050"/>
              </a:buClr>
              <a:buFont typeface="Wingdings" pitchFamily="2" charset="2"/>
              <a:buChar char="v"/>
            </a:pPr>
            <a:r>
              <a:rPr lang="ar-MA" sz="3200" b="1" dirty="0" smtClean="0"/>
              <a:t>إحداث إبداع وتغيير في هيكل سوق العمل.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845651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3338" cy="9816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7030A0"/>
                </a:solidFill>
              </a:rPr>
              <a:t>القيود والتحديات التي تواجه رواد الأعمال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447800"/>
            <a:ext cx="8001470" cy="47244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dirty="0" smtClean="0"/>
              <a:t> </a:t>
            </a:r>
            <a:r>
              <a:rPr lang="ar-MA" sz="2400" b="1" dirty="0" smtClean="0"/>
              <a:t>الصراع الداخلي والتفكير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</a:t>
            </a:r>
            <a:r>
              <a:rPr lang="ar-MA" sz="2400" b="1" dirty="0" smtClean="0"/>
              <a:t>ضغوط العمل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/>
              <a:t> </a:t>
            </a:r>
            <a:r>
              <a:rPr lang="ar-MA" sz="2400" b="1" dirty="0" smtClean="0"/>
              <a:t>عدم استقرار الدخل المادي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</a:t>
            </a:r>
            <a:r>
              <a:rPr lang="ar-MA" sz="2400" b="1" dirty="0" smtClean="0"/>
              <a:t>ساعات طويلة من العمل الجاد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SA" sz="2400" b="1" dirty="0" smtClean="0"/>
              <a:t> </a:t>
            </a:r>
            <a:r>
              <a:rPr lang="ar-MA" sz="2400" b="1" dirty="0" smtClean="0"/>
              <a:t>المسؤولية الكاملة على عاتقة</a:t>
            </a:r>
            <a:r>
              <a:rPr lang="ar-SA" sz="2400" b="1" dirty="0" smtClean="0"/>
              <a:t>.</a:t>
            </a:r>
            <a:endParaRPr lang="ar-MA" sz="2400" b="1" dirty="0" smtClean="0"/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Calibri" pitchFamily="34" charset="0"/>
              <a:buChar char="҉"/>
            </a:pPr>
            <a:r>
              <a:rPr lang="ar-MA" sz="2400" b="1" dirty="0"/>
              <a:t> </a:t>
            </a:r>
            <a:r>
              <a:rPr lang="ar-MA" sz="2400" b="1" dirty="0" smtClean="0"/>
              <a:t>وجود مخاطر عالية.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24652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3338" cy="1219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FF0000"/>
                </a:solidFill>
              </a:rPr>
              <a:t>المعوقات التي تواجه رواد الأعمال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dirty="0" smtClean="0"/>
              <a:t> </a:t>
            </a:r>
            <a:r>
              <a:rPr lang="ar-MA" sz="2400" b="1" dirty="0" smtClean="0"/>
              <a:t>إتساع رقعة المنافسة العالمية مع المنتجات الأجنبية.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نقص الخبرة الريادية لرائد الأعمال في سوق العمل.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عدم إستقرار الاقتصاد العالمي.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عدم توفر المهارات الفنية والإدارية لرواد الأعمال.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4119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الأدوار الرئيسية لرائد الأعمال لتجاوز التحديات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7848600" cy="4495800"/>
          </a:xfrm>
        </p:spPr>
        <p:txBody>
          <a:bodyPr>
            <a:noAutofit/>
          </a:bodyPr>
          <a:lstStyle/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التوكل على الله في إدارة أعماله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تكوين شبكة علاقات واسعة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يسيطر على أعماله والتحكم بالمواقف والأحداث اليومية والطارئة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يوفر الأموال التي يحتاجها وفتح قنوات تمويل ودعم مالي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20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400" b="1" dirty="0" smtClean="0"/>
              <a:t>يعمل أعمال مختلفة عن الآخرين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81059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06680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الأدوار الرئيسية لرائد الأعمال لتجاوز التحديات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7848600" cy="4495800"/>
          </a:xfrm>
        </p:spPr>
        <p:txBody>
          <a:bodyPr>
            <a:noAutofit/>
          </a:bodyPr>
          <a:lstStyle/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800" b="1" dirty="0" smtClean="0"/>
              <a:t>يضع عملائه في مقدمة أولويته. 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800" b="1" dirty="0" smtClean="0"/>
              <a:t>يواجه الأحداث غير المتوقعة بحكمة ومرونة</a:t>
            </a:r>
            <a:r>
              <a:rPr lang="ar-SA" sz="2800" b="1" dirty="0" smtClean="0"/>
              <a:t>.</a:t>
            </a:r>
            <a:endParaRPr lang="ar-MA" sz="2800" b="1" dirty="0" smtClean="0"/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800" b="1" dirty="0" smtClean="0"/>
              <a:t>توفير مصدر دخل إضافي غير المشروع</a:t>
            </a:r>
            <a:r>
              <a:rPr lang="ar-SA" sz="2800" b="1" dirty="0" smtClean="0"/>
              <a:t>.</a:t>
            </a:r>
          </a:p>
          <a:p>
            <a:pPr algn="r" rtl="1">
              <a:lnSpc>
                <a:spcPct val="250000"/>
              </a:lnSpc>
              <a:buClr>
                <a:srgbClr val="C00000"/>
              </a:buClr>
              <a:buFont typeface="Arial" pitchFamily="34" charset="0"/>
              <a:buChar char="₰"/>
            </a:pPr>
            <a:r>
              <a:rPr lang="ar-MA" sz="2800" b="1" dirty="0" smtClean="0"/>
              <a:t>الصبر والتحمل حتى تدور عجله المشروع الريادي وتظهر ثماره</a:t>
            </a:r>
            <a:r>
              <a:rPr lang="ar-SA" sz="2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507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BC04BC"/>
                </a:solidFill>
              </a:rPr>
              <a:t>سمات رائد الأعمال</a:t>
            </a:r>
            <a:endParaRPr lang="ar-SA" b="1" dirty="0">
              <a:solidFill>
                <a:srgbClr val="BC04B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يمتلك دافع قوي للإنجاز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مبدع مبتكر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مستثمر للفرص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قيادي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مدير للمخاطر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مؤمن بقدراته الذاتية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يميل إلى تكوين ثروة</a:t>
            </a:r>
          </a:p>
          <a:p>
            <a:pPr algn="just">
              <a:lnSpc>
                <a:spcPct val="170000"/>
              </a:lnSpc>
              <a:buClr>
                <a:srgbClr val="BC04BC"/>
              </a:buClr>
              <a:buFont typeface="Wingdings" pitchFamily="2" charset="2"/>
              <a:buChar char="Ø"/>
            </a:pPr>
            <a:r>
              <a:rPr lang="ar-MA" b="1" dirty="0" smtClean="0"/>
              <a:t>الرؤية الريادية</a:t>
            </a:r>
            <a:endParaRPr lang="ar-SA" b="1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831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1"/>
            <a:ext cx="7773338" cy="99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FF0066"/>
                </a:solidFill>
              </a:rPr>
              <a:t>المهارات الرئيسية لرائد الأعمال</a:t>
            </a:r>
            <a:endParaRPr lang="ar-SA" sz="4000" b="1" dirty="0">
              <a:solidFill>
                <a:srgbClr val="FF006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43163208"/>
              </p:ext>
            </p:extLst>
          </p:nvPr>
        </p:nvGraphicFramePr>
        <p:xfrm>
          <a:off x="609600" y="1752600"/>
          <a:ext cx="777287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0058835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2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4.xml><?xml version="1.0" encoding="utf-8"?>
<a:theme xmlns:a="http://schemas.openxmlformats.org/drawingml/2006/main" name="3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416</TotalTime>
  <Words>260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Droplet</vt:lpstr>
      <vt:lpstr>1_Droplet</vt:lpstr>
      <vt:lpstr>2_Droplet</vt:lpstr>
      <vt:lpstr>3_Droplet</vt:lpstr>
      <vt:lpstr>Office Theme</vt:lpstr>
      <vt:lpstr>4_Droplet</vt:lpstr>
      <vt:lpstr>PowerPoint Presentation</vt:lpstr>
      <vt:lpstr>فوائد ريادة الأعمال</vt:lpstr>
      <vt:lpstr>فوائد ريادة الأعمال</vt:lpstr>
      <vt:lpstr>القيود والتحديات التي تواجه رواد الأعمال</vt:lpstr>
      <vt:lpstr>المعوقات التي تواجه رواد الأعمال</vt:lpstr>
      <vt:lpstr>الأدوار الرئيسية لرائد الأعمال لتجاوز التحديات</vt:lpstr>
      <vt:lpstr>الأدوار الرئيسية لرائد الأعمال لتجاوز التحديات</vt:lpstr>
      <vt:lpstr>سمات رائد الأعمال</vt:lpstr>
      <vt:lpstr>المهارات الرئيسية لرائد الأعمال</vt:lpstr>
      <vt:lpstr>مدارس ريادة الأعمال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28</cp:revision>
  <dcterms:created xsi:type="dcterms:W3CDTF">2006-08-16T00:00:00Z</dcterms:created>
  <dcterms:modified xsi:type="dcterms:W3CDTF">2021-05-24T16:48:37Z</dcterms:modified>
</cp:coreProperties>
</file>