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996" r:id="rId2"/>
  </p:sldMasterIdLst>
  <p:notesMasterIdLst>
    <p:notesMasterId r:id="rId35"/>
  </p:notesMasterIdLst>
  <p:sldIdLst>
    <p:sldId id="256" r:id="rId3"/>
    <p:sldId id="258" r:id="rId4"/>
    <p:sldId id="259" r:id="rId5"/>
    <p:sldId id="260" r:id="rId6"/>
    <p:sldId id="277" r:id="rId7"/>
    <p:sldId id="278" r:id="rId8"/>
    <p:sldId id="279" r:id="rId9"/>
    <p:sldId id="280" r:id="rId10"/>
    <p:sldId id="265" r:id="rId11"/>
    <p:sldId id="264" r:id="rId12"/>
    <p:sldId id="266" r:id="rId13"/>
    <p:sldId id="263" r:id="rId14"/>
    <p:sldId id="272" r:id="rId15"/>
    <p:sldId id="281" r:id="rId16"/>
    <p:sldId id="282" r:id="rId17"/>
    <p:sldId id="273" r:id="rId18"/>
    <p:sldId id="271" r:id="rId19"/>
    <p:sldId id="275" r:id="rId20"/>
    <p:sldId id="270" r:id="rId21"/>
    <p:sldId id="269" r:id="rId22"/>
    <p:sldId id="276" r:id="rId23"/>
    <p:sldId id="283" r:id="rId24"/>
    <p:sldId id="268" r:id="rId25"/>
    <p:sldId id="267" r:id="rId26"/>
    <p:sldId id="262" r:id="rId27"/>
    <p:sldId id="284" r:id="rId28"/>
    <p:sldId id="285" r:id="rId29"/>
    <p:sldId id="286" r:id="rId30"/>
    <p:sldId id="287" r:id="rId31"/>
    <p:sldId id="288" r:id="rId32"/>
    <p:sldId id="289" r:id="rId33"/>
    <p:sldId id="25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B0B695-7537-4D0E-AFE8-B486C56CBFC9}" type="doc">
      <dgm:prSet loTypeId="urn:microsoft.com/office/officeart/2009/layout/CircleArrowProcess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40EA0144-D098-4493-9171-79E0F33576D3}">
      <dgm:prSet custT="1"/>
      <dgm:spPr/>
      <dgm:t>
        <a:bodyPr/>
        <a:lstStyle/>
        <a:p>
          <a:pPr rtl="1"/>
          <a:r>
            <a:rPr lang="ar-SA" sz="3200" b="1" baseline="0" dirty="0" smtClean="0"/>
            <a:t>القيادة</a:t>
          </a:r>
          <a:endParaRPr lang="ar-SA" sz="2800" dirty="0"/>
        </a:p>
      </dgm:t>
    </dgm:pt>
    <dgm:pt modelId="{8035B0ED-69E4-467C-9B0D-25F84FB7B135}" type="parTrans" cxnId="{E7BEBA76-FAFB-4674-B895-6F871A6BCAAC}">
      <dgm:prSet/>
      <dgm:spPr/>
      <dgm:t>
        <a:bodyPr/>
        <a:lstStyle/>
        <a:p>
          <a:pPr rtl="1"/>
          <a:endParaRPr lang="ar-SA"/>
        </a:p>
      </dgm:t>
    </dgm:pt>
    <dgm:pt modelId="{0B2EDDBC-29F2-4F87-93A5-4F05818BAD55}" type="sibTrans" cxnId="{E7BEBA76-FAFB-4674-B895-6F871A6BCAAC}">
      <dgm:prSet/>
      <dgm:spPr/>
      <dgm:t>
        <a:bodyPr/>
        <a:lstStyle/>
        <a:p>
          <a:pPr rtl="1"/>
          <a:endParaRPr lang="ar-SA"/>
        </a:p>
      </dgm:t>
    </dgm:pt>
    <dgm:pt modelId="{ECF3497F-680A-4A0E-B74F-B2C6A620C640}">
      <dgm:prSet custT="1"/>
      <dgm:spPr/>
      <dgm:t>
        <a:bodyPr/>
        <a:lstStyle/>
        <a:p>
          <a:pPr rtl="1"/>
          <a:r>
            <a:rPr lang="ar-SA" sz="3200" b="1" baseline="0" dirty="0" smtClean="0"/>
            <a:t>الاتصالات</a:t>
          </a:r>
          <a:endParaRPr lang="ar-SA" sz="3200" dirty="0"/>
        </a:p>
      </dgm:t>
    </dgm:pt>
    <dgm:pt modelId="{FF50641F-C921-437A-BA39-645C54423269}" type="parTrans" cxnId="{1DA55A2A-5925-4F87-9F12-BD560851A468}">
      <dgm:prSet/>
      <dgm:spPr/>
      <dgm:t>
        <a:bodyPr/>
        <a:lstStyle/>
        <a:p>
          <a:pPr rtl="1"/>
          <a:endParaRPr lang="ar-SA"/>
        </a:p>
      </dgm:t>
    </dgm:pt>
    <dgm:pt modelId="{F3F36EB3-F425-4AE9-8ED8-8BD7AE6F10A9}" type="sibTrans" cxnId="{1DA55A2A-5925-4F87-9F12-BD560851A468}">
      <dgm:prSet/>
      <dgm:spPr/>
      <dgm:t>
        <a:bodyPr/>
        <a:lstStyle/>
        <a:p>
          <a:pPr rtl="1"/>
          <a:endParaRPr lang="ar-SA"/>
        </a:p>
      </dgm:t>
    </dgm:pt>
    <dgm:pt modelId="{36841A18-EC59-446A-A80B-5B9210C9A558}">
      <dgm:prSet custT="1"/>
      <dgm:spPr/>
      <dgm:t>
        <a:bodyPr/>
        <a:lstStyle/>
        <a:p>
          <a:pPr rtl="1"/>
          <a:r>
            <a:rPr lang="ar-SA" sz="3200" b="1" baseline="0" dirty="0" smtClean="0"/>
            <a:t>اتخاذ القرارات</a:t>
          </a:r>
          <a:endParaRPr lang="ar-SA" sz="3200" dirty="0"/>
        </a:p>
      </dgm:t>
    </dgm:pt>
    <dgm:pt modelId="{D74E4647-DC61-4E2A-BD1B-C49BB7CA6D35}" type="parTrans" cxnId="{56534221-4808-403D-927E-D154A684ED00}">
      <dgm:prSet/>
      <dgm:spPr/>
      <dgm:t>
        <a:bodyPr/>
        <a:lstStyle/>
        <a:p>
          <a:pPr rtl="1"/>
          <a:endParaRPr lang="ar-SA"/>
        </a:p>
      </dgm:t>
    </dgm:pt>
    <dgm:pt modelId="{9F542E52-9286-48D8-924F-266BF8BEFD9D}" type="sibTrans" cxnId="{56534221-4808-403D-927E-D154A684ED00}">
      <dgm:prSet/>
      <dgm:spPr/>
      <dgm:t>
        <a:bodyPr/>
        <a:lstStyle/>
        <a:p>
          <a:pPr rtl="1"/>
          <a:endParaRPr lang="ar-SA"/>
        </a:p>
      </dgm:t>
    </dgm:pt>
    <dgm:pt modelId="{082603FB-C68A-4B4E-8C2D-DDDAB99F58BD}" type="pres">
      <dgm:prSet presAssocID="{29B0B695-7537-4D0E-AFE8-B486C56CBFC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27B67C84-2AB1-42BC-91BB-FDE91AA91AD0}" type="pres">
      <dgm:prSet presAssocID="{40EA0144-D098-4493-9171-79E0F33576D3}" presName="Accent1" presStyleCnt="0"/>
      <dgm:spPr/>
    </dgm:pt>
    <dgm:pt modelId="{D9A67D9F-9028-4386-B107-30E08D9CC58F}" type="pres">
      <dgm:prSet presAssocID="{40EA0144-D098-4493-9171-79E0F33576D3}" presName="Accent" presStyleLbl="node1" presStyleIdx="0" presStyleCnt="3" custScaleX="156924"/>
      <dgm:spPr/>
    </dgm:pt>
    <dgm:pt modelId="{B8680A15-5185-4FE1-8E28-0ED9BFC890EC}" type="pres">
      <dgm:prSet presAssocID="{40EA0144-D098-4493-9171-79E0F33576D3}" presName="Parent1" presStyleLbl="revTx" presStyleIdx="0" presStyleCnt="3" custScaleX="141542" custLinFactNeighborX="6593" custLinFactNeighborY="-1918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D8010B-E091-4BA8-88F6-44C0A7260467}" type="pres">
      <dgm:prSet presAssocID="{ECF3497F-680A-4A0E-B74F-B2C6A620C640}" presName="Accent2" presStyleCnt="0"/>
      <dgm:spPr/>
    </dgm:pt>
    <dgm:pt modelId="{26DD7BD8-CC5E-4965-B880-B469CC98E261}" type="pres">
      <dgm:prSet presAssocID="{ECF3497F-680A-4A0E-B74F-B2C6A620C640}" presName="Accent" presStyleLbl="node1" presStyleIdx="1" presStyleCnt="3" custScaleX="193197"/>
      <dgm:spPr/>
    </dgm:pt>
    <dgm:pt modelId="{4B56E9D8-F853-4EDE-8A33-423DD12BE9C4}" type="pres">
      <dgm:prSet presAssocID="{ECF3497F-680A-4A0E-B74F-B2C6A620C640}" presName="Parent2" presStyleLbl="revTx" presStyleIdx="1" presStyleCnt="3" custScaleX="153423" custLinFactNeighborX="-27695" custLinFactNeighborY="-565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520E30-B09B-4504-98BC-9D0A760B20E9}" type="pres">
      <dgm:prSet presAssocID="{36841A18-EC59-446A-A80B-5B9210C9A558}" presName="Accent3" presStyleCnt="0"/>
      <dgm:spPr/>
    </dgm:pt>
    <dgm:pt modelId="{0C3E30E8-B5E0-46BA-9111-026C0070AF8D}" type="pres">
      <dgm:prSet presAssocID="{36841A18-EC59-446A-A80B-5B9210C9A558}" presName="Accent" presStyleLbl="node1" presStyleIdx="2" presStyleCnt="3" custScaleX="199885"/>
      <dgm:spPr/>
    </dgm:pt>
    <dgm:pt modelId="{A7A0D2F7-ECBD-43E1-9366-3AD8E70E6035}" type="pres">
      <dgm:prSet presAssocID="{36841A18-EC59-446A-A80B-5B9210C9A558}" presName="Parent3" presStyleLbl="revTx" presStyleIdx="2" presStyleCnt="3" custScaleX="175816" custLinFactNeighborX="-4201" custLinFactNeighborY="2143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32B8F92-29D0-4EF8-8C7A-1AD269FA0C7A}" type="presOf" srcId="{36841A18-EC59-446A-A80B-5B9210C9A558}" destId="{A7A0D2F7-ECBD-43E1-9366-3AD8E70E6035}" srcOrd="0" destOrd="0" presId="urn:microsoft.com/office/officeart/2009/layout/CircleArrowProcess"/>
    <dgm:cxn modelId="{E7BEBA76-FAFB-4674-B895-6F871A6BCAAC}" srcId="{29B0B695-7537-4D0E-AFE8-B486C56CBFC9}" destId="{40EA0144-D098-4493-9171-79E0F33576D3}" srcOrd="0" destOrd="0" parTransId="{8035B0ED-69E4-467C-9B0D-25F84FB7B135}" sibTransId="{0B2EDDBC-29F2-4F87-93A5-4F05818BAD55}"/>
    <dgm:cxn modelId="{1DA55A2A-5925-4F87-9F12-BD560851A468}" srcId="{29B0B695-7537-4D0E-AFE8-B486C56CBFC9}" destId="{ECF3497F-680A-4A0E-B74F-B2C6A620C640}" srcOrd="1" destOrd="0" parTransId="{FF50641F-C921-437A-BA39-645C54423269}" sibTransId="{F3F36EB3-F425-4AE9-8ED8-8BD7AE6F10A9}"/>
    <dgm:cxn modelId="{16BF5768-845C-4D1A-97B3-57A8E3912412}" type="presOf" srcId="{29B0B695-7537-4D0E-AFE8-B486C56CBFC9}" destId="{082603FB-C68A-4B4E-8C2D-DDDAB99F58BD}" srcOrd="0" destOrd="0" presId="urn:microsoft.com/office/officeart/2009/layout/CircleArrowProcess"/>
    <dgm:cxn modelId="{56534221-4808-403D-927E-D154A684ED00}" srcId="{29B0B695-7537-4D0E-AFE8-B486C56CBFC9}" destId="{36841A18-EC59-446A-A80B-5B9210C9A558}" srcOrd="2" destOrd="0" parTransId="{D74E4647-DC61-4E2A-BD1B-C49BB7CA6D35}" sibTransId="{9F542E52-9286-48D8-924F-266BF8BEFD9D}"/>
    <dgm:cxn modelId="{D82B9787-B013-426A-A2F3-B0C9789B01F9}" type="presOf" srcId="{40EA0144-D098-4493-9171-79E0F33576D3}" destId="{B8680A15-5185-4FE1-8E28-0ED9BFC890EC}" srcOrd="0" destOrd="0" presId="urn:microsoft.com/office/officeart/2009/layout/CircleArrowProcess"/>
    <dgm:cxn modelId="{68A444F5-72C8-48B8-AB4C-50C88DB2B964}" type="presOf" srcId="{ECF3497F-680A-4A0E-B74F-B2C6A620C640}" destId="{4B56E9D8-F853-4EDE-8A33-423DD12BE9C4}" srcOrd="0" destOrd="0" presId="urn:microsoft.com/office/officeart/2009/layout/CircleArrowProcess"/>
    <dgm:cxn modelId="{B61817D6-86FF-4E31-8F46-E3674E18E77B}" type="presParOf" srcId="{082603FB-C68A-4B4E-8C2D-DDDAB99F58BD}" destId="{27B67C84-2AB1-42BC-91BB-FDE91AA91AD0}" srcOrd="0" destOrd="0" presId="urn:microsoft.com/office/officeart/2009/layout/CircleArrowProcess"/>
    <dgm:cxn modelId="{ACC7BCAA-79B1-40DF-87EE-85C95E02D11F}" type="presParOf" srcId="{27B67C84-2AB1-42BC-91BB-FDE91AA91AD0}" destId="{D9A67D9F-9028-4386-B107-30E08D9CC58F}" srcOrd="0" destOrd="0" presId="urn:microsoft.com/office/officeart/2009/layout/CircleArrowProcess"/>
    <dgm:cxn modelId="{B2D9EE49-D2AF-4BBF-8F28-10A813C62956}" type="presParOf" srcId="{082603FB-C68A-4B4E-8C2D-DDDAB99F58BD}" destId="{B8680A15-5185-4FE1-8E28-0ED9BFC890EC}" srcOrd="1" destOrd="0" presId="urn:microsoft.com/office/officeart/2009/layout/CircleArrowProcess"/>
    <dgm:cxn modelId="{4E9AFC87-EA17-422B-9959-838295846F8D}" type="presParOf" srcId="{082603FB-C68A-4B4E-8C2D-DDDAB99F58BD}" destId="{5AD8010B-E091-4BA8-88F6-44C0A7260467}" srcOrd="2" destOrd="0" presId="urn:microsoft.com/office/officeart/2009/layout/CircleArrowProcess"/>
    <dgm:cxn modelId="{DAF7CA2A-27CE-4418-9109-AAD7722C081D}" type="presParOf" srcId="{5AD8010B-E091-4BA8-88F6-44C0A7260467}" destId="{26DD7BD8-CC5E-4965-B880-B469CC98E261}" srcOrd="0" destOrd="0" presId="urn:microsoft.com/office/officeart/2009/layout/CircleArrowProcess"/>
    <dgm:cxn modelId="{2567F3DA-9561-4E9D-B2D9-704DEEADBCA2}" type="presParOf" srcId="{082603FB-C68A-4B4E-8C2D-DDDAB99F58BD}" destId="{4B56E9D8-F853-4EDE-8A33-423DD12BE9C4}" srcOrd="3" destOrd="0" presId="urn:microsoft.com/office/officeart/2009/layout/CircleArrowProcess"/>
    <dgm:cxn modelId="{875B059B-9762-4D6D-8AC9-D31910A6A4BD}" type="presParOf" srcId="{082603FB-C68A-4B4E-8C2D-DDDAB99F58BD}" destId="{0E520E30-B09B-4504-98BC-9D0A760B20E9}" srcOrd="4" destOrd="0" presId="urn:microsoft.com/office/officeart/2009/layout/CircleArrowProcess"/>
    <dgm:cxn modelId="{4A2497DB-F20F-4DD3-BC96-18A489D2B187}" type="presParOf" srcId="{0E520E30-B09B-4504-98BC-9D0A760B20E9}" destId="{0C3E30E8-B5E0-46BA-9111-026C0070AF8D}" srcOrd="0" destOrd="0" presId="urn:microsoft.com/office/officeart/2009/layout/CircleArrowProcess"/>
    <dgm:cxn modelId="{D296623B-0238-48FB-912E-FFBA4138B2F2}" type="presParOf" srcId="{082603FB-C68A-4B4E-8C2D-DDDAB99F58BD}" destId="{A7A0D2F7-ECBD-43E1-9366-3AD8E70E6035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EFC68F3-D90B-4D01-8BB7-2818056DA42C}" type="doc">
      <dgm:prSet loTypeId="urn:microsoft.com/office/officeart/2005/8/layout/cycle1" loCatId="cycle" qsTypeId="urn:microsoft.com/office/officeart/2005/8/quickstyle/3d2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A758E1A9-754F-4986-9B6E-4DCCC342D41E}">
      <dgm:prSet/>
      <dgm:spPr/>
      <dgm:t>
        <a:bodyPr/>
        <a:lstStyle/>
        <a:p>
          <a:pPr rtl="1"/>
          <a:r>
            <a:rPr lang="ar-SA" b="1" baseline="0" dirty="0" smtClean="0"/>
            <a:t>التقليدي</a:t>
          </a:r>
          <a:endParaRPr lang="ar-SA" b="1" dirty="0"/>
        </a:p>
      </dgm:t>
    </dgm:pt>
    <dgm:pt modelId="{96236428-512E-4C14-AC0C-09C3F86C8719}" type="parTrans" cxnId="{2CFF8009-1DFC-4531-A526-A80DEA4542B4}">
      <dgm:prSet/>
      <dgm:spPr/>
      <dgm:t>
        <a:bodyPr/>
        <a:lstStyle/>
        <a:p>
          <a:pPr rtl="1"/>
          <a:endParaRPr lang="ar-SA"/>
        </a:p>
      </dgm:t>
    </dgm:pt>
    <dgm:pt modelId="{A467BCDC-9119-43F6-8090-2382B22B1A34}" type="sibTrans" cxnId="{2CFF8009-1DFC-4531-A526-A80DEA4542B4}">
      <dgm:prSet/>
      <dgm:spPr/>
      <dgm:t>
        <a:bodyPr/>
        <a:lstStyle/>
        <a:p>
          <a:pPr rtl="1"/>
          <a:endParaRPr lang="ar-SA"/>
        </a:p>
      </dgm:t>
    </dgm:pt>
    <dgm:pt modelId="{CCF052BF-C5A5-41FF-BCCE-557C7A052096}">
      <dgm:prSet/>
      <dgm:spPr/>
      <dgm:t>
        <a:bodyPr/>
        <a:lstStyle/>
        <a:p>
          <a:pPr rtl="1"/>
          <a:r>
            <a:rPr lang="ar-SA" b="1" baseline="0" dirty="0" smtClean="0"/>
            <a:t>الكمي</a:t>
          </a:r>
          <a:endParaRPr lang="ar-SA" b="1" dirty="0"/>
        </a:p>
      </dgm:t>
    </dgm:pt>
    <dgm:pt modelId="{D578C933-C333-4BD0-9561-01F7D0271EE7}" type="parTrans" cxnId="{32B0DE15-FDF4-4C2E-A49D-8C0E71EFB5BF}">
      <dgm:prSet/>
      <dgm:spPr/>
      <dgm:t>
        <a:bodyPr/>
        <a:lstStyle/>
        <a:p>
          <a:pPr rtl="1"/>
          <a:endParaRPr lang="ar-SA"/>
        </a:p>
      </dgm:t>
    </dgm:pt>
    <dgm:pt modelId="{E53A04EA-4F35-4890-933A-5F46D1154EA5}" type="sibTrans" cxnId="{32B0DE15-FDF4-4C2E-A49D-8C0E71EFB5BF}">
      <dgm:prSet/>
      <dgm:spPr/>
      <dgm:t>
        <a:bodyPr/>
        <a:lstStyle/>
        <a:p>
          <a:pPr rtl="1"/>
          <a:endParaRPr lang="ar-SA"/>
        </a:p>
      </dgm:t>
    </dgm:pt>
    <dgm:pt modelId="{AB53621F-5E11-4596-8DDE-689447D1FC5D}">
      <dgm:prSet/>
      <dgm:spPr/>
      <dgm:t>
        <a:bodyPr/>
        <a:lstStyle/>
        <a:p>
          <a:pPr rtl="1"/>
          <a:r>
            <a:rPr lang="ar-SA" b="1" baseline="0" dirty="0" smtClean="0"/>
            <a:t>التنظيمي</a:t>
          </a:r>
          <a:endParaRPr lang="ar-SA" b="1" dirty="0"/>
        </a:p>
      </dgm:t>
    </dgm:pt>
    <dgm:pt modelId="{D4D3E0C4-4615-4E7C-BF39-9F3B45954082}" type="parTrans" cxnId="{E96B3DFE-0AD9-4B2C-B179-F621D64848B2}">
      <dgm:prSet/>
      <dgm:spPr/>
      <dgm:t>
        <a:bodyPr/>
        <a:lstStyle/>
        <a:p>
          <a:pPr rtl="1"/>
          <a:endParaRPr lang="ar-SA"/>
        </a:p>
      </dgm:t>
    </dgm:pt>
    <dgm:pt modelId="{061183B0-65CF-4DE6-9CD9-3EB40D297B97}" type="sibTrans" cxnId="{E96B3DFE-0AD9-4B2C-B179-F621D64848B2}">
      <dgm:prSet/>
      <dgm:spPr/>
      <dgm:t>
        <a:bodyPr/>
        <a:lstStyle/>
        <a:p>
          <a:pPr rtl="1"/>
          <a:endParaRPr lang="ar-SA"/>
        </a:p>
      </dgm:t>
    </dgm:pt>
    <dgm:pt modelId="{E355E73B-C85B-4C6C-9251-716B673A3035}">
      <dgm:prSet/>
      <dgm:spPr/>
      <dgm:t>
        <a:bodyPr/>
        <a:lstStyle/>
        <a:p>
          <a:pPr rtl="1"/>
          <a:r>
            <a:rPr lang="ar-SA" b="1" baseline="0" dirty="0" smtClean="0"/>
            <a:t>القانوني</a:t>
          </a:r>
          <a:endParaRPr lang="ar-SA" b="1" dirty="0"/>
        </a:p>
      </dgm:t>
    </dgm:pt>
    <dgm:pt modelId="{A5786806-75BD-45AB-9C81-AD3889C44B52}" type="parTrans" cxnId="{4E821300-A11F-4889-95C5-83D78BA3775F}">
      <dgm:prSet/>
      <dgm:spPr/>
      <dgm:t>
        <a:bodyPr/>
        <a:lstStyle/>
        <a:p>
          <a:pPr rtl="1"/>
          <a:endParaRPr lang="ar-SA"/>
        </a:p>
      </dgm:t>
    </dgm:pt>
    <dgm:pt modelId="{456134D8-8A00-4BE4-B51F-692FEABE42FA}" type="sibTrans" cxnId="{4E821300-A11F-4889-95C5-83D78BA3775F}">
      <dgm:prSet/>
      <dgm:spPr/>
      <dgm:t>
        <a:bodyPr/>
        <a:lstStyle/>
        <a:p>
          <a:pPr rtl="1"/>
          <a:endParaRPr lang="ar-SA"/>
        </a:p>
      </dgm:t>
    </dgm:pt>
    <dgm:pt modelId="{5721BD8B-ADEF-4516-9C70-9F869E3A65FD}">
      <dgm:prSet/>
      <dgm:spPr/>
      <dgm:t>
        <a:bodyPr/>
        <a:lstStyle/>
        <a:p>
          <a:pPr rtl="1"/>
          <a:r>
            <a:rPr lang="ar-SA" b="1" baseline="0" dirty="0" smtClean="0"/>
            <a:t>السلوكي</a:t>
          </a:r>
          <a:endParaRPr lang="ar-SA" b="1" dirty="0"/>
        </a:p>
      </dgm:t>
    </dgm:pt>
    <dgm:pt modelId="{E94ACDE5-0380-473B-A06F-8CC50C7374F2}" type="parTrans" cxnId="{3352D8DD-B002-4CFE-A3E6-D800F9A4378F}">
      <dgm:prSet/>
      <dgm:spPr/>
      <dgm:t>
        <a:bodyPr/>
        <a:lstStyle/>
        <a:p>
          <a:pPr rtl="1"/>
          <a:endParaRPr lang="ar-SA"/>
        </a:p>
      </dgm:t>
    </dgm:pt>
    <dgm:pt modelId="{8F4E31E2-5EBC-4AE5-B29B-0F3332D97614}" type="sibTrans" cxnId="{3352D8DD-B002-4CFE-A3E6-D800F9A4378F}">
      <dgm:prSet/>
      <dgm:spPr/>
      <dgm:t>
        <a:bodyPr/>
        <a:lstStyle/>
        <a:p>
          <a:pPr rtl="1"/>
          <a:endParaRPr lang="ar-SA"/>
        </a:p>
      </dgm:t>
    </dgm:pt>
    <dgm:pt modelId="{D8B27BC0-434D-4A1D-ACFA-63229A088AB0}" type="pres">
      <dgm:prSet presAssocID="{CEFC68F3-D90B-4D01-8BB7-2818056DA42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C398E67-8AB3-46A6-B63A-09AA618B7E68}" type="pres">
      <dgm:prSet presAssocID="{A758E1A9-754F-4986-9B6E-4DCCC342D41E}" presName="dummy" presStyleCnt="0"/>
      <dgm:spPr/>
    </dgm:pt>
    <dgm:pt modelId="{BB473905-D5AB-4E49-A65D-D14BA0AFAD39}" type="pres">
      <dgm:prSet presAssocID="{A758E1A9-754F-4986-9B6E-4DCCC342D41E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56D2AC-7A65-43B7-B609-41074918AAA2}" type="pres">
      <dgm:prSet presAssocID="{A467BCDC-9119-43F6-8090-2382B22B1A34}" presName="sibTrans" presStyleLbl="node1" presStyleIdx="0" presStyleCnt="5"/>
      <dgm:spPr/>
      <dgm:t>
        <a:bodyPr/>
        <a:lstStyle/>
        <a:p>
          <a:pPr rtl="1"/>
          <a:endParaRPr lang="ar-SA"/>
        </a:p>
      </dgm:t>
    </dgm:pt>
    <dgm:pt modelId="{26CD8BFB-B163-4B42-8AD7-FEF3D343B79A}" type="pres">
      <dgm:prSet presAssocID="{CCF052BF-C5A5-41FF-BCCE-557C7A052096}" presName="dummy" presStyleCnt="0"/>
      <dgm:spPr/>
    </dgm:pt>
    <dgm:pt modelId="{88BB6FE8-83A3-49BF-B0C4-F486AEB771CA}" type="pres">
      <dgm:prSet presAssocID="{CCF052BF-C5A5-41FF-BCCE-557C7A052096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0A5A18-C28F-4D07-AD43-85CCAF3076EB}" type="pres">
      <dgm:prSet presAssocID="{E53A04EA-4F35-4890-933A-5F46D1154EA5}" presName="sibTrans" presStyleLbl="node1" presStyleIdx="1" presStyleCnt="5"/>
      <dgm:spPr/>
      <dgm:t>
        <a:bodyPr/>
        <a:lstStyle/>
        <a:p>
          <a:pPr rtl="1"/>
          <a:endParaRPr lang="ar-SA"/>
        </a:p>
      </dgm:t>
    </dgm:pt>
    <dgm:pt modelId="{8002BDDA-5018-4DCE-B7A5-AFEBE59B813E}" type="pres">
      <dgm:prSet presAssocID="{AB53621F-5E11-4596-8DDE-689447D1FC5D}" presName="dummy" presStyleCnt="0"/>
      <dgm:spPr/>
    </dgm:pt>
    <dgm:pt modelId="{9EAAC911-FA72-45B9-A934-22F4CC3BA4A3}" type="pres">
      <dgm:prSet presAssocID="{AB53621F-5E11-4596-8DDE-689447D1FC5D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314876-9613-4C0A-82E0-6FE22DD57715}" type="pres">
      <dgm:prSet presAssocID="{061183B0-65CF-4DE6-9CD9-3EB40D297B97}" presName="sibTrans" presStyleLbl="node1" presStyleIdx="2" presStyleCnt="5"/>
      <dgm:spPr/>
      <dgm:t>
        <a:bodyPr/>
        <a:lstStyle/>
        <a:p>
          <a:pPr rtl="1"/>
          <a:endParaRPr lang="ar-SA"/>
        </a:p>
      </dgm:t>
    </dgm:pt>
    <dgm:pt modelId="{34AE67C0-3A26-4419-B2D4-AA941FDA2D1A}" type="pres">
      <dgm:prSet presAssocID="{E355E73B-C85B-4C6C-9251-716B673A3035}" presName="dummy" presStyleCnt="0"/>
      <dgm:spPr/>
    </dgm:pt>
    <dgm:pt modelId="{5D29DA88-E74E-4B9D-8DD7-A557C66152AF}" type="pres">
      <dgm:prSet presAssocID="{E355E73B-C85B-4C6C-9251-716B673A3035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553AE6-9C80-4F11-B66A-37DC38581762}" type="pres">
      <dgm:prSet presAssocID="{456134D8-8A00-4BE4-B51F-692FEABE42FA}" presName="sibTrans" presStyleLbl="node1" presStyleIdx="3" presStyleCnt="5"/>
      <dgm:spPr/>
      <dgm:t>
        <a:bodyPr/>
        <a:lstStyle/>
        <a:p>
          <a:pPr rtl="1"/>
          <a:endParaRPr lang="ar-SA"/>
        </a:p>
      </dgm:t>
    </dgm:pt>
    <dgm:pt modelId="{E6496C39-71F6-4FDF-9559-28CF15DDCD6C}" type="pres">
      <dgm:prSet presAssocID="{5721BD8B-ADEF-4516-9C70-9F869E3A65FD}" presName="dummy" presStyleCnt="0"/>
      <dgm:spPr/>
    </dgm:pt>
    <dgm:pt modelId="{90A990C2-D7CA-408D-8E26-B95AC416776D}" type="pres">
      <dgm:prSet presAssocID="{5721BD8B-ADEF-4516-9C70-9F869E3A65FD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3D53FA-C986-4885-AD32-BFF2DE7B16C2}" type="pres">
      <dgm:prSet presAssocID="{8F4E31E2-5EBC-4AE5-B29B-0F3332D97614}" presName="sibTrans" presStyleLbl="node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32B0DE15-FDF4-4C2E-A49D-8C0E71EFB5BF}" srcId="{CEFC68F3-D90B-4D01-8BB7-2818056DA42C}" destId="{CCF052BF-C5A5-41FF-BCCE-557C7A052096}" srcOrd="1" destOrd="0" parTransId="{D578C933-C333-4BD0-9561-01F7D0271EE7}" sibTransId="{E53A04EA-4F35-4890-933A-5F46D1154EA5}"/>
    <dgm:cxn modelId="{B58F8711-40D7-4AAD-B96A-CB2B28AD50C0}" type="presOf" srcId="{E355E73B-C85B-4C6C-9251-716B673A3035}" destId="{5D29DA88-E74E-4B9D-8DD7-A557C66152AF}" srcOrd="0" destOrd="0" presId="urn:microsoft.com/office/officeart/2005/8/layout/cycle1"/>
    <dgm:cxn modelId="{81959604-0F2A-45BB-9D20-CBE4075E0776}" type="presOf" srcId="{E53A04EA-4F35-4890-933A-5F46D1154EA5}" destId="{AC0A5A18-C28F-4D07-AD43-85CCAF3076EB}" srcOrd="0" destOrd="0" presId="urn:microsoft.com/office/officeart/2005/8/layout/cycle1"/>
    <dgm:cxn modelId="{DC1EF50A-6352-45C4-8067-4D53480B7A51}" type="presOf" srcId="{CEFC68F3-D90B-4D01-8BB7-2818056DA42C}" destId="{D8B27BC0-434D-4A1D-ACFA-63229A088AB0}" srcOrd="0" destOrd="0" presId="urn:microsoft.com/office/officeart/2005/8/layout/cycle1"/>
    <dgm:cxn modelId="{C6341F5E-0CD2-473D-BCE3-B87449B5364F}" type="presOf" srcId="{A758E1A9-754F-4986-9B6E-4DCCC342D41E}" destId="{BB473905-D5AB-4E49-A65D-D14BA0AFAD39}" srcOrd="0" destOrd="0" presId="urn:microsoft.com/office/officeart/2005/8/layout/cycle1"/>
    <dgm:cxn modelId="{2CFF8009-1DFC-4531-A526-A80DEA4542B4}" srcId="{CEFC68F3-D90B-4D01-8BB7-2818056DA42C}" destId="{A758E1A9-754F-4986-9B6E-4DCCC342D41E}" srcOrd="0" destOrd="0" parTransId="{96236428-512E-4C14-AC0C-09C3F86C8719}" sibTransId="{A467BCDC-9119-43F6-8090-2382B22B1A34}"/>
    <dgm:cxn modelId="{3352D8DD-B002-4CFE-A3E6-D800F9A4378F}" srcId="{CEFC68F3-D90B-4D01-8BB7-2818056DA42C}" destId="{5721BD8B-ADEF-4516-9C70-9F869E3A65FD}" srcOrd="4" destOrd="0" parTransId="{E94ACDE5-0380-473B-A06F-8CC50C7374F2}" sibTransId="{8F4E31E2-5EBC-4AE5-B29B-0F3332D97614}"/>
    <dgm:cxn modelId="{D81A1D9A-6F05-43E2-9DD3-B9D4E328E9B1}" type="presOf" srcId="{5721BD8B-ADEF-4516-9C70-9F869E3A65FD}" destId="{90A990C2-D7CA-408D-8E26-B95AC416776D}" srcOrd="0" destOrd="0" presId="urn:microsoft.com/office/officeart/2005/8/layout/cycle1"/>
    <dgm:cxn modelId="{63073162-44D4-448B-8726-ACBB8314DBAF}" type="presOf" srcId="{456134D8-8A00-4BE4-B51F-692FEABE42FA}" destId="{C4553AE6-9C80-4F11-B66A-37DC38581762}" srcOrd="0" destOrd="0" presId="urn:microsoft.com/office/officeart/2005/8/layout/cycle1"/>
    <dgm:cxn modelId="{E96B3DFE-0AD9-4B2C-B179-F621D64848B2}" srcId="{CEFC68F3-D90B-4D01-8BB7-2818056DA42C}" destId="{AB53621F-5E11-4596-8DDE-689447D1FC5D}" srcOrd="2" destOrd="0" parTransId="{D4D3E0C4-4615-4E7C-BF39-9F3B45954082}" sibTransId="{061183B0-65CF-4DE6-9CD9-3EB40D297B97}"/>
    <dgm:cxn modelId="{FF14B5E2-3EDD-435F-BD61-28621A8833D0}" type="presOf" srcId="{8F4E31E2-5EBC-4AE5-B29B-0F3332D97614}" destId="{BF3D53FA-C986-4885-AD32-BFF2DE7B16C2}" srcOrd="0" destOrd="0" presId="urn:microsoft.com/office/officeart/2005/8/layout/cycle1"/>
    <dgm:cxn modelId="{7BDB898D-FCBF-42CE-8A91-6F673E8B07AB}" type="presOf" srcId="{A467BCDC-9119-43F6-8090-2382B22B1A34}" destId="{C256D2AC-7A65-43B7-B609-41074918AAA2}" srcOrd="0" destOrd="0" presId="urn:microsoft.com/office/officeart/2005/8/layout/cycle1"/>
    <dgm:cxn modelId="{4E821300-A11F-4889-95C5-83D78BA3775F}" srcId="{CEFC68F3-D90B-4D01-8BB7-2818056DA42C}" destId="{E355E73B-C85B-4C6C-9251-716B673A3035}" srcOrd="3" destOrd="0" parTransId="{A5786806-75BD-45AB-9C81-AD3889C44B52}" sibTransId="{456134D8-8A00-4BE4-B51F-692FEABE42FA}"/>
    <dgm:cxn modelId="{21911954-F7C2-45A1-9625-5EE1CCBA7A5A}" type="presOf" srcId="{CCF052BF-C5A5-41FF-BCCE-557C7A052096}" destId="{88BB6FE8-83A3-49BF-B0C4-F486AEB771CA}" srcOrd="0" destOrd="0" presId="urn:microsoft.com/office/officeart/2005/8/layout/cycle1"/>
    <dgm:cxn modelId="{51F58C4C-02E7-4960-8DFB-B22C9E5725B1}" type="presOf" srcId="{061183B0-65CF-4DE6-9CD9-3EB40D297B97}" destId="{78314876-9613-4C0A-82E0-6FE22DD57715}" srcOrd="0" destOrd="0" presId="urn:microsoft.com/office/officeart/2005/8/layout/cycle1"/>
    <dgm:cxn modelId="{4E475F71-5D42-4765-8F9C-DB75A6C6E666}" type="presOf" srcId="{AB53621F-5E11-4596-8DDE-689447D1FC5D}" destId="{9EAAC911-FA72-45B9-A934-22F4CC3BA4A3}" srcOrd="0" destOrd="0" presId="urn:microsoft.com/office/officeart/2005/8/layout/cycle1"/>
    <dgm:cxn modelId="{6E0BEE2B-E7EE-4F07-A70B-68F734E43DF8}" type="presParOf" srcId="{D8B27BC0-434D-4A1D-ACFA-63229A088AB0}" destId="{1C398E67-8AB3-46A6-B63A-09AA618B7E68}" srcOrd="0" destOrd="0" presId="urn:microsoft.com/office/officeart/2005/8/layout/cycle1"/>
    <dgm:cxn modelId="{7E913097-68B1-42D9-8CFF-22B82F42124C}" type="presParOf" srcId="{D8B27BC0-434D-4A1D-ACFA-63229A088AB0}" destId="{BB473905-D5AB-4E49-A65D-D14BA0AFAD39}" srcOrd="1" destOrd="0" presId="urn:microsoft.com/office/officeart/2005/8/layout/cycle1"/>
    <dgm:cxn modelId="{E68A2AFB-5A62-430E-A345-C504DAF333CA}" type="presParOf" srcId="{D8B27BC0-434D-4A1D-ACFA-63229A088AB0}" destId="{C256D2AC-7A65-43B7-B609-41074918AAA2}" srcOrd="2" destOrd="0" presId="urn:microsoft.com/office/officeart/2005/8/layout/cycle1"/>
    <dgm:cxn modelId="{52090D7E-8532-4643-9327-0C1234AC6BA5}" type="presParOf" srcId="{D8B27BC0-434D-4A1D-ACFA-63229A088AB0}" destId="{26CD8BFB-B163-4B42-8AD7-FEF3D343B79A}" srcOrd="3" destOrd="0" presId="urn:microsoft.com/office/officeart/2005/8/layout/cycle1"/>
    <dgm:cxn modelId="{491E9AE6-3CF0-4EFA-AAD1-F49595F63397}" type="presParOf" srcId="{D8B27BC0-434D-4A1D-ACFA-63229A088AB0}" destId="{88BB6FE8-83A3-49BF-B0C4-F486AEB771CA}" srcOrd="4" destOrd="0" presId="urn:microsoft.com/office/officeart/2005/8/layout/cycle1"/>
    <dgm:cxn modelId="{4F14915F-F665-4803-8BA6-EBEDFF69AFC9}" type="presParOf" srcId="{D8B27BC0-434D-4A1D-ACFA-63229A088AB0}" destId="{AC0A5A18-C28F-4D07-AD43-85CCAF3076EB}" srcOrd="5" destOrd="0" presId="urn:microsoft.com/office/officeart/2005/8/layout/cycle1"/>
    <dgm:cxn modelId="{8BC9A3C4-295D-43DE-A660-418C1AC93277}" type="presParOf" srcId="{D8B27BC0-434D-4A1D-ACFA-63229A088AB0}" destId="{8002BDDA-5018-4DCE-B7A5-AFEBE59B813E}" srcOrd="6" destOrd="0" presId="urn:microsoft.com/office/officeart/2005/8/layout/cycle1"/>
    <dgm:cxn modelId="{8BD7A180-7686-44DE-B1C6-AFE252F35B94}" type="presParOf" srcId="{D8B27BC0-434D-4A1D-ACFA-63229A088AB0}" destId="{9EAAC911-FA72-45B9-A934-22F4CC3BA4A3}" srcOrd="7" destOrd="0" presId="urn:microsoft.com/office/officeart/2005/8/layout/cycle1"/>
    <dgm:cxn modelId="{90EC8FBC-1287-4D09-9135-7AA224B994EC}" type="presParOf" srcId="{D8B27BC0-434D-4A1D-ACFA-63229A088AB0}" destId="{78314876-9613-4C0A-82E0-6FE22DD57715}" srcOrd="8" destOrd="0" presId="urn:microsoft.com/office/officeart/2005/8/layout/cycle1"/>
    <dgm:cxn modelId="{0E430D2F-1197-4632-8AC1-C26E896CD644}" type="presParOf" srcId="{D8B27BC0-434D-4A1D-ACFA-63229A088AB0}" destId="{34AE67C0-3A26-4419-B2D4-AA941FDA2D1A}" srcOrd="9" destOrd="0" presId="urn:microsoft.com/office/officeart/2005/8/layout/cycle1"/>
    <dgm:cxn modelId="{B0D21B34-8713-4508-9564-4713D6F07236}" type="presParOf" srcId="{D8B27BC0-434D-4A1D-ACFA-63229A088AB0}" destId="{5D29DA88-E74E-4B9D-8DD7-A557C66152AF}" srcOrd="10" destOrd="0" presId="urn:microsoft.com/office/officeart/2005/8/layout/cycle1"/>
    <dgm:cxn modelId="{7E31F854-83E2-4F7C-8CAC-0F8921613268}" type="presParOf" srcId="{D8B27BC0-434D-4A1D-ACFA-63229A088AB0}" destId="{C4553AE6-9C80-4F11-B66A-37DC38581762}" srcOrd="11" destOrd="0" presId="urn:microsoft.com/office/officeart/2005/8/layout/cycle1"/>
    <dgm:cxn modelId="{F21C20FE-D036-431D-9B43-C5C353C76403}" type="presParOf" srcId="{D8B27BC0-434D-4A1D-ACFA-63229A088AB0}" destId="{E6496C39-71F6-4FDF-9559-28CF15DDCD6C}" srcOrd="12" destOrd="0" presId="urn:microsoft.com/office/officeart/2005/8/layout/cycle1"/>
    <dgm:cxn modelId="{06B36B96-26A0-4700-817D-DED10C013638}" type="presParOf" srcId="{D8B27BC0-434D-4A1D-ACFA-63229A088AB0}" destId="{90A990C2-D7CA-408D-8E26-B95AC416776D}" srcOrd="13" destOrd="0" presId="urn:microsoft.com/office/officeart/2005/8/layout/cycle1"/>
    <dgm:cxn modelId="{F0088730-A975-48D0-AC09-8ECF9CC7A37F}" type="presParOf" srcId="{D8B27BC0-434D-4A1D-ACFA-63229A088AB0}" destId="{BF3D53FA-C986-4885-AD32-BFF2DE7B16C2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AA42E96-F290-421C-9071-EBE01A4F0CDC}" type="doc">
      <dgm:prSet loTypeId="urn:microsoft.com/office/officeart/2005/8/layout/venn1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CCF6C081-7F13-49B5-9FB1-2FA2E1EB8411}">
      <dgm:prSet/>
      <dgm:spPr/>
      <dgm:t>
        <a:bodyPr/>
        <a:lstStyle/>
        <a:p>
          <a:pPr rtl="1"/>
          <a:r>
            <a:rPr lang="ar-SA" b="1" baseline="0" smtClean="0"/>
            <a:t>تفويض السلطة</a:t>
          </a:r>
          <a:endParaRPr lang="ar-SA"/>
        </a:p>
      </dgm:t>
    </dgm:pt>
    <dgm:pt modelId="{CA818A0B-17F3-4A1A-A9FB-98EE9A57079E}" type="parTrans" cxnId="{9C654169-5554-4FD2-B439-C533843D3F72}">
      <dgm:prSet/>
      <dgm:spPr/>
      <dgm:t>
        <a:bodyPr/>
        <a:lstStyle/>
        <a:p>
          <a:pPr rtl="1"/>
          <a:endParaRPr lang="ar-SA"/>
        </a:p>
      </dgm:t>
    </dgm:pt>
    <dgm:pt modelId="{EEA0EF14-B1A8-4504-9A7A-368F0196843E}" type="sibTrans" cxnId="{9C654169-5554-4FD2-B439-C533843D3F72}">
      <dgm:prSet/>
      <dgm:spPr/>
      <dgm:t>
        <a:bodyPr/>
        <a:lstStyle/>
        <a:p>
          <a:pPr rtl="1"/>
          <a:endParaRPr lang="ar-SA"/>
        </a:p>
      </dgm:t>
    </dgm:pt>
    <dgm:pt modelId="{231DD117-8052-43FC-92B7-ACCC11ABB063}">
      <dgm:prSet/>
      <dgm:spPr/>
      <dgm:t>
        <a:bodyPr/>
        <a:lstStyle/>
        <a:p>
          <a:pPr rtl="1"/>
          <a:r>
            <a:rPr lang="ar-SA" b="1" baseline="0" smtClean="0"/>
            <a:t>اللجان</a:t>
          </a:r>
          <a:endParaRPr lang="ar-SA"/>
        </a:p>
      </dgm:t>
    </dgm:pt>
    <dgm:pt modelId="{B951A6CB-A1F0-40FA-BA87-8692FA473B11}" type="parTrans" cxnId="{3FF35012-4CBC-4370-878E-D973A320D764}">
      <dgm:prSet/>
      <dgm:spPr/>
      <dgm:t>
        <a:bodyPr/>
        <a:lstStyle/>
        <a:p>
          <a:pPr rtl="1"/>
          <a:endParaRPr lang="ar-SA"/>
        </a:p>
      </dgm:t>
    </dgm:pt>
    <dgm:pt modelId="{B4F7C310-5CFF-4C5F-AB39-4D4FEA0AE78B}" type="sibTrans" cxnId="{3FF35012-4CBC-4370-878E-D973A320D764}">
      <dgm:prSet/>
      <dgm:spPr/>
      <dgm:t>
        <a:bodyPr/>
        <a:lstStyle/>
        <a:p>
          <a:pPr rtl="1"/>
          <a:endParaRPr lang="ar-SA"/>
        </a:p>
      </dgm:t>
    </dgm:pt>
    <dgm:pt modelId="{3B7D9DFD-181E-4DB0-A3F7-B62458FD15AE}">
      <dgm:prSet/>
      <dgm:spPr/>
      <dgm:t>
        <a:bodyPr/>
        <a:lstStyle/>
        <a:p>
          <a:pPr rtl="1"/>
          <a:r>
            <a:rPr lang="ar-SA" b="1" baseline="0" smtClean="0"/>
            <a:t>المؤتمرات</a:t>
          </a:r>
          <a:endParaRPr lang="ar-SA"/>
        </a:p>
      </dgm:t>
    </dgm:pt>
    <dgm:pt modelId="{E1E062BE-CA6A-462B-B326-0F7314B5CDBE}" type="parTrans" cxnId="{3C64ECC0-0C62-40D3-9622-10EF29FA8183}">
      <dgm:prSet/>
      <dgm:spPr/>
      <dgm:t>
        <a:bodyPr/>
        <a:lstStyle/>
        <a:p>
          <a:pPr rtl="1"/>
          <a:endParaRPr lang="ar-SA"/>
        </a:p>
      </dgm:t>
    </dgm:pt>
    <dgm:pt modelId="{5BE28A20-1E3F-4AAA-9885-17FE6377DC50}" type="sibTrans" cxnId="{3C64ECC0-0C62-40D3-9622-10EF29FA8183}">
      <dgm:prSet/>
      <dgm:spPr/>
      <dgm:t>
        <a:bodyPr/>
        <a:lstStyle/>
        <a:p>
          <a:pPr rtl="1"/>
          <a:endParaRPr lang="ar-SA"/>
        </a:p>
      </dgm:t>
    </dgm:pt>
    <dgm:pt modelId="{1AD5075E-F2E9-4C33-A1A1-B79D4A1DA0A0}">
      <dgm:prSet/>
      <dgm:spPr/>
      <dgm:t>
        <a:bodyPr/>
        <a:lstStyle/>
        <a:p>
          <a:pPr rtl="1"/>
          <a:r>
            <a:rPr lang="ar-SA" b="1" baseline="0" smtClean="0"/>
            <a:t>الندوات</a:t>
          </a:r>
          <a:endParaRPr lang="ar-SA"/>
        </a:p>
      </dgm:t>
    </dgm:pt>
    <dgm:pt modelId="{75F14BA4-865D-4BF2-93DF-67247BE6D982}" type="parTrans" cxnId="{DD837C11-F582-49D3-B38C-5E0D8F348DB6}">
      <dgm:prSet/>
      <dgm:spPr/>
      <dgm:t>
        <a:bodyPr/>
        <a:lstStyle/>
        <a:p>
          <a:pPr rtl="1"/>
          <a:endParaRPr lang="ar-SA"/>
        </a:p>
      </dgm:t>
    </dgm:pt>
    <dgm:pt modelId="{C4507B5D-4311-4FBB-8F98-161E5D94BC01}" type="sibTrans" cxnId="{DD837C11-F582-49D3-B38C-5E0D8F348DB6}">
      <dgm:prSet/>
      <dgm:spPr/>
      <dgm:t>
        <a:bodyPr/>
        <a:lstStyle/>
        <a:p>
          <a:pPr rtl="1"/>
          <a:endParaRPr lang="ar-SA"/>
        </a:p>
      </dgm:t>
    </dgm:pt>
    <dgm:pt modelId="{F1B3FD05-57E5-4BBF-B081-594AEF45606D}">
      <dgm:prSet/>
      <dgm:spPr/>
      <dgm:t>
        <a:bodyPr/>
        <a:lstStyle/>
        <a:p>
          <a:pPr rtl="1"/>
          <a:r>
            <a:rPr lang="ar-SA" b="1" baseline="0" smtClean="0"/>
            <a:t>الإجتماعات</a:t>
          </a:r>
          <a:endParaRPr lang="ar-SA"/>
        </a:p>
      </dgm:t>
    </dgm:pt>
    <dgm:pt modelId="{FF066388-F486-430C-B8E5-D7F7E44F865A}" type="parTrans" cxnId="{68001CEE-3763-4A77-B5DB-645530B1BE4C}">
      <dgm:prSet/>
      <dgm:spPr/>
      <dgm:t>
        <a:bodyPr/>
        <a:lstStyle/>
        <a:p>
          <a:pPr rtl="1"/>
          <a:endParaRPr lang="ar-SA"/>
        </a:p>
      </dgm:t>
    </dgm:pt>
    <dgm:pt modelId="{6E70D2D0-777C-4863-AA8A-259E535FC384}" type="sibTrans" cxnId="{68001CEE-3763-4A77-B5DB-645530B1BE4C}">
      <dgm:prSet/>
      <dgm:spPr/>
      <dgm:t>
        <a:bodyPr/>
        <a:lstStyle/>
        <a:p>
          <a:pPr rtl="1"/>
          <a:endParaRPr lang="ar-SA"/>
        </a:p>
      </dgm:t>
    </dgm:pt>
    <dgm:pt modelId="{9CBBC9B1-281D-4A2B-ABA1-F3D7F132857F}">
      <dgm:prSet/>
      <dgm:spPr/>
      <dgm:t>
        <a:bodyPr/>
        <a:lstStyle/>
        <a:p>
          <a:pPr rtl="1"/>
          <a:r>
            <a:rPr lang="ar-SA" b="1" baseline="0" dirty="0" smtClean="0"/>
            <a:t>الفريق الثاني</a:t>
          </a:r>
          <a:endParaRPr lang="ar-SA" dirty="0"/>
        </a:p>
      </dgm:t>
    </dgm:pt>
    <dgm:pt modelId="{8307D3EE-CF48-4931-B9A4-FB7975E675EE}" type="parTrans" cxnId="{578456DE-F364-49ED-A384-0FC795ECDD9B}">
      <dgm:prSet/>
      <dgm:spPr/>
      <dgm:t>
        <a:bodyPr/>
        <a:lstStyle/>
        <a:p>
          <a:pPr rtl="1"/>
          <a:endParaRPr lang="ar-SA"/>
        </a:p>
      </dgm:t>
    </dgm:pt>
    <dgm:pt modelId="{266B5F58-4965-43DD-9AFB-CA60CC16F5B4}" type="sibTrans" cxnId="{578456DE-F364-49ED-A384-0FC795ECDD9B}">
      <dgm:prSet/>
      <dgm:spPr/>
      <dgm:t>
        <a:bodyPr/>
        <a:lstStyle/>
        <a:p>
          <a:pPr rtl="1"/>
          <a:endParaRPr lang="ar-SA"/>
        </a:p>
      </dgm:t>
    </dgm:pt>
    <dgm:pt modelId="{2F1C719F-2F49-4A5B-A975-D09B76B6E067}" type="pres">
      <dgm:prSet presAssocID="{3AA42E96-F290-421C-9071-EBE01A4F0CD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2D1F69D-1BE2-4F0E-8D96-BF0BEEC4792C}" type="pres">
      <dgm:prSet presAssocID="{CCF6C081-7F13-49B5-9FB1-2FA2E1EB8411}" presName="circ1" presStyleLbl="vennNode1" presStyleIdx="0" presStyleCnt="6"/>
      <dgm:spPr/>
    </dgm:pt>
    <dgm:pt modelId="{77810D79-2B4F-4677-AEA3-161E77824E00}" type="pres">
      <dgm:prSet presAssocID="{CCF6C081-7F13-49B5-9FB1-2FA2E1EB8411}" presName="circ1Tx" presStyleLbl="revTx" presStyleIdx="0" presStyleCnt="0" custScaleX="1306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75385A-6406-4D23-9929-D53A4D573469}" type="pres">
      <dgm:prSet presAssocID="{231DD117-8052-43FC-92B7-ACCC11ABB063}" presName="circ2" presStyleLbl="vennNode1" presStyleIdx="1" presStyleCnt="6"/>
      <dgm:spPr/>
    </dgm:pt>
    <dgm:pt modelId="{D1AD25EE-4A10-436C-81ED-FE87B17E61E9}" type="pres">
      <dgm:prSet presAssocID="{231DD117-8052-43FC-92B7-ACCC11ABB06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581244B-8BD3-4DFE-B8E4-9D70CFA6630E}" type="pres">
      <dgm:prSet presAssocID="{3B7D9DFD-181E-4DB0-A3F7-B62458FD15AE}" presName="circ3" presStyleLbl="vennNode1" presStyleIdx="2" presStyleCnt="6"/>
      <dgm:spPr/>
    </dgm:pt>
    <dgm:pt modelId="{4DA32B93-A80E-4E3F-85C2-C1EA19EE60AA}" type="pres">
      <dgm:prSet presAssocID="{3B7D9DFD-181E-4DB0-A3F7-B62458FD15A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A82C25-2912-4BDF-99A4-206A3D3D0813}" type="pres">
      <dgm:prSet presAssocID="{1AD5075E-F2E9-4C33-A1A1-B79D4A1DA0A0}" presName="circ4" presStyleLbl="vennNode1" presStyleIdx="3" presStyleCnt="6"/>
      <dgm:spPr/>
    </dgm:pt>
    <dgm:pt modelId="{D4CFA31D-6190-4811-A8B0-91DE1B358E1F}" type="pres">
      <dgm:prSet presAssocID="{1AD5075E-F2E9-4C33-A1A1-B79D4A1DA0A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DDB395-E617-49E2-B2E5-E70B53408816}" type="pres">
      <dgm:prSet presAssocID="{F1B3FD05-57E5-4BBF-B081-594AEF45606D}" presName="circ5" presStyleLbl="vennNode1" presStyleIdx="4" presStyleCnt="6"/>
      <dgm:spPr/>
    </dgm:pt>
    <dgm:pt modelId="{BE2E00F2-219B-4425-B8E6-26C9C862D8DC}" type="pres">
      <dgm:prSet presAssocID="{F1B3FD05-57E5-4BBF-B081-594AEF45606D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C957CC-9DF7-4B5E-B0FF-46C9056C9466}" type="pres">
      <dgm:prSet presAssocID="{9CBBC9B1-281D-4A2B-ABA1-F3D7F132857F}" presName="circ6" presStyleLbl="vennNode1" presStyleIdx="5" presStyleCnt="6"/>
      <dgm:spPr/>
    </dgm:pt>
    <dgm:pt modelId="{4FF657C5-041B-4286-A090-556B3A96B36A}" type="pres">
      <dgm:prSet presAssocID="{9CBBC9B1-281D-4A2B-ABA1-F3D7F132857F}" presName="circ6Tx" presStyleLbl="revTx" presStyleIdx="0" presStyleCnt="0" custScaleX="132236" custLinFactNeighborX="-17905" custLinFactNeighborY="33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B1D3EB1-0643-4B90-81B3-C07F01B9FB7D}" type="presOf" srcId="{231DD117-8052-43FC-92B7-ACCC11ABB063}" destId="{D1AD25EE-4A10-436C-81ED-FE87B17E61E9}" srcOrd="0" destOrd="0" presId="urn:microsoft.com/office/officeart/2005/8/layout/venn1"/>
    <dgm:cxn modelId="{578456DE-F364-49ED-A384-0FC795ECDD9B}" srcId="{3AA42E96-F290-421C-9071-EBE01A4F0CDC}" destId="{9CBBC9B1-281D-4A2B-ABA1-F3D7F132857F}" srcOrd="5" destOrd="0" parTransId="{8307D3EE-CF48-4931-B9A4-FB7975E675EE}" sibTransId="{266B5F58-4965-43DD-9AFB-CA60CC16F5B4}"/>
    <dgm:cxn modelId="{210DDBBE-B780-4826-8168-F4810AC987B6}" type="presOf" srcId="{3B7D9DFD-181E-4DB0-A3F7-B62458FD15AE}" destId="{4DA32B93-A80E-4E3F-85C2-C1EA19EE60AA}" srcOrd="0" destOrd="0" presId="urn:microsoft.com/office/officeart/2005/8/layout/venn1"/>
    <dgm:cxn modelId="{C24147F4-EC60-4876-BD60-E9237492CB76}" type="presOf" srcId="{F1B3FD05-57E5-4BBF-B081-594AEF45606D}" destId="{BE2E00F2-219B-4425-B8E6-26C9C862D8DC}" srcOrd="0" destOrd="0" presId="urn:microsoft.com/office/officeart/2005/8/layout/venn1"/>
    <dgm:cxn modelId="{6064318F-7EEF-42CE-BD71-EBC61449386A}" type="presOf" srcId="{1AD5075E-F2E9-4C33-A1A1-B79D4A1DA0A0}" destId="{D4CFA31D-6190-4811-A8B0-91DE1B358E1F}" srcOrd="0" destOrd="0" presId="urn:microsoft.com/office/officeart/2005/8/layout/venn1"/>
    <dgm:cxn modelId="{23CC1EEA-2103-4656-B9BA-788D2C10F9FC}" type="presOf" srcId="{9CBBC9B1-281D-4A2B-ABA1-F3D7F132857F}" destId="{4FF657C5-041B-4286-A090-556B3A96B36A}" srcOrd="0" destOrd="0" presId="urn:microsoft.com/office/officeart/2005/8/layout/venn1"/>
    <dgm:cxn modelId="{3FF35012-4CBC-4370-878E-D973A320D764}" srcId="{3AA42E96-F290-421C-9071-EBE01A4F0CDC}" destId="{231DD117-8052-43FC-92B7-ACCC11ABB063}" srcOrd="1" destOrd="0" parTransId="{B951A6CB-A1F0-40FA-BA87-8692FA473B11}" sibTransId="{B4F7C310-5CFF-4C5F-AB39-4D4FEA0AE78B}"/>
    <dgm:cxn modelId="{3C64ECC0-0C62-40D3-9622-10EF29FA8183}" srcId="{3AA42E96-F290-421C-9071-EBE01A4F0CDC}" destId="{3B7D9DFD-181E-4DB0-A3F7-B62458FD15AE}" srcOrd="2" destOrd="0" parTransId="{E1E062BE-CA6A-462B-B326-0F7314B5CDBE}" sibTransId="{5BE28A20-1E3F-4AAA-9885-17FE6377DC50}"/>
    <dgm:cxn modelId="{367DC083-AF4F-4538-9514-4C1FBB49ADBB}" type="presOf" srcId="{3AA42E96-F290-421C-9071-EBE01A4F0CDC}" destId="{2F1C719F-2F49-4A5B-A975-D09B76B6E067}" srcOrd="0" destOrd="0" presId="urn:microsoft.com/office/officeart/2005/8/layout/venn1"/>
    <dgm:cxn modelId="{DD837C11-F582-49D3-B38C-5E0D8F348DB6}" srcId="{3AA42E96-F290-421C-9071-EBE01A4F0CDC}" destId="{1AD5075E-F2E9-4C33-A1A1-B79D4A1DA0A0}" srcOrd="3" destOrd="0" parTransId="{75F14BA4-865D-4BF2-93DF-67247BE6D982}" sibTransId="{C4507B5D-4311-4FBB-8F98-161E5D94BC01}"/>
    <dgm:cxn modelId="{9C654169-5554-4FD2-B439-C533843D3F72}" srcId="{3AA42E96-F290-421C-9071-EBE01A4F0CDC}" destId="{CCF6C081-7F13-49B5-9FB1-2FA2E1EB8411}" srcOrd="0" destOrd="0" parTransId="{CA818A0B-17F3-4A1A-A9FB-98EE9A57079E}" sibTransId="{EEA0EF14-B1A8-4504-9A7A-368F0196843E}"/>
    <dgm:cxn modelId="{B139BCB5-C69F-40B1-8937-A1A3850A9BF7}" type="presOf" srcId="{CCF6C081-7F13-49B5-9FB1-2FA2E1EB8411}" destId="{77810D79-2B4F-4677-AEA3-161E77824E00}" srcOrd="0" destOrd="0" presId="urn:microsoft.com/office/officeart/2005/8/layout/venn1"/>
    <dgm:cxn modelId="{68001CEE-3763-4A77-B5DB-645530B1BE4C}" srcId="{3AA42E96-F290-421C-9071-EBE01A4F0CDC}" destId="{F1B3FD05-57E5-4BBF-B081-594AEF45606D}" srcOrd="4" destOrd="0" parTransId="{FF066388-F486-430C-B8E5-D7F7E44F865A}" sibTransId="{6E70D2D0-777C-4863-AA8A-259E535FC384}"/>
    <dgm:cxn modelId="{36CFCD17-6061-4C59-A38A-A09D8EE50F0B}" type="presParOf" srcId="{2F1C719F-2F49-4A5B-A975-D09B76B6E067}" destId="{A2D1F69D-1BE2-4F0E-8D96-BF0BEEC4792C}" srcOrd="0" destOrd="0" presId="urn:microsoft.com/office/officeart/2005/8/layout/venn1"/>
    <dgm:cxn modelId="{A7F14FEF-37A4-459A-8F7E-114C17F84025}" type="presParOf" srcId="{2F1C719F-2F49-4A5B-A975-D09B76B6E067}" destId="{77810D79-2B4F-4677-AEA3-161E77824E00}" srcOrd="1" destOrd="0" presId="urn:microsoft.com/office/officeart/2005/8/layout/venn1"/>
    <dgm:cxn modelId="{92463BF1-4DC6-485D-94F4-85695676550F}" type="presParOf" srcId="{2F1C719F-2F49-4A5B-A975-D09B76B6E067}" destId="{F675385A-6406-4D23-9929-D53A4D573469}" srcOrd="2" destOrd="0" presId="urn:microsoft.com/office/officeart/2005/8/layout/venn1"/>
    <dgm:cxn modelId="{298A8B00-3D25-4F3B-9165-622EE6A48DE1}" type="presParOf" srcId="{2F1C719F-2F49-4A5B-A975-D09B76B6E067}" destId="{D1AD25EE-4A10-436C-81ED-FE87B17E61E9}" srcOrd="3" destOrd="0" presId="urn:microsoft.com/office/officeart/2005/8/layout/venn1"/>
    <dgm:cxn modelId="{2618AE7A-5914-4591-81E2-4C9AEAF712BE}" type="presParOf" srcId="{2F1C719F-2F49-4A5B-A975-D09B76B6E067}" destId="{0581244B-8BD3-4DFE-B8E4-9D70CFA6630E}" srcOrd="4" destOrd="0" presId="urn:microsoft.com/office/officeart/2005/8/layout/venn1"/>
    <dgm:cxn modelId="{253D07F7-7197-462B-B9FB-44471A2DA101}" type="presParOf" srcId="{2F1C719F-2F49-4A5B-A975-D09B76B6E067}" destId="{4DA32B93-A80E-4E3F-85C2-C1EA19EE60AA}" srcOrd="5" destOrd="0" presId="urn:microsoft.com/office/officeart/2005/8/layout/venn1"/>
    <dgm:cxn modelId="{0C92C98F-6C3F-40E4-A9F2-F582625E1F93}" type="presParOf" srcId="{2F1C719F-2F49-4A5B-A975-D09B76B6E067}" destId="{42A82C25-2912-4BDF-99A4-206A3D3D0813}" srcOrd="6" destOrd="0" presId="urn:microsoft.com/office/officeart/2005/8/layout/venn1"/>
    <dgm:cxn modelId="{6C386C47-7CF3-476E-A1BC-D6A8A13B32DD}" type="presParOf" srcId="{2F1C719F-2F49-4A5B-A975-D09B76B6E067}" destId="{D4CFA31D-6190-4811-A8B0-91DE1B358E1F}" srcOrd="7" destOrd="0" presId="urn:microsoft.com/office/officeart/2005/8/layout/venn1"/>
    <dgm:cxn modelId="{74DF87F1-AFB9-433E-9336-BD2F9D594A0A}" type="presParOf" srcId="{2F1C719F-2F49-4A5B-A975-D09B76B6E067}" destId="{69DDB395-E617-49E2-B2E5-E70B53408816}" srcOrd="8" destOrd="0" presId="urn:microsoft.com/office/officeart/2005/8/layout/venn1"/>
    <dgm:cxn modelId="{00A9E6E8-B9C3-48CD-B333-228FF11EFB4F}" type="presParOf" srcId="{2F1C719F-2F49-4A5B-A975-D09B76B6E067}" destId="{BE2E00F2-219B-4425-B8E6-26C9C862D8DC}" srcOrd="9" destOrd="0" presId="urn:microsoft.com/office/officeart/2005/8/layout/venn1"/>
    <dgm:cxn modelId="{04403979-5AA7-4ED5-8428-615A11DE4369}" type="presParOf" srcId="{2F1C719F-2F49-4A5B-A975-D09B76B6E067}" destId="{5DC957CC-9DF7-4B5E-B0FF-46C9056C9466}" srcOrd="10" destOrd="0" presId="urn:microsoft.com/office/officeart/2005/8/layout/venn1"/>
    <dgm:cxn modelId="{40DF01B1-8C9F-42F1-B894-A8110A8794BA}" type="presParOf" srcId="{2F1C719F-2F49-4A5B-A975-D09B76B6E067}" destId="{4FF657C5-041B-4286-A090-556B3A96B36A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03B5B6-BC7D-4DE9-AF1F-080A8916F465}" type="doc">
      <dgm:prSet loTypeId="urn:microsoft.com/office/officeart/2005/8/layout/cycle1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0FF1EB09-9ABA-4C0C-B8F8-4B77D3B1D3D9}">
      <dgm:prSet custT="1"/>
      <dgm:spPr/>
      <dgm:t>
        <a:bodyPr/>
        <a:lstStyle/>
        <a:p>
          <a:pPr rtl="1"/>
          <a:r>
            <a:rPr lang="ar-SA" sz="2800" b="1" baseline="0" dirty="0" smtClean="0"/>
            <a:t>الإنسان القائد</a:t>
          </a:r>
          <a:endParaRPr lang="ar-SA" sz="2800" b="1" dirty="0"/>
        </a:p>
      </dgm:t>
    </dgm:pt>
    <dgm:pt modelId="{F2BCFA45-B051-412B-8C50-B6C19D025B65}" type="parTrans" cxnId="{F03FF417-A806-426B-82FB-196F1B66EA8C}">
      <dgm:prSet/>
      <dgm:spPr/>
      <dgm:t>
        <a:bodyPr/>
        <a:lstStyle/>
        <a:p>
          <a:pPr rtl="1"/>
          <a:endParaRPr lang="ar-SA"/>
        </a:p>
      </dgm:t>
    </dgm:pt>
    <dgm:pt modelId="{FB6D4ECF-680D-40DE-A192-0894A1B71DD1}" type="sibTrans" cxnId="{F03FF417-A806-426B-82FB-196F1B66EA8C}">
      <dgm:prSet/>
      <dgm:spPr/>
      <dgm:t>
        <a:bodyPr/>
        <a:lstStyle/>
        <a:p>
          <a:pPr rtl="1"/>
          <a:endParaRPr lang="ar-SA"/>
        </a:p>
      </dgm:t>
    </dgm:pt>
    <dgm:pt modelId="{E47241AA-026E-4C5F-BF1F-C216CC12BEE1}">
      <dgm:prSet custT="1"/>
      <dgm:spPr/>
      <dgm:t>
        <a:bodyPr/>
        <a:lstStyle/>
        <a:p>
          <a:pPr rtl="1"/>
          <a:r>
            <a:rPr lang="ar-SA" sz="2800" b="1" dirty="0" smtClean="0"/>
            <a:t>السمات</a:t>
          </a:r>
          <a:endParaRPr lang="ar-SA" sz="2800" b="1" dirty="0"/>
        </a:p>
      </dgm:t>
    </dgm:pt>
    <dgm:pt modelId="{761F446B-596D-4736-BA38-AB64E85AB93B}" type="parTrans" cxnId="{1EC3DF5F-7F89-4E19-8CE9-823AE574E8CC}">
      <dgm:prSet/>
      <dgm:spPr/>
      <dgm:t>
        <a:bodyPr/>
        <a:lstStyle/>
        <a:p>
          <a:pPr rtl="1"/>
          <a:endParaRPr lang="ar-SA"/>
        </a:p>
      </dgm:t>
    </dgm:pt>
    <dgm:pt modelId="{7B88A654-D03A-403D-AE98-007EFA3F4D06}" type="sibTrans" cxnId="{1EC3DF5F-7F89-4E19-8CE9-823AE574E8CC}">
      <dgm:prSet/>
      <dgm:spPr/>
      <dgm:t>
        <a:bodyPr/>
        <a:lstStyle/>
        <a:p>
          <a:pPr rtl="1"/>
          <a:endParaRPr lang="ar-SA"/>
        </a:p>
      </dgm:t>
    </dgm:pt>
    <dgm:pt modelId="{5F35086F-2A94-4C6F-9E13-FAAEF9D74CFA}">
      <dgm:prSet custT="1"/>
      <dgm:spPr/>
      <dgm:t>
        <a:bodyPr/>
        <a:lstStyle/>
        <a:p>
          <a:pPr rtl="1"/>
          <a:r>
            <a:rPr lang="ar-SA" sz="2800" b="1" dirty="0" smtClean="0"/>
            <a:t>التوافق</a:t>
          </a:r>
          <a:endParaRPr lang="ar-SA" sz="2800" b="1" dirty="0"/>
        </a:p>
      </dgm:t>
    </dgm:pt>
    <dgm:pt modelId="{B94AB492-0901-4EA1-A477-851985DACA76}" type="parTrans" cxnId="{5421174A-4690-4D0C-A2A1-340BC84B3A87}">
      <dgm:prSet/>
      <dgm:spPr/>
      <dgm:t>
        <a:bodyPr/>
        <a:lstStyle/>
        <a:p>
          <a:pPr rtl="1"/>
          <a:endParaRPr lang="ar-SA"/>
        </a:p>
      </dgm:t>
    </dgm:pt>
    <dgm:pt modelId="{DB3FBFAE-31BB-48AC-8877-EEB5C97C814F}" type="sibTrans" cxnId="{5421174A-4690-4D0C-A2A1-340BC84B3A87}">
      <dgm:prSet/>
      <dgm:spPr/>
      <dgm:t>
        <a:bodyPr/>
        <a:lstStyle/>
        <a:p>
          <a:pPr rtl="1"/>
          <a:endParaRPr lang="ar-SA"/>
        </a:p>
      </dgm:t>
    </dgm:pt>
    <dgm:pt modelId="{A9FD0396-7BBB-4E6C-AE0C-ABCA048A588A}">
      <dgm:prSet custT="1"/>
      <dgm:spPr/>
      <dgm:t>
        <a:bodyPr/>
        <a:lstStyle/>
        <a:p>
          <a:pPr rtl="1"/>
          <a:r>
            <a:rPr lang="ar-SA" sz="2800" b="1" dirty="0" smtClean="0"/>
            <a:t>الموقف</a:t>
          </a:r>
          <a:endParaRPr lang="ar-SA" sz="2800" b="1" dirty="0"/>
        </a:p>
      </dgm:t>
    </dgm:pt>
    <dgm:pt modelId="{597ECC76-A433-4691-A3B4-FAE66B59D288}" type="parTrans" cxnId="{82135CB5-86C9-4C06-BDC6-AFEB28BC5E56}">
      <dgm:prSet/>
      <dgm:spPr/>
      <dgm:t>
        <a:bodyPr/>
        <a:lstStyle/>
        <a:p>
          <a:pPr rtl="1"/>
          <a:endParaRPr lang="ar-SA"/>
        </a:p>
      </dgm:t>
    </dgm:pt>
    <dgm:pt modelId="{2100D7D7-F8B4-4D9B-B7F0-D15A1964806B}" type="sibTrans" cxnId="{82135CB5-86C9-4C06-BDC6-AFEB28BC5E56}">
      <dgm:prSet/>
      <dgm:spPr/>
      <dgm:t>
        <a:bodyPr/>
        <a:lstStyle/>
        <a:p>
          <a:pPr rtl="1"/>
          <a:endParaRPr lang="ar-SA"/>
        </a:p>
      </dgm:t>
    </dgm:pt>
    <dgm:pt modelId="{422F3B69-944A-489A-A606-3F5E5B68D3BF}" type="pres">
      <dgm:prSet presAssocID="{2503B5B6-BC7D-4DE9-AF1F-080A8916F4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EF271A3-238A-40C7-9B58-C949D7EA5CE8}" type="pres">
      <dgm:prSet presAssocID="{0FF1EB09-9ABA-4C0C-B8F8-4B77D3B1D3D9}" presName="dummy" presStyleCnt="0"/>
      <dgm:spPr/>
    </dgm:pt>
    <dgm:pt modelId="{BD53DFFC-2CEF-4E95-A0A1-7183EF59A596}" type="pres">
      <dgm:prSet presAssocID="{0FF1EB09-9ABA-4C0C-B8F8-4B77D3B1D3D9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A49E66-A281-4630-986F-B5E0AFCF1566}" type="pres">
      <dgm:prSet presAssocID="{FB6D4ECF-680D-40DE-A192-0894A1B71DD1}" presName="sibTrans" presStyleLbl="node1" presStyleIdx="0" presStyleCnt="4"/>
      <dgm:spPr/>
      <dgm:t>
        <a:bodyPr/>
        <a:lstStyle/>
        <a:p>
          <a:pPr rtl="1"/>
          <a:endParaRPr lang="ar-SA"/>
        </a:p>
      </dgm:t>
    </dgm:pt>
    <dgm:pt modelId="{CE77118F-E314-4656-AD55-929A5853F100}" type="pres">
      <dgm:prSet presAssocID="{E47241AA-026E-4C5F-BF1F-C216CC12BEE1}" presName="dummy" presStyleCnt="0"/>
      <dgm:spPr/>
    </dgm:pt>
    <dgm:pt modelId="{45FCE35B-5374-4716-9DD6-FFCFB05FEA26}" type="pres">
      <dgm:prSet presAssocID="{E47241AA-026E-4C5F-BF1F-C216CC12BEE1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A13647-4A42-4B83-AB7E-9FEFD090D22C}" type="pres">
      <dgm:prSet presAssocID="{7B88A654-D03A-403D-AE98-007EFA3F4D06}" presName="sibTrans" presStyleLbl="node1" presStyleIdx="1" presStyleCnt="4"/>
      <dgm:spPr/>
      <dgm:t>
        <a:bodyPr/>
        <a:lstStyle/>
        <a:p>
          <a:pPr rtl="1"/>
          <a:endParaRPr lang="ar-SA"/>
        </a:p>
      </dgm:t>
    </dgm:pt>
    <dgm:pt modelId="{51B44564-EA9A-427F-B04C-D550949F16B9}" type="pres">
      <dgm:prSet presAssocID="{5F35086F-2A94-4C6F-9E13-FAAEF9D74CFA}" presName="dummy" presStyleCnt="0"/>
      <dgm:spPr/>
    </dgm:pt>
    <dgm:pt modelId="{A362AD04-9A41-471B-ACC8-BDD19B0A89C9}" type="pres">
      <dgm:prSet presAssocID="{5F35086F-2A94-4C6F-9E13-FAAEF9D74CFA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6492ED-A1FB-494C-A0D5-20434522ACBF}" type="pres">
      <dgm:prSet presAssocID="{DB3FBFAE-31BB-48AC-8877-EEB5C97C814F}" presName="sibTrans" presStyleLbl="node1" presStyleIdx="2" presStyleCnt="4"/>
      <dgm:spPr/>
      <dgm:t>
        <a:bodyPr/>
        <a:lstStyle/>
        <a:p>
          <a:pPr rtl="1"/>
          <a:endParaRPr lang="ar-SA"/>
        </a:p>
      </dgm:t>
    </dgm:pt>
    <dgm:pt modelId="{27446004-D471-4535-82BC-09CFF42FF2D4}" type="pres">
      <dgm:prSet presAssocID="{A9FD0396-7BBB-4E6C-AE0C-ABCA048A588A}" presName="dummy" presStyleCnt="0"/>
      <dgm:spPr/>
    </dgm:pt>
    <dgm:pt modelId="{E3CFA78E-1857-4313-A975-B9A8623EC7BB}" type="pres">
      <dgm:prSet presAssocID="{A9FD0396-7BBB-4E6C-AE0C-ABCA048A588A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D0024BD-5D75-433E-B51B-520024FCBBEA}" type="pres">
      <dgm:prSet presAssocID="{2100D7D7-F8B4-4D9B-B7F0-D15A1964806B}" presName="sibTrans" presStyleLbl="node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DDE20841-4437-4D9D-9856-6A5C19A659AC}" type="presOf" srcId="{FB6D4ECF-680D-40DE-A192-0894A1B71DD1}" destId="{65A49E66-A281-4630-986F-B5E0AFCF1566}" srcOrd="0" destOrd="0" presId="urn:microsoft.com/office/officeart/2005/8/layout/cycle1"/>
    <dgm:cxn modelId="{5421174A-4690-4D0C-A2A1-340BC84B3A87}" srcId="{2503B5B6-BC7D-4DE9-AF1F-080A8916F465}" destId="{5F35086F-2A94-4C6F-9E13-FAAEF9D74CFA}" srcOrd="2" destOrd="0" parTransId="{B94AB492-0901-4EA1-A477-851985DACA76}" sibTransId="{DB3FBFAE-31BB-48AC-8877-EEB5C97C814F}"/>
    <dgm:cxn modelId="{B348A4C2-A0DA-4647-820F-EF4E508C6DC7}" type="presOf" srcId="{7B88A654-D03A-403D-AE98-007EFA3F4D06}" destId="{0DA13647-4A42-4B83-AB7E-9FEFD090D22C}" srcOrd="0" destOrd="0" presId="urn:microsoft.com/office/officeart/2005/8/layout/cycle1"/>
    <dgm:cxn modelId="{FC3AD853-70D8-4988-84A8-8352EEB46452}" type="presOf" srcId="{DB3FBFAE-31BB-48AC-8877-EEB5C97C814F}" destId="{B56492ED-A1FB-494C-A0D5-20434522ACBF}" srcOrd="0" destOrd="0" presId="urn:microsoft.com/office/officeart/2005/8/layout/cycle1"/>
    <dgm:cxn modelId="{1EC3DF5F-7F89-4E19-8CE9-823AE574E8CC}" srcId="{2503B5B6-BC7D-4DE9-AF1F-080A8916F465}" destId="{E47241AA-026E-4C5F-BF1F-C216CC12BEE1}" srcOrd="1" destOrd="0" parTransId="{761F446B-596D-4736-BA38-AB64E85AB93B}" sibTransId="{7B88A654-D03A-403D-AE98-007EFA3F4D06}"/>
    <dgm:cxn modelId="{F03FF417-A806-426B-82FB-196F1B66EA8C}" srcId="{2503B5B6-BC7D-4DE9-AF1F-080A8916F465}" destId="{0FF1EB09-9ABA-4C0C-B8F8-4B77D3B1D3D9}" srcOrd="0" destOrd="0" parTransId="{F2BCFA45-B051-412B-8C50-B6C19D025B65}" sibTransId="{FB6D4ECF-680D-40DE-A192-0894A1B71DD1}"/>
    <dgm:cxn modelId="{2E9D9B1D-4425-4F5C-8076-77CCD91E4E90}" type="presOf" srcId="{2503B5B6-BC7D-4DE9-AF1F-080A8916F465}" destId="{422F3B69-944A-489A-A606-3F5E5B68D3BF}" srcOrd="0" destOrd="0" presId="urn:microsoft.com/office/officeart/2005/8/layout/cycle1"/>
    <dgm:cxn modelId="{82135CB5-86C9-4C06-BDC6-AFEB28BC5E56}" srcId="{2503B5B6-BC7D-4DE9-AF1F-080A8916F465}" destId="{A9FD0396-7BBB-4E6C-AE0C-ABCA048A588A}" srcOrd="3" destOrd="0" parTransId="{597ECC76-A433-4691-A3B4-FAE66B59D288}" sibTransId="{2100D7D7-F8B4-4D9B-B7F0-D15A1964806B}"/>
    <dgm:cxn modelId="{49D72B0B-B56D-4AAD-BB02-C18A089A5DB9}" type="presOf" srcId="{E47241AA-026E-4C5F-BF1F-C216CC12BEE1}" destId="{45FCE35B-5374-4716-9DD6-FFCFB05FEA26}" srcOrd="0" destOrd="0" presId="urn:microsoft.com/office/officeart/2005/8/layout/cycle1"/>
    <dgm:cxn modelId="{2BC8F71A-D919-4F04-86CF-9287BB1CA7AE}" type="presOf" srcId="{0FF1EB09-9ABA-4C0C-B8F8-4B77D3B1D3D9}" destId="{BD53DFFC-2CEF-4E95-A0A1-7183EF59A596}" srcOrd="0" destOrd="0" presId="urn:microsoft.com/office/officeart/2005/8/layout/cycle1"/>
    <dgm:cxn modelId="{83A52ACE-489A-4A16-8651-32B8CAB49FBD}" type="presOf" srcId="{A9FD0396-7BBB-4E6C-AE0C-ABCA048A588A}" destId="{E3CFA78E-1857-4313-A975-B9A8623EC7BB}" srcOrd="0" destOrd="0" presId="urn:microsoft.com/office/officeart/2005/8/layout/cycle1"/>
    <dgm:cxn modelId="{D51A71B9-D081-4731-A12C-875FFB439438}" type="presOf" srcId="{5F35086F-2A94-4C6F-9E13-FAAEF9D74CFA}" destId="{A362AD04-9A41-471B-ACC8-BDD19B0A89C9}" srcOrd="0" destOrd="0" presId="urn:microsoft.com/office/officeart/2005/8/layout/cycle1"/>
    <dgm:cxn modelId="{4E9881B8-A246-4FFE-9633-1325AD59C288}" type="presOf" srcId="{2100D7D7-F8B4-4D9B-B7F0-D15A1964806B}" destId="{3D0024BD-5D75-433E-B51B-520024FCBBEA}" srcOrd="0" destOrd="0" presId="urn:microsoft.com/office/officeart/2005/8/layout/cycle1"/>
    <dgm:cxn modelId="{4CC7197F-E028-41E9-8948-283470219B49}" type="presParOf" srcId="{422F3B69-944A-489A-A606-3F5E5B68D3BF}" destId="{7EF271A3-238A-40C7-9B58-C949D7EA5CE8}" srcOrd="0" destOrd="0" presId="urn:microsoft.com/office/officeart/2005/8/layout/cycle1"/>
    <dgm:cxn modelId="{A8BA4A08-C16E-4634-81E0-67F7DED9AC3F}" type="presParOf" srcId="{422F3B69-944A-489A-A606-3F5E5B68D3BF}" destId="{BD53DFFC-2CEF-4E95-A0A1-7183EF59A596}" srcOrd="1" destOrd="0" presId="urn:microsoft.com/office/officeart/2005/8/layout/cycle1"/>
    <dgm:cxn modelId="{46CBEA28-07B1-46A2-986E-148DC8CD70E9}" type="presParOf" srcId="{422F3B69-944A-489A-A606-3F5E5B68D3BF}" destId="{65A49E66-A281-4630-986F-B5E0AFCF1566}" srcOrd="2" destOrd="0" presId="urn:microsoft.com/office/officeart/2005/8/layout/cycle1"/>
    <dgm:cxn modelId="{F569951B-448D-427E-894F-DD8B577FCFC8}" type="presParOf" srcId="{422F3B69-944A-489A-A606-3F5E5B68D3BF}" destId="{CE77118F-E314-4656-AD55-929A5853F100}" srcOrd="3" destOrd="0" presId="urn:microsoft.com/office/officeart/2005/8/layout/cycle1"/>
    <dgm:cxn modelId="{C5292833-F0FF-4637-BD5B-DE431E76B587}" type="presParOf" srcId="{422F3B69-944A-489A-A606-3F5E5B68D3BF}" destId="{45FCE35B-5374-4716-9DD6-FFCFB05FEA26}" srcOrd="4" destOrd="0" presId="urn:microsoft.com/office/officeart/2005/8/layout/cycle1"/>
    <dgm:cxn modelId="{6C8601DC-DA7E-4D71-83DE-CFFADE618E80}" type="presParOf" srcId="{422F3B69-944A-489A-A606-3F5E5B68D3BF}" destId="{0DA13647-4A42-4B83-AB7E-9FEFD090D22C}" srcOrd="5" destOrd="0" presId="urn:microsoft.com/office/officeart/2005/8/layout/cycle1"/>
    <dgm:cxn modelId="{3A5B95E9-A775-4519-9E91-80E5AAADA4AB}" type="presParOf" srcId="{422F3B69-944A-489A-A606-3F5E5B68D3BF}" destId="{51B44564-EA9A-427F-B04C-D550949F16B9}" srcOrd="6" destOrd="0" presId="urn:microsoft.com/office/officeart/2005/8/layout/cycle1"/>
    <dgm:cxn modelId="{2C0465A5-0C35-4138-958B-960C9EDD8A9C}" type="presParOf" srcId="{422F3B69-944A-489A-A606-3F5E5B68D3BF}" destId="{A362AD04-9A41-471B-ACC8-BDD19B0A89C9}" srcOrd="7" destOrd="0" presId="urn:microsoft.com/office/officeart/2005/8/layout/cycle1"/>
    <dgm:cxn modelId="{B309D80D-EE04-422B-8530-04AC69CE2FB2}" type="presParOf" srcId="{422F3B69-944A-489A-A606-3F5E5B68D3BF}" destId="{B56492ED-A1FB-494C-A0D5-20434522ACBF}" srcOrd="8" destOrd="0" presId="urn:microsoft.com/office/officeart/2005/8/layout/cycle1"/>
    <dgm:cxn modelId="{9FC49BF5-1B4C-4F14-B0DC-F4219D25B4ED}" type="presParOf" srcId="{422F3B69-944A-489A-A606-3F5E5B68D3BF}" destId="{27446004-D471-4535-82BC-09CFF42FF2D4}" srcOrd="9" destOrd="0" presId="urn:microsoft.com/office/officeart/2005/8/layout/cycle1"/>
    <dgm:cxn modelId="{CC39065A-D55B-454C-92A1-2A1D1FA04318}" type="presParOf" srcId="{422F3B69-944A-489A-A606-3F5E5B68D3BF}" destId="{E3CFA78E-1857-4313-A975-B9A8623EC7BB}" srcOrd="10" destOrd="0" presId="urn:microsoft.com/office/officeart/2005/8/layout/cycle1"/>
    <dgm:cxn modelId="{BA72C1B4-3125-4EAA-AC65-63C920EA1AB6}" type="presParOf" srcId="{422F3B69-944A-489A-A606-3F5E5B68D3BF}" destId="{3D0024BD-5D75-433E-B51B-520024FCBBEA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1ECF71-339F-4EF1-A193-3505146E966D}" type="doc">
      <dgm:prSet loTypeId="urn:microsoft.com/office/officeart/2008/layout/BubblePictureList" loCatId="pictur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0B38841-4B48-4DD5-A667-E670BBAFD1C5}">
      <dgm:prSet/>
      <dgm:spPr/>
      <dgm:t>
        <a:bodyPr/>
        <a:lstStyle/>
        <a:p>
          <a:pPr rtl="1"/>
          <a:r>
            <a:rPr lang="ar-SA" b="1" baseline="0" dirty="0" smtClean="0"/>
            <a:t>تقليدي</a:t>
          </a:r>
          <a:endParaRPr lang="ar-SA" b="1" dirty="0"/>
        </a:p>
      </dgm:t>
    </dgm:pt>
    <dgm:pt modelId="{AA6A0D8F-ED34-403C-8555-5651D7C891D1}" type="parTrans" cxnId="{7AA56ADC-201C-4A11-975C-8F2E0DAB820B}">
      <dgm:prSet/>
      <dgm:spPr/>
      <dgm:t>
        <a:bodyPr/>
        <a:lstStyle/>
        <a:p>
          <a:pPr rtl="1"/>
          <a:endParaRPr lang="ar-SA"/>
        </a:p>
      </dgm:t>
    </dgm:pt>
    <dgm:pt modelId="{204C580A-402D-4BF3-AC26-992055C44C83}" type="sibTrans" cxnId="{7AA56ADC-201C-4A11-975C-8F2E0DAB820B}">
      <dgm:prSet/>
      <dgm:spPr/>
      <dgm:t>
        <a:bodyPr/>
        <a:lstStyle/>
        <a:p>
          <a:pPr rtl="1"/>
          <a:endParaRPr lang="ar-SA"/>
        </a:p>
      </dgm:t>
    </dgm:pt>
    <dgm:pt modelId="{CF721BCB-A014-4928-A306-54C5535DF4A1}">
      <dgm:prSet/>
      <dgm:spPr/>
      <dgm:t>
        <a:bodyPr/>
        <a:lstStyle/>
        <a:p>
          <a:pPr rtl="1"/>
          <a:r>
            <a:rPr lang="ar-SA" b="1" dirty="0" smtClean="0"/>
            <a:t>كرزمي</a:t>
          </a:r>
          <a:endParaRPr lang="ar-SA" b="1" dirty="0"/>
        </a:p>
      </dgm:t>
    </dgm:pt>
    <dgm:pt modelId="{A824251E-721E-4131-89A4-8AB2C5BE3BEA}" type="parTrans" cxnId="{A81BFA37-1F23-49CB-99F3-CD428E604115}">
      <dgm:prSet/>
      <dgm:spPr/>
      <dgm:t>
        <a:bodyPr/>
        <a:lstStyle/>
        <a:p>
          <a:pPr rtl="1"/>
          <a:endParaRPr lang="ar-SA"/>
        </a:p>
      </dgm:t>
    </dgm:pt>
    <dgm:pt modelId="{84A3C20F-D53E-45C9-A294-041CC832C04C}" type="sibTrans" cxnId="{A81BFA37-1F23-49CB-99F3-CD428E604115}">
      <dgm:prSet/>
      <dgm:spPr/>
      <dgm:t>
        <a:bodyPr/>
        <a:lstStyle/>
        <a:p>
          <a:pPr rtl="1"/>
          <a:endParaRPr lang="ar-SA"/>
        </a:p>
      </dgm:t>
    </dgm:pt>
    <dgm:pt modelId="{DD77252D-FC53-4512-B0CD-CE9405FFEBD4}">
      <dgm:prSet/>
      <dgm:spPr/>
      <dgm:t>
        <a:bodyPr/>
        <a:lstStyle/>
        <a:p>
          <a:pPr rtl="1"/>
          <a:r>
            <a:rPr lang="ar-SA" b="1" dirty="0" smtClean="0"/>
            <a:t>رسمي</a:t>
          </a:r>
          <a:endParaRPr lang="ar-SA" b="1" dirty="0"/>
        </a:p>
      </dgm:t>
    </dgm:pt>
    <dgm:pt modelId="{39684522-9F7F-4300-B740-6C680A475A9E}" type="parTrans" cxnId="{EB8D2E45-F70E-436D-BC41-62F22868E2AA}">
      <dgm:prSet/>
      <dgm:spPr/>
      <dgm:t>
        <a:bodyPr/>
        <a:lstStyle/>
        <a:p>
          <a:pPr rtl="1"/>
          <a:endParaRPr lang="ar-SA"/>
        </a:p>
      </dgm:t>
    </dgm:pt>
    <dgm:pt modelId="{E0611A54-F26A-4E21-B628-03B5B830F3B9}" type="sibTrans" cxnId="{EB8D2E45-F70E-436D-BC41-62F22868E2AA}">
      <dgm:prSet/>
      <dgm:spPr/>
      <dgm:t>
        <a:bodyPr/>
        <a:lstStyle/>
        <a:p>
          <a:pPr rtl="1"/>
          <a:endParaRPr lang="ar-SA"/>
        </a:p>
      </dgm:t>
    </dgm:pt>
    <dgm:pt modelId="{2E5C3EFE-A5C5-4E08-AF54-0FE9B25B6461}" type="pres">
      <dgm:prSet presAssocID="{D91ECF71-339F-4EF1-A193-3505146E966D}" presName="Name0" presStyleCnt="0">
        <dgm:presLayoutVars>
          <dgm:chMax val="8"/>
          <dgm:chPref val="8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E971A7E9-4367-488F-AA0D-B0C050A343E3}" type="pres">
      <dgm:prSet presAssocID="{F0B38841-4B48-4DD5-A667-E670BBAFD1C5}" presName="parent_text_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BB5925-26B0-4AD4-9A15-381A0F7C818E}" type="pres">
      <dgm:prSet presAssocID="{F0B38841-4B48-4DD5-A667-E670BBAFD1C5}" presName="image_accent_1" presStyleCnt="0"/>
      <dgm:spPr/>
    </dgm:pt>
    <dgm:pt modelId="{B549649D-CA45-468A-8132-A44A684E2E8C}" type="pres">
      <dgm:prSet presAssocID="{F0B38841-4B48-4DD5-A667-E670BBAFD1C5}" presName="imageAccentRepeatNode" presStyleLbl="alignNode1" presStyleIdx="0" presStyleCnt="6"/>
      <dgm:spPr/>
    </dgm:pt>
    <dgm:pt modelId="{4D96C72A-51C7-4DDE-ADFF-07295072577B}" type="pres">
      <dgm:prSet presAssocID="{F0B38841-4B48-4DD5-A667-E670BBAFD1C5}" presName="accent_1" presStyleLbl="alignNode1" presStyleIdx="1" presStyleCnt="6"/>
      <dgm:spPr/>
    </dgm:pt>
    <dgm:pt modelId="{7D561341-FDD2-4A97-9128-394B9F29FA5F}" type="pres">
      <dgm:prSet presAssocID="{204C580A-402D-4BF3-AC26-992055C44C83}" presName="image_1" presStyleCnt="0"/>
      <dgm:spPr/>
    </dgm:pt>
    <dgm:pt modelId="{8F0F745C-F7BA-4331-AD31-11635683FB0F}" type="pres">
      <dgm:prSet presAssocID="{204C580A-402D-4BF3-AC26-992055C44C83}" presName="imageRepeatNode" presStyleLbl="fgImgPlace1" presStyleIdx="0" presStyleCnt="3"/>
      <dgm:spPr/>
      <dgm:t>
        <a:bodyPr/>
        <a:lstStyle/>
        <a:p>
          <a:pPr rtl="1"/>
          <a:endParaRPr lang="ar-SA"/>
        </a:p>
      </dgm:t>
    </dgm:pt>
    <dgm:pt modelId="{1E3CE0A0-C936-4861-BA00-BB843396E003}" type="pres">
      <dgm:prSet presAssocID="{CF721BCB-A014-4928-A306-54C5535DF4A1}" presName="parent_text_2" presStyleLbl="revTx" presStyleIdx="1" presStyleCnt="3" custLinFactNeighborX="-8033" custLinFactNeighborY="113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1ABA96-25EA-42DE-931B-82FBD918A76C}" type="pres">
      <dgm:prSet presAssocID="{CF721BCB-A014-4928-A306-54C5535DF4A1}" presName="image_accent_2" presStyleCnt="0"/>
      <dgm:spPr/>
    </dgm:pt>
    <dgm:pt modelId="{B2554C4D-0DA3-4030-9DB3-34B7DCEB525D}" type="pres">
      <dgm:prSet presAssocID="{CF721BCB-A014-4928-A306-54C5535DF4A1}" presName="imageAccentRepeatNode" presStyleLbl="alignNode1" presStyleIdx="2" presStyleCnt="6"/>
      <dgm:spPr/>
    </dgm:pt>
    <dgm:pt modelId="{8183FCA0-99BD-4400-8792-1AE6BAADF963}" type="pres">
      <dgm:prSet presAssocID="{84A3C20F-D53E-45C9-A294-041CC832C04C}" presName="image_2" presStyleCnt="0"/>
      <dgm:spPr/>
    </dgm:pt>
    <dgm:pt modelId="{5B8CE743-45BE-4716-9D61-7D22F566ECDA}" type="pres">
      <dgm:prSet presAssocID="{84A3C20F-D53E-45C9-A294-041CC832C04C}" presName="imageRepeatNode" presStyleLbl="fgImgPlace1" presStyleIdx="1" presStyleCnt="3"/>
      <dgm:spPr/>
      <dgm:t>
        <a:bodyPr/>
        <a:lstStyle/>
        <a:p>
          <a:pPr rtl="1"/>
          <a:endParaRPr lang="ar-SA"/>
        </a:p>
      </dgm:t>
    </dgm:pt>
    <dgm:pt modelId="{18F36E9B-4D7F-40B9-B007-CE30D1DB7EC4}" type="pres">
      <dgm:prSet presAssocID="{DD77252D-FC53-4512-B0CD-CE9405FFEBD4}" presName="image_accent_3" presStyleCnt="0"/>
      <dgm:spPr/>
    </dgm:pt>
    <dgm:pt modelId="{097D8325-5C3A-4010-9EDA-705E65612906}" type="pres">
      <dgm:prSet presAssocID="{DD77252D-FC53-4512-B0CD-CE9405FFEBD4}" presName="imageAccentRepeatNode" presStyleLbl="alignNode1" presStyleIdx="3" presStyleCnt="6"/>
      <dgm:spPr/>
    </dgm:pt>
    <dgm:pt modelId="{1C64A4CC-273D-4FA1-9289-4734698BA678}" type="pres">
      <dgm:prSet presAssocID="{DD77252D-FC53-4512-B0CD-CE9405FFEBD4}" presName="parent_text_3" presStyleLbl="revTx" presStyleIdx="2" presStyleCnt="3" custLinFactNeighborX="2717" custLinFactNeighborY="-325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DA8531-81BA-4176-B3D6-55DEC2335FE8}" type="pres">
      <dgm:prSet presAssocID="{DD77252D-FC53-4512-B0CD-CE9405FFEBD4}" presName="accent_2" presStyleLbl="alignNode1" presStyleIdx="4" presStyleCnt="6"/>
      <dgm:spPr/>
    </dgm:pt>
    <dgm:pt modelId="{287506D5-C025-4C66-A3D8-91CF7D76D633}" type="pres">
      <dgm:prSet presAssocID="{DD77252D-FC53-4512-B0CD-CE9405FFEBD4}" presName="accent_3" presStyleLbl="alignNode1" presStyleIdx="5" presStyleCnt="6"/>
      <dgm:spPr/>
    </dgm:pt>
    <dgm:pt modelId="{7824F4C1-E7D4-426E-9A5D-4A27F05E40B0}" type="pres">
      <dgm:prSet presAssocID="{E0611A54-F26A-4E21-B628-03B5B830F3B9}" presName="image_3" presStyleCnt="0"/>
      <dgm:spPr/>
    </dgm:pt>
    <dgm:pt modelId="{7B66802B-4454-4E21-8F9C-0D09618659C9}" type="pres">
      <dgm:prSet presAssocID="{E0611A54-F26A-4E21-B628-03B5B830F3B9}" presName="imageRepeatNode" presStyleLbl="fgImgPlace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55F1EB65-C94B-45DF-BBC4-5BF708BE5107}" type="presOf" srcId="{D91ECF71-339F-4EF1-A193-3505146E966D}" destId="{2E5C3EFE-A5C5-4E08-AF54-0FE9B25B6461}" srcOrd="0" destOrd="0" presId="urn:microsoft.com/office/officeart/2008/layout/BubblePictureList"/>
    <dgm:cxn modelId="{4507D0AA-5519-48FB-AE0C-792590F3F231}" type="presOf" srcId="{DD77252D-FC53-4512-B0CD-CE9405FFEBD4}" destId="{1C64A4CC-273D-4FA1-9289-4734698BA678}" srcOrd="0" destOrd="0" presId="urn:microsoft.com/office/officeart/2008/layout/BubblePictureList"/>
    <dgm:cxn modelId="{C2E3A1F0-3D11-4A9D-91C3-6ED5703DB1CA}" type="presOf" srcId="{E0611A54-F26A-4E21-B628-03B5B830F3B9}" destId="{7B66802B-4454-4E21-8F9C-0D09618659C9}" srcOrd="0" destOrd="0" presId="urn:microsoft.com/office/officeart/2008/layout/BubblePictureList"/>
    <dgm:cxn modelId="{E2168085-944E-4C44-BBC3-2B887FC501DF}" type="presOf" srcId="{204C580A-402D-4BF3-AC26-992055C44C83}" destId="{8F0F745C-F7BA-4331-AD31-11635683FB0F}" srcOrd="0" destOrd="0" presId="urn:microsoft.com/office/officeart/2008/layout/BubblePictureList"/>
    <dgm:cxn modelId="{BFA00354-005C-4647-AE98-47488989923C}" type="presOf" srcId="{CF721BCB-A014-4928-A306-54C5535DF4A1}" destId="{1E3CE0A0-C936-4861-BA00-BB843396E003}" srcOrd="0" destOrd="0" presId="urn:microsoft.com/office/officeart/2008/layout/BubblePictureList"/>
    <dgm:cxn modelId="{7AA56ADC-201C-4A11-975C-8F2E0DAB820B}" srcId="{D91ECF71-339F-4EF1-A193-3505146E966D}" destId="{F0B38841-4B48-4DD5-A667-E670BBAFD1C5}" srcOrd="0" destOrd="0" parTransId="{AA6A0D8F-ED34-403C-8555-5651D7C891D1}" sibTransId="{204C580A-402D-4BF3-AC26-992055C44C83}"/>
    <dgm:cxn modelId="{EB8D2E45-F70E-436D-BC41-62F22868E2AA}" srcId="{D91ECF71-339F-4EF1-A193-3505146E966D}" destId="{DD77252D-FC53-4512-B0CD-CE9405FFEBD4}" srcOrd="2" destOrd="0" parTransId="{39684522-9F7F-4300-B740-6C680A475A9E}" sibTransId="{E0611A54-F26A-4E21-B628-03B5B830F3B9}"/>
    <dgm:cxn modelId="{A81BFA37-1F23-49CB-99F3-CD428E604115}" srcId="{D91ECF71-339F-4EF1-A193-3505146E966D}" destId="{CF721BCB-A014-4928-A306-54C5535DF4A1}" srcOrd="1" destOrd="0" parTransId="{A824251E-721E-4131-89A4-8AB2C5BE3BEA}" sibTransId="{84A3C20F-D53E-45C9-A294-041CC832C04C}"/>
    <dgm:cxn modelId="{34658089-4672-46AD-8B9B-8F431F027584}" type="presOf" srcId="{F0B38841-4B48-4DD5-A667-E670BBAFD1C5}" destId="{E971A7E9-4367-488F-AA0D-B0C050A343E3}" srcOrd="0" destOrd="0" presId="urn:microsoft.com/office/officeart/2008/layout/BubblePictureList"/>
    <dgm:cxn modelId="{10247AE2-567A-40AC-BF91-B85D769AE477}" type="presOf" srcId="{84A3C20F-D53E-45C9-A294-041CC832C04C}" destId="{5B8CE743-45BE-4716-9D61-7D22F566ECDA}" srcOrd="0" destOrd="0" presId="urn:microsoft.com/office/officeart/2008/layout/BubblePictureList"/>
    <dgm:cxn modelId="{BEA16015-7AB7-4DAA-9418-05EA801ECC3F}" type="presParOf" srcId="{2E5C3EFE-A5C5-4E08-AF54-0FE9B25B6461}" destId="{E971A7E9-4367-488F-AA0D-B0C050A343E3}" srcOrd="0" destOrd="0" presId="urn:microsoft.com/office/officeart/2008/layout/BubblePictureList"/>
    <dgm:cxn modelId="{FF0F649B-50ED-4D10-9ECA-7944E2311FF3}" type="presParOf" srcId="{2E5C3EFE-A5C5-4E08-AF54-0FE9B25B6461}" destId="{FDBB5925-26B0-4AD4-9A15-381A0F7C818E}" srcOrd="1" destOrd="0" presId="urn:microsoft.com/office/officeart/2008/layout/BubblePictureList"/>
    <dgm:cxn modelId="{B9661E19-7B99-49C4-9CB1-40A4F7293374}" type="presParOf" srcId="{FDBB5925-26B0-4AD4-9A15-381A0F7C818E}" destId="{B549649D-CA45-468A-8132-A44A684E2E8C}" srcOrd="0" destOrd="0" presId="urn:microsoft.com/office/officeart/2008/layout/BubblePictureList"/>
    <dgm:cxn modelId="{289D777C-998F-49CD-88EA-7CF5C61A2C1E}" type="presParOf" srcId="{2E5C3EFE-A5C5-4E08-AF54-0FE9B25B6461}" destId="{4D96C72A-51C7-4DDE-ADFF-07295072577B}" srcOrd="2" destOrd="0" presId="urn:microsoft.com/office/officeart/2008/layout/BubblePictureList"/>
    <dgm:cxn modelId="{CE0E617A-0D61-4ABD-9730-1808FF3B3889}" type="presParOf" srcId="{2E5C3EFE-A5C5-4E08-AF54-0FE9B25B6461}" destId="{7D561341-FDD2-4A97-9128-394B9F29FA5F}" srcOrd="3" destOrd="0" presId="urn:microsoft.com/office/officeart/2008/layout/BubblePictureList"/>
    <dgm:cxn modelId="{7BFEE00B-4DE0-44E5-BAC6-E179399452FD}" type="presParOf" srcId="{7D561341-FDD2-4A97-9128-394B9F29FA5F}" destId="{8F0F745C-F7BA-4331-AD31-11635683FB0F}" srcOrd="0" destOrd="0" presId="urn:microsoft.com/office/officeart/2008/layout/BubblePictureList"/>
    <dgm:cxn modelId="{F8F0A208-5B8B-4F81-A115-700E52272C5A}" type="presParOf" srcId="{2E5C3EFE-A5C5-4E08-AF54-0FE9B25B6461}" destId="{1E3CE0A0-C936-4861-BA00-BB843396E003}" srcOrd="4" destOrd="0" presId="urn:microsoft.com/office/officeart/2008/layout/BubblePictureList"/>
    <dgm:cxn modelId="{BE8A0185-18D4-4D9A-81FC-9141904407FD}" type="presParOf" srcId="{2E5C3EFE-A5C5-4E08-AF54-0FE9B25B6461}" destId="{F41ABA96-25EA-42DE-931B-82FBD918A76C}" srcOrd="5" destOrd="0" presId="urn:microsoft.com/office/officeart/2008/layout/BubblePictureList"/>
    <dgm:cxn modelId="{ADE8E82A-D006-47A5-9F85-FC43F321FFBA}" type="presParOf" srcId="{F41ABA96-25EA-42DE-931B-82FBD918A76C}" destId="{B2554C4D-0DA3-4030-9DB3-34B7DCEB525D}" srcOrd="0" destOrd="0" presId="urn:microsoft.com/office/officeart/2008/layout/BubblePictureList"/>
    <dgm:cxn modelId="{9F35F861-F41A-4B90-8974-BDB2C3673313}" type="presParOf" srcId="{2E5C3EFE-A5C5-4E08-AF54-0FE9B25B6461}" destId="{8183FCA0-99BD-4400-8792-1AE6BAADF963}" srcOrd="6" destOrd="0" presId="urn:microsoft.com/office/officeart/2008/layout/BubblePictureList"/>
    <dgm:cxn modelId="{20167357-D4C8-4BD8-8ECF-4E0DBCCCB4F2}" type="presParOf" srcId="{8183FCA0-99BD-4400-8792-1AE6BAADF963}" destId="{5B8CE743-45BE-4716-9D61-7D22F566ECDA}" srcOrd="0" destOrd="0" presId="urn:microsoft.com/office/officeart/2008/layout/BubblePictureList"/>
    <dgm:cxn modelId="{71D06A08-266C-4193-A905-7469D36562CE}" type="presParOf" srcId="{2E5C3EFE-A5C5-4E08-AF54-0FE9B25B6461}" destId="{18F36E9B-4D7F-40B9-B007-CE30D1DB7EC4}" srcOrd="7" destOrd="0" presId="urn:microsoft.com/office/officeart/2008/layout/BubblePictureList"/>
    <dgm:cxn modelId="{B73E09CE-289C-4B6E-B01F-10E6B7C604DE}" type="presParOf" srcId="{18F36E9B-4D7F-40B9-B007-CE30D1DB7EC4}" destId="{097D8325-5C3A-4010-9EDA-705E65612906}" srcOrd="0" destOrd="0" presId="urn:microsoft.com/office/officeart/2008/layout/BubblePictureList"/>
    <dgm:cxn modelId="{534B1FB0-6C1E-40EC-A726-4F5ACC261F85}" type="presParOf" srcId="{2E5C3EFE-A5C5-4E08-AF54-0FE9B25B6461}" destId="{1C64A4CC-273D-4FA1-9289-4734698BA678}" srcOrd="8" destOrd="0" presId="urn:microsoft.com/office/officeart/2008/layout/BubblePictureList"/>
    <dgm:cxn modelId="{DBD66ABA-5B12-49D7-B38F-1D3A1A7D4E6A}" type="presParOf" srcId="{2E5C3EFE-A5C5-4E08-AF54-0FE9B25B6461}" destId="{42DA8531-81BA-4176-B3D6-55DEC2335FE8}" srcOrd="9" destOrd="0" presId="urn:microsoft.com/office/officeart/2008/layout/BubblePictureList"/>
    <dgm:cxn modelId="{5B299DCB-1B9C-429C-8232-2002A2A92C56}" type="presParOf" srcId="{2E5C3EFE-A5C5-4E08-AF54-0FE9B25B6461}" destId="{287506D5-C025-4C66-A3D8-91CF7D76D633}" srcOrd="10" destOrd="0" presId="urn:microsoft.com/office/officeart/2008/layout/BubblePictureList"/>
    <dgm:cxn modelId="{1A49E1A9-97CB-45D5-AD30-BAF6AAD7FB22}" type="presParOf" srcId="{2E5C3EFE-A5C5-4E08-AF54-0FE9B25B6461}" destId="{7824F4C1-E7D4-426E-9A5D-4A27F05E40B0}" srcOrd="11" destOrd="0" presId="urn:microsoft.com/office/officeart/2008/layout/BubblePictureList"/>
    <dgm:cxn modelId="{F340D67B-0240-4482-882B-0143130E57A8}" type="presParOf" srcId="{7824F4C1-E7D4-426E-9A5D-4A27F05E40B0}" destId="{7B66802B-4454-4E21-8F9C-0D09618659C9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1ECF71-339F-4EF1-A193-3505146E966D}" type="doc">
      <dgm:prSet loTypeId="urn:microsoft.com/office/officeart/2008/layout/HexagonCluster" loCatId="pictur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0B38841-4B48-4DD5-A667-E670BBAFD1C5}">
      <dgm:prSet custT="1"/>
      <dgm:spPr/>
      <dgm:t>
        <a:bodyPr/>
        <a:lstStyle/>
        <a:p>
          <a:pPr rtl="1"/>
          <a:r>
            <a:rPr lang="ar-SA" sz="1400" b="1" baseline="0" dirty="0" smtClean="0"/>
            <a:t>الديمقراطي</a:t>
          </a:r>
          <a:endParaRPr lang="ar-SA" sz="1400" b="1" dirty="0"/>
        </a:p>
      </dgm:t>
    </dgm:pt>
    <dgm:pt modelId="{AA6A0D8F-ED34-403C-8555-5651D7C891D1}" type="parTrans" cxnId="{7AA56ADC-201C-4A11-975C-8F2E0DAB820B}">
      <dgm:prSet/>
      <dgm:spPr/>
      <dgm:t>
        <a:bodyPr/>
        <a:lstStyle/>
        <a:p>
          <a:pPr rtl="1"/>
          <a:endParaRPr lang="ar-SA"/>
        </a:p>
      </dgm:t>
    </dgm:pt>
    <dgm:pt modelId="{204C580A-402D-4BF3-AC26-992055C44C83}" type="sibTrans" cxnId="{7AA56ADC-201C-4A11-975C-8F2E0DAB820B}">
      <dgm:prSet/>
      <dgm:spPr/>
      <dgm:t>
        <a:bodyPr/>
        <a:lstStyle/>
        <a:p>
          <a:pPr rtl="1"/>
          <a:endParaRPr lang="ar-SA"/>
        </a:p>
      </dgm:t>
    </dgm:pt>
    <dgm:pt modelId="{32CFB2E1-548C-4397-A952-CFA74F09F62E}">
      <dgm:prSet custT="1"/>
      <dgm:spPr/>
      <dgm:t>
        <a:bodyPr/>
        <a:lstStyle/>
        <a:p>
          <a:pPr rtl="1"/>
          <a:r>
            <a:rPr lang="ar-SA" sz="1400" b="1" dirty="0" err="1" smtClean="0"/>
            <a:t>الاتوقراطي</a:t>
          </a:r>
          <a:r>
            <a:rPr lang="ar-SA" sz="1400" b="1" dirty="0" smtClean="0"/>
            <a:t>/ الدكتاتوري</a:t>
          </a:r>
          <a:endParaRPr lang="ar-SA" sz="1400" b="1" dirty="0"/>
        </a:p>
      </dgm:t>
    </dgm:pt>
    <dgm:pt modelId="{C54A3932-FD5C-430D-A9A4-DBB3A9657069}" type="parTrans" cxnId="{76EE6809-AD78-470A-B7D5-6369CBC7F50C}">
      <dgm:prSet/>
      <dgm:spPr/>
      <dgm:t>
        <a:bodyPr/>
        <a:lstStyle/>
        <a:p>
          <a:pPr rtl="1"/>
          <a:endParaRPr lang="ar-SA"/>
        </a:p>
      </dgm:t>
    </dgm:pt>
    <dgm:pt modelId="{177BA5F4-228F-45C0-90E8-61F2F234A957}" type="sibTrans" cxnId="{76EE6809-AD78-470A-B7D5-6369CBC7F50C}">
      <dgm:prSet/>
      <dgm:spPr/>
      <dgm:t>
        <a:bodyPr/>
        <a:lstStyle/>
        <a:p>
          <a:pPr rtl="1"/>
          <a:endParaRPr lang="ar-SA"/>
        </a:p>
      </dgm:t>
    </dgm:pt>
    <dgm:pt modelId="{2659911F-3B93-4004-B326-7CF129C34B30}">
      <dgm:prSet custT="1"/>
      <dgm:spPr/>
      <dgm:t>
        <a:bodyPr/>
        <a:lstStyle/>
        <a:p>
          <a:pPr rtl="1"/>
          <a:r>
            <a:rPr lang="ar-SA" sz="1400" b="1" dirty="0" smtClean="0"/>
            <a:t>السلبي</a:t>
          </a:r>
          <a:endParaRPr lang="ar-SA" sz="1400" b="1" dirty="0"/>
        </a:p>
      </dgm:t>
    </dgm:pt>
    <dgm:pt modelId="{6B52E05F-C94A-4038-A2D4-0BDCB8A6FA3C}" type="parTrans" cxnId="{F305EF11-3E04-4971-AF17-D110B48BEB6A}">
      <dgm:prSet/>
      <dgm:spPr/>
      <dgm:t>
        <a:bodyPr/>
        <a:lstStyle/>
        <a:p>
          <a:pPr rtl="1"/>
          <a:endParaRPr lang="ar-SA"/>
        </a:p>
      </dgm:t>
    </dgm:pt>
    <dgm:pt modelId="{4D9721DC-F13A-4485-B6E0-DF3469CDCF72}" type="sibTrans" cxnId="{F305EF11-3E04-4971-AF17-D110B48BEB6A}">
      <dgm:prSet/>
      <dgm:spPr/>
      <dgm:t>
        <a:bodyPr/>
        <a:lstStyle/>
        <a:p>
          <a:pPr rtl="1"/>
          <a:endParaRPr lang="ar-SA"/>
        </a:p>
      </dgm:t>
    </dgm:pt>
    <dgm:pt modelId="{721E1AA3-4170-435D-B21D-0411C633ACB0}" type="pres">
      <dgm:prSet presAssocID="{D91ECF71-339F-4EF1-A193-3505146E966D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pPr rtl="1"/>
          <a:endParaRPr lang="ar-SA"/>
        </a:p>
      </dgm:t>
    </dgm:pt>
    <dgm:pt modelId="{46B6A49F-0AAC-438D-BFEC-DA71D0C8BFD6}" type="pres">
      <dgm:prSet presAssocID="{F0B38841-4B48-4DD5-A667-E670BBAFD1C5}" presName="text1" presStyleCnt="0"/>
      <dgm:spPr/>
    </dgm:pt>
    <dgm:pt modelId="{C0DE16FA-D28C-4C91-B378-88432A8FE09A}" type="pres">
      <dgm:prSet presAssocID="{F0B38841-4B48-4DD5-A667-E670BBAFD1C5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BB5383-056A-450F-83C8-98592F3CBBE9}" type="pres">
      <dgm:prSet presAssocID="{F0B38841-4B48-4DD5-A667-E670BBAFD1C5}" presName="textaccent1" presStyleCnt="0"/>
      <dgm:spPr/>
    </dgm:pt>
    <dgm:pt modelId="{AE532B77-A2BA-4A41-B3BE-6DB629D67F46}" type="pres">
      <dgm:prSet presAssocID="{F0B38841-4B48-4DD5-A667-E670BBAFD1C5}" presName="accentRepeatNode" presStyleLbl="solidAlignAcc1" presStyleIdx="0" presStyleCnt="6"/>
      <dgm:spPr/>
    </dgm:pt>
    <dgm:pt modelId="{27F6F524-EB81-465C-BFDA-F1FCEA9E1E20}" type="pres">
      <dgm:prSet presAssocID="{204C580A-402D-4BF3-AC26-992055C44C83}" presName="image1" presStyleCnt="0"/>
      <dgm:spPr/>
    </dgm:pt>
    <dgm:pt modelId="{A4E9E31B-A04A-4CF7-BB65-93086F7D898C}" type="pres">
      <dgm:prSet presAssocID="{204C580A-402D-4BF3-AC26-992055C44C83}" presName="imageRepeatNode" presStyleLbl="alignAcc1" presStyleIdx="0" presStyleCnt="3"/>
      <dgm:spPr/>
      <dgm:t>
        <a:bodyPr/>
        <a:lstStyle/>
        <a:p>
          <a:pPr rtl="1"/>
          <a:endParaRPr lang="ar-SA"/>
        </a:p>
      </dgm:t>
    </dgm:pt>
    <dgm:pt modelId="{A2F64951-77F4-4193-93EB-7CF49930FB6D}" type="pres">
      <dgm:prSet presAssocID="{204C580A-402D-4BF3-AC26-992055C44C83}" presName="imageaccent1" presStyleCnt="0"/>
      <dgm:spPr/>
    </dgm:pt>
    <dgm:pt modelId="{EB7907D9-AB1F-4BCD-B603-D9C9F7512B75}" type="pres">
      <dgm:prSet presAssocID="{204C580A-402D-4BF3-AC26-992055C44C83}" presName="accentRepeatNode" presStyleLbl="solidAlignAcc1" presStyleIdx="1" presStyleCnt="6"/>
      <dgm:spPr/>
    </dgm:pt>
    <dgm:pt modelId="{14D4BDB4-5072-4547-A793-53CD2B1D3394}" type="pres">
      <dgm:prSet presAssocID="{32CFB2E1-548C-4397-A952-CFA74F09F62E}" presName="text2" presStyleCnt="0"/>
      <dgm:spPr/>
    </dgm:pt>
    <dgm:pt modelId="{31063C2E-7B4B-435B-9711-80321674C24D}" type="pres">
      <dgm:prSet presAssocID="{32CFB2E1-548C-4397-A952-CFA74F09F62E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E4A171-1680-45C9-A6AE-659D003BE4EC}" type="pres">
      <dgm:prSet presAssocID="{32CFB2E1-548C-4397-A952-CFA74F09F62E}" presName="textaccent2" presStyleCnt="0"/>
      <dgm:spPr/>
    </dgm:pt>
    <dgm:pt modelId="{D4C0EBBF-DB25-4300-9EA1-1A23AA8283B7}" type="pres">
      <dgm:prSet presAssocID="{32CFB2E1-548C-4397-A952-CFA74F09F62E}" presName="accentRepeatNode" presStyleLbl="solidAlignAcc1" presStyleIdx="2" presStyleCnt="6"/>
      <dgm:spPr/>
    </dgm:pt>
    <dgm:pt modelId="{1FEC2C88-1DBD-4C6D-9079-98689D2CADCB}" type="pres">
      <dgm:prSet presAssocID="{177BA5F4-228F-45C0-90E8-61F2F234A957}" presName="image2" presStyleCnt="0"/>
      <dgm:spPr/>
    </dgm:pt>
    <dgm:pt modelId="{E17EC70B-8164-4E58-9FA9-2254D775EC64}" type="pres">
      <dgm:prSet presAssocID="{177BA5F4-228F-45C0-90E8-61F2F234A957}" presName="imageRepeatNode" presStyleLbl="alignAcc1" presStyleIdx="1" presStyleCnt="3"/>
      <dgm:spPr/>
      <dgm:t>
        <a:bodyPr/>
        <a:lstStyle/>
        <a:p>
          <a:pPr rtl="1"/>
          <a:endParaRPr lang="ar-SA"/>
        </a:p>
      </dgm:t>
    </dgm:pt>
    <dgm:pt modelId="{D42BF8A7-FC19-40DA-B2B9-31733F9E6655}" type="pres">
      <dgm:prSet presAssocID="{177BA5F4-228F-45C0-90E8-61F2F234A957}" presName="imageaccent2" presStyleCnt="0"/>
      <dgm:spPr/>
    </dgm:pt>
    <dgm:pt modelId="{83611211-795C-40D3-8AA4-011874B642E3}" type="pres">
      <dgm:prSet presAssocID="{177BA5F4-228F-45C0-90E8-61F2F234A957}" presName="accentRepeatNode" presStyleLbl="solidAlignAcc1" presStyleIdx="3" presStyleCnt="6"/>
      <dgm:spPr/>
    </dgm:pt>
    <dgm:pt modelId="{C773E566-CC8C-4746-9C05-7AC39EA46DE2}" type="pres">
      <dgm:prSet presAssocID="{2659911F-3B93-4004-B326-7CF129C34B30}" presName="text3" presStyleCnt="0"/>
      <dgm:spPr/>
    </dgm:pt>
    <dgm:pt modelId="{613A1D1D-7001-4BF2-8C45-B1709702EF98}" type="pres">
      <dgm:prSet presAssocID="{2659911F-3B93-4004-B326-7CF129C34B30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964488-89A3-414C-8835-E74B382A00DF}" type="pres">
      <dgm:prSet presAssocID="{2659911F-3B93-4004-B326-7CF129C34B30}" presName="textaccent3" presStyleCnt="0"/>
      <dgm:spPr/>
    </dgm:pt>
    <dgm:pt modelId="{A7B246C3-E215-4F34-9330-31ED5BBAF858}" type="pres">
      <dgm:prSet presAssocID="{2659911F-3B93-4004-B326-7CF129C34B30}" presName="accentRepeatNode" presStyleLbl="solidAlignAcc1" presStyleIdx="4" presStyleCnt="6"/>
      <dgm:spPr/>
    </dgm:pt>
    <dgm:pt modelId="{73E7DACA-9E1B-4766-8288-F4E608D83B7E}" type="pres">
      <dgm:prSet presAssocID="{4D9721DC-F13A-4485-B6E0-DF3469CDCF72}" presName="image3" presStyleCnt="0"/>
      <dgm:spPr/>
    </dgm:pt>
    <dgm:pt modelId="{40837A57-8D2A-4DAD-8F2E-3DAE9F6F3A6B}" type="pres">
      <dgm:prSet presAssocID="{4D9721DC-F13A-4485-B6E0-DF3469CDCF72}" presName="imageRepeatNode" presStyleLbl="alignAcc1" presStyleIdx="2" presStyleCnt="3"/>
      <dgm:spPr/>
      <dgm:t>
        <a:bodyPr/>
        <a:lstStyle/>
        <a:p>
          <a:pPr rtl="1"/>
          <a:endParaRPr lang="ar-SA"/>
        </a:p>
      </dgm:t>
    </dgm:pt>
    <dgm:pt modelId="{1C634024-FFB6-41B8-BFDA-F14257E46EB0}" type="pres">
      <dgm:prSet presAssocID="{4D9721DC-F13A-4485-B6E0-DF3469CDCF72}" presName="imageaccent3" presStyleCnt="0"/>
      <dgm:spPr/>
    </dgm:pt>
    <dgm:pt modelId="{C7188D3D-E5CB-420E-9E7D-AECB071C373F}" type="pres">
      <dgm:prSet presAssocID="{4D9721DC-F13A-4485-B6E0-DF3469CDCF72}" presName="accentRepeatNode" presStyleLbl="solidAlignAcc1" presStyleIdx="5" presStyleCnt="6"/>
      <dgm:spPr/>
    </dgm:pt>
  </dgm:ptLst>
  <dgm:cxnLst>
    <dgm:cxn modelId="{0C7572F6-5D5B-42EE-986E-5B3BA68461CA}" type="presOf" srcId="{32CFB2E1-548C-4397-A952-CFA74F09F62E}" destId="{31063C2E-7B4B-435B-9711-80321674C24D}" srcOrd="0" destOrd="0" presId="urn:microsoft.com/office/officeart/2008/layout/HexagonCluster"/>
    <dgm:cxn modelId="{3DB6BF6D-C2B5-4BC8-B054-C8FC646F695E}" type="presOf" srcId="{177BA5F4-228F-45C0-90E8-61F2F234A957}" destId="{E17EC70B-8164-4E58-9FA9-2254D775EC64}" srcOrd="0" destOrd="0" presId="urn:microsoft.com/office/officeart/2008/layout/HexagonCluster"/>
    <dgm:cxn modelId="{8C2422C4-42E6-4A19-B148-A13A9F5F5B09}" type="presOf" srcId="{204C580A-402D-4BF3-AC26-992055C44C83}" destId="{A4E9E31B-A04A-4CF7-BB65-93086F7D898C}" srcOrd="0" destOrd="0" presId="urn:microsoft.com/office/officeart/2008/layout/HexagonCluster"/>
    <dgm:cxn modelId="{F305EF11-3E04-4971-AF17-D110B48BEB6A}" srcId="{D91ECF71-339F-4EF1-A193-3505146E966D}" destId="{2659911F-3B93-4004-B326-7CF129C34B30}" srcOrd="2" destOrd="0" parTransId="{6B52E05F-C94A-4038-A2D4-0BDCB8A6FA3C}" sibTransId="{4D9721DC-F13A-4485-B6E0-DF3469CDCF72}"/>
    <dgm:cxn modelId="{531A1496-0E78-41B6-A166-3D0C3CDC2C13}" type="presOf" srcId="{D91ECF71-339F-4EF1-A193-3505146E966D}" destId="{721E1AA3-4170-435D-B21D-0411C633ACB0}" srcOrd="0" destOrd="0" presId="urn:microsoft.com/office/officeart/2008/layout/HexagonCluster"/>
    <dgm:cxn modelId="{76EE6809-AD78-470A-B7D5-6369CBC7F50C}" srcId="{D91ECF71-339F-4EF1-A193-3505146E966D}" destId="{32CFB2E1-548C-4397-A952-CFA74F09F62E}" srcOrd="1" destOrd="0" parTransId="{C54A3932-FD5C-430D-A9A4-DBB3A9657069}" sibTransId="{177BA5F4-228F-45C0-90E8-61F2F234A957}"/>
    <dgm:cxn modelId="{3C578F95-4C55-4A1B-AEDF-41D82762A611}" type="presOf" srcId="{F0B38841-4B48-4DD5-A667-E670BBAFD1C5}" destId="{C0DE16FA-D28C-4C91-B378-88432A8FE09A}" srcOrd="0" destOrd="0" presId="urn:microsoft.com/office/officeart/2008/layout/HexagonCluster"/>
    <dgm:cxn modelId="{7AA56ADC-201C-4A11-975C-8F2E0DAB820B}" srcId="{D91ECF71-339F-4EF1-A193-3505146E966D}" destId="{F0B38841-4B48-4DD5-A667-E670BBAFD1C5}" srcOrd="0" destOrd="0" parTransId="{AA6A0D8F-ED34-403C-8555-5651D7C891D1}" sibTransId="{204C580A-402D-4BF3-AC26-992055C44C83}"/>
    <dgm:cxn modelId="{44E60B1B-562A-4E2D-B771-CFB701A13793}" type="presOf" srcId="{4D9721DC-F13A-4485-B6E0-DF3469CDCF72}" destId="{40837A57-8D2A-4DAD-8F2E-3DAE9F6F3A6B}" srcOrd="0" destOrd="0" presId="urn:microsoft.com/office/officeart/2008/layout/HexagonCluster"/>
    <dgm:cxn modelId="{9D71C7D1-5EA7-4426-9D70-9C3EAB510216}" type="presOf" srcId="{2659911F-3B93-4004-B326-7CF129C34B30}" destId="{613A1D1D-7001-4BF2-8C45-B1709702EF98}" srcOrd="0" destOrd="0" presId="urn:microsoft.com/office/officeart/2008/layout/HexagonCluster"/>
    <dgm:cxn modelId="{557396B8-2972-46DC-9980-E8EDD1DB4DDC}" type="presParOf" srcId="{721E1AA3-4170-435D-B21D-0411C633ACB0}" destId="{46B6A49F-0AAC-438D-BFEC-DA71D0C8BFD6}" srcOrd="0" destOrd="0" presId="urn:microsoft.com/office/officeart/2008/layout/HexagonCluster"/>
    <dgm:cxn modelId="{ACF408D5-9A26-4663-A851-89089380EC6C}" type="presParOf" srcId="{46B6A49F-0AAC-438D-BFEC-DA71D0C8BFD6}" destId="{C0DE16FA-D28C-4C91-B378-88432A8FE09A}" srcOrd="0" destOrd="0" presId="urn:microsoft.com/office/officeart/2008/layout/HexagonCluster"/>
    <dgm:cxn modelId="{3358BB9D-2B9F-4A93-982A-71DBC82102A6}" type="presParOf" srcId="{721E1AA3-4170-435D-B21D-0411C633ACB0}" destId="{DBBB5383-056A-450F-83C8-98592F3CBBE9}" srcOrd="1" destOrd="0" presId="urn:microsoft.com/office/officeart/2008/layout/HexagonCluster"/>
    <dgm:cxn modelId="{079662A1-2658-44B0-B1B6-38970A300CBA}" type="presParOf" srcId="{DBBB5383-056A-450F-83C8-98592F3CBBE9}" destId="{AE532B77-A2BA-4A41-B3BE-6DB629D67F46}" srcOrd="0" destOrd="0" presId="urn:microsoft.com/office/officeart/2008/layout/HexagonCluster"/>
    <dgm:cxn modelId="{0B2F52AC-CE53-4F1B-BC3A-199DF8CA1B26}" type="presParOf" srcId="{721E1AA3-4170-435D-B21D-0411C633ACB0}" destId="{27F6F524-EB81-465C-BFDA-F1FCEA9E1E20}" srcOrd="2" destOrd="0" presId="urn:microsoft.com/office/officeart/2008/layout/HexagonCluster"/>
    <dgm:cxn modelId="{777C593E-709D-4294-9E67-7920A6A3E72B}" type="presParOf" srcId="{27F6F524-EB81-465C-BFDA-F1FCEA9E1E20}" destId="{A4E9E31B-A04A-4CF7-BB65-93086F7D898C}" srcOrd="0" destOrd="0" presId="urn:microsoft.com/office/officeart/2008/layout/HexagonCluster"/>
    <dgm:cxn modelId="{08F8B879-8E4D-491D-A1A1-C402F8764BFC}" type="presParOf" srcId="{721E1AA3-4170-435D-B21D-0411C633ACB0}" destId="{A2F64951-77F4-4193-93EB-7CF49930FB6D}" srcOrd="3" destOrd="0" presId="urn:microsoft.com/office/officeart/2008/layout/HexagonCluster"/>
    <dgm:cxn modelId="{902D1C32-54FC-485D-BEBE-8D511BDE4496}" type="presParOf" srcId="{A2F64951-77F4-4193-93EB-7CF49930FB6D}" destId="{EB7907D9-AB1F-4BCD-B603-D9C9F7512B75}" srcOrd="0" destOrd="0" presId="urn:microsoft.com/office/officeart/2008/layout/HexagonCluster"/>
    <dgm:cxn modelId="{B1ABB1E9-32AB-49AD-B36F-6D7F11A1C171}" type="presParOf" srcId="{721E1AA3-4170-435D-B21D-0411C633ACB0}" destId="{14D4BDB4-5072-4547-A793-53CD2B1D3394}" srcOrd="4" destOrd="0" presId="urn:microsoft.com/office/officeart/2008/layout/HexagonCluster"/>
    <dgm:cxn modelId="{B3F86000-0053-4595-9D79-B31E7193CFC5}" type="presParOf" srcId="{14D4BDB4-5072-4547-A793-53CD2B1D3394}" destId="{31063C2E-7B4B-435B-9711-80321674C24D}" srcOrd="0" destOrd="0" presId="urn:microsoft.com/office/officeart/2008/layout/HexagonCluster"/>
    <dgm:cxn modelId="{7F78A7EA-BF78-4EC0-A4CE-6D499A3743A5}" type="presParOf" srcId="{721E1AA3-4170-435D-B21D-0411C633ACB0}" destId="{33E4A171-1680-45C9-A6AE-659D003BE4EC}" srcOrd="5" destOrd="0" presId="urn:microsoft.com/office/officeart/2008/layout/HexagonCluster"/>
    <dgm:cxn modelId="{F5E8908A-BB99-4FBE-B39D-C5EFB8F4EF59}" type="presParOf" srcId="{33E4A171-1680-45C9-A6AE-659D003BE4EC}" destId="{D4C0EBBF-DB25-4300-9EA1-1A23AA8283B7}" srcOrd="0" destOrd="0" presId="urn:microsoft.com/office/officeart/2008/layout/HexagonCluster"/>
    <dgm:cxn modelId="{22F46ECF-D805-47BC-A24E-0D1228BC8518}" type="presParOf" srcId="{721E1AA3-4170-435D-B21D-0411C633ACB0}" destId="{1FEC2C88-1DBD-4C6D-9079-98689D2CADCB}" srcOrd="6" destOrd="0" presId="urn:microsoft.com/office/officeart/2008/layout/HexagonCluster"/>
    <dgm:cxn modelId="{2080D750-A5CA-4E26-932E-7DF68E358C57}" type="presParOf" srcId="{1FEC2C88-1DBD-4C6D-9079-98689D2CADCB}" destId="{E17EC70B-8164-4E58-9FA9-2254D775EC64}" srcOrd="0" destOrd="0" presId="urn:microsoft.com/office/officeart/2008/layout/HexagonCluster"/>
    <dgm:cxn modelId="{D2921E89-85A7-487C-90CB-0F1443F64ED4}" type="presParOf" srcId="{721E1AA3-4170-435D-B21D-0411C633ACB0}" destId="{D42BF8A7-FC19-40DA-B2B9-31733F9E6655}" srcOrd="7" destOrd="0" presId="urn:microsoft.com/office/officeart/2008/layout/HexagonCluster"/>
    <dgm:cxn modelId="{5C5526AA-451A-4FCE-92E3-FF490DF9F35C}" type="presParOf" srcId="{D42BF8A7-FC19-40DA-B2B9-31733F9E6655}" destId="{83611211-795C-40D3-8AA4-011874B642E3}" srcOrd="0" destOrd="0" presId="urn:microsoft.com/office/officeart/2008/layout/HexagonCluster"/>
    <dgm:cxn modelId="{72B3CCFB-B309-4D8A-94C9-C3E9CD49CF2D}" type="presParOf" srcId="{721E1AA3-4170-435D-B21D-0411C633ACB0}" destId="{C773E566-CC8C-4746-9C05-7AC39EA46DE2}" srcOrd="8" destOrd="0" presId="urn:microsoft.com/office/officeart/2008/layout/HexagonCluster"/>
    <dgm:cxn modelId="{A0CB4AB5-5C9E-4A06-B977-A61C5B4506BA}" type="presParOf" srcId="{C773E566-CC8C-4746-9C05-7AC39EA46DE2}" destId="{613A1D1D-7001-4BF2-8C45-B1709702EF98}" srcOrd="0" destOrd="0" presId="urn:microsoft.com/office/officeart/2008/layout/HexagonCluster"/>
    <dgm:cxn modelId="{8C5F7539-7EFD-4AC1-8BCD-B4567B5C1B8B}" type="presParOf" srcId="{721E1AA3-4170-435D-B21D-0411C633ACB0}" destId="{D8964488-89A3-414C-8835-E74B382A00DF}" srcOrd="9" destOrd="0" presId="urn:microsoft.com/office/officeart/2008/layout/HexagonCluster"/>
    <dgm:cxn modelId="{76185434-5AFC-4495-9381-15D429AFC7C8}" type="presParOf" srcId="{D8964488-89A3-414C-8835-E74B382A00DF}" destId="{A7B246C3-E215-4F34-9330-31ED5BBAF858}" srcOrd="0" destOrd="0" presId="urn:microsoft.com/office/officeart/2008/layout/HexagonCluster"/>
    <dgm:cxn modelId="{44471CD2-D687-42AC-9066-144CDFD1D5B4}" type="presParOf" srcId="{721E1AA3-4170-435D-B21D-0411C633ACB0}" destId="{73E7DACA-9E1B-4766-8288-F4E608D83B7E}" srcOrd="10" destOrd="0" presId="urn:microsoft.com/office/officeart/2008/layout/HexagonCluster"/>
    <dgm:cxn modelId="{948BEB9A-59E7-417B-A277-D5F086ED43F8}" type="presParOf" srcId="{73E7DACA-9E1B-4766-8288-F4E608D83B7E}" destId="{40837A57-8D2A-4DAD-8F2E-3DAE9F6F3A6B}" srcOrd="0" destOrd="0" presId="urn:microsoft.com/office/officeart/2008/layout/HexagonCluster"/>
    <dgm:cxn modelId="{8B718017-FAE1-49C9-AF08-00A87C7C1153}" type="presParOf" srcId="{721E1AA3-4170-435D-B21D-0411C633ACB0}" destId="{1C634024-FFB6-41B8-BFDA-F14257E46EB0}" srcOrd="11" destOrd="0" presId="urn:microsoft.com/office/officeart/2008/layout/HexagonCluster"/>
    <dgm:cxn modelId="{C11141F8-5777-4364-8B9E-AEBD67632267}" type="presParOf" srcId="{1C634024-FFB6-41B8-BFDA-F14257E46EB0}" destId="{C7188D3D-E5CB-420E-9E7D-AECB071C373F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13BCBA-B4A6-45D6-BC53-18B119B2DA03}" type="doc">
      <dgm:prSet loTypeId="urn:microsoft.com/office/officeart/2005/8/layout/radial2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68DA8F3-BC91-4E67-B8EF-D0791A555193}">
      <dgm:prSet/>
      <dgm:spPr>
        <a:solidFill>
          <a:srgbClr val="00B050"/>
        </a:solidFill>
      </dgm:spPr>
      <dgm:t>
        <a:bodyPr/>
        <a:lstStyle/>
        <a:p>
          <a:pPr rtl="1"/>
          <a:r>
            <a:rPr lang="ar-SA" b="1" baseline="0" dirty="0" smtClean="0"/>
            <a:t>السلوكية</a:t>
          </a:r>
          <a:endParaRPr lang="ar-SA" b="1" dirty="0"/>
        </a:p>
      </dgm:t>
    </dgm:pt>
    <dgm:pt modelId="{B22925AA-541B-4E90-918D-9EE2288FC035}" type="parTrans" cxnId="{D1F3C878-9E82-4072-90C5-9D1DD9EB0C0B}">
      <dgm:prSet/>
      <dgm:spPr/>
      <dgm:t>
        <a:bodyPr/>
        <a:lstStyle/>
        <a:p>
          <a:pPr rtl="1"/>
          <a:endParaRPr lang="ar-SA"/>
        </a:p>
      </dgm:t>
    </dgm:pt>
    <dgm:pt modelId="{CECA755A-AD39-48ED-9C48-3958F8E991B5}" type="sibTrans" cxnId="{D1F3C878-9E82-4072-90C5-9D1DD9EB0C0B}">
      <dgm:prSet/>
      <dgm:spPr/>
      <dgm:t>
        <a:bodyPr/>
        <a:lstStyle/>
        <a:p>
          <a:pPr rtl="1"/>
          <a:endParaRPr lang="ar-SA"/>
        </a:p>
      </dgm:t>
    </dgm:pt>
    <dgm:pt modelId="{E400DDA5-2035-43E2-94FF-7C0D3CDA2BFE}">
      <dgm:prSet/>
      <dgm:spPr>
        <a:solidFill>
          <a:srgbClr val="7030A0"/>
        </a:solidFill>
      </dgm:spPr>
      <dgm:t>
        <a:bodyPr/>
        <a:lstStyle/>
        <a:p>
          <a:pPr rtl="1"/>
          <a:r>
            <a:rPr lang="ar-SA" b="1" baseline="0" dirty="0" smtClean="0"/>
            <a:t>الفكرية</a:t>
          </a:r>
          <a:endParaRPr lang="ar-SA" b="1" dirty="0"/>
        </a:p>
      </dgm:t>
    </dgm:pt>
    <dgm:pt modelId="{B8164255-241B-4A6E-B5E3-9D67B5CC8B79}" type="sibTrans" cxnId="{45F65C7D-57A1-44B8-91FE-C668813FF03E}">
      <dgm:prSet/>
      <dgm:spPr/>
      <dgm:t>
        <a:bodyPr/>
        <a:lstStyle/>
        <a:p>
          <a:pPr rtl="1"/>
          <a:endParaRPr lang="ar-SA"/>
        </a:p>
      </dgm:t>
    </dgm:pt>
    <dgm:pt modelId="{F1392F7A-C055-49B5-9901-DECCA8547D33}" type="parTrans" cxnId="{45F65C7D-57A1-44B8-91FE-C668813FF03E}">
      <dgm:prSet/>
      <dgm:spPr/>
      <dgm:t>
        <a:bodyPr/>
        <a:lstStyle/>
        <a:p>
          <a:pPr rtl="1"/>
          <a:endParaRPr lang="ar-SA"/>
        </a:p>
      </dgm:t>
    </dgm:pt>
    <dgm:pt modelId="{7891B7B2-2192-4D9C-93AD-293C23CCF6CD}">
      <dgm:prSet/>
      <dgm:spPr>
        <a:solidFill>
          <a:srgbClr val="0070C0"/>
        </a:solidFill>
      </dgm:spPr>
      <dgm:t>
        <a:bodyPr/>
        <a:lstStyle/>
        <a:p>
          <a:pPr rtl="1"/>
          <a:r>
            <a:rPr lang="ar-SA" b="1" baseline="0" dirty="0" smtClean="0"/>
            <a:t>الفنية</a:t>
          </a:r>
          <a:endParaRPr lang="ar-SA" b="1" dirty="0"/>
        </a:p>
      </dgm:t>
    </dgm:pt>
    <dgm:pt modelId="{87BEDC96-5C9E-443D-811E-776273463F93}" type="sibTrans" cxnId="{D5453F77-F87C-455E-8B25-A62AD40C188F}">
      <dgm:prSet/>
      <dgm:spPr/>
      <dgm:t>
        <a:bodyPr/>
        <a:lstStyle/>
        <a:p>
          <a:pPr rtl="1"/>
          <a:endParaRPr lang="ar-SA"/>
        </a:p>
      </dgm:t>
    </dgm:pt>
    <dgm:pt modelId="{90863874-05EC-4434-97A6-59FDAF874BD2}" type="parTrans" cxnId="{D5453F77-F87C-455E-8B25-A62AD40C188F}">
      <dgm:prSet/>
      <dgm:spPr/>
      <dgm:t>
        <a:bodyPr/>
        <a:lstStyle/>
        <a:p>
          <a:pPr rtl="1"/>
          <a:endParaRPr lang="ar-SA"/>
        </a:p>
      </dgm:t>
    </dgm:pt>
    <dgm:pt modelId="{5F5C9A27-65A0-40AD-8F7D-FB012F33EAAB}" type="pres">
      <dgm:prSet presAssocID="{6313BCBA-B4A6-45D6-BC53-18B119B2DA0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FE4CC61-5B41-4C6C-87BA-F6889B0F99BE}" type="pres">
      <dgm:prSet presAssocID="{6313BCBA-B4A6-45D6-BC53-18B119B2DA03}" presName="cycle" presStyleCnt="0"/>
      <dgm:spPr/>
    </dgm:pt>
    <dgm:pt modelId="{5D10C823-9BE3-43E1-9ED5-8CD87F7825A8}" type="pres">
      <dgm:prSet presAssocID="{6313BCBA-B4A6-45D6-BC53-18B119B2DA03}" presName="centerShape" presStyleCnt="0"/>
      <dgm:spPr/>
    </dgm:pt>
    <dgm:pt modelId="{AC98CA61-E03D-42EE-93DA-D9611DF6BC04}" type="pres">
      <dgm:prSet presAssocID="{6313BCBA-B4A6-45D6-BC53-18B119B2DA03}" presName="connSite" presStyleLbl="node1" presStyleIdx="0" presStyleCnt="4"/>
      <dgm:spPr/>
    </dgm:pt>
    <dgm:pt modelId="{D484451E-6827-4C3C-96D1-0D951F43BD48}" type="pres">
      <dgm:prSet presAssocID="{6313BCBA-B4A6-45D6-BC53-18B119B2DA03}" presName="visible" presStyleLbl="node1" presStyleIdx="0" presStyleCnt="4" custScaleX="64096" custScaleY="49153"/>
      <dgm:spPr>
        <a:solidFill>
          <a:srgbClr val="C00000"/>
        </a:solidFill>
      </dgm:spPr>
    </dgm:pt>
    <dgm:pt modelId="{8A9318E1-DCF9-4D19-A79A-498D47F6C944}" type="pres">
      <dgm:prSet presAssocID="{B22925AA-541B-4E90-918D-9EE2288FC035}" presName="Name25" presStyleLbl="parChTrans1D1" presStyleIdx="0" presStyleCnt="3"/>
      <dgm:spPr/>
      <dgm:t>
        <a:bodyPr/>
        <a:lstStyle/>
        <a:p>
          <a:pPr rtl="1"/>
          <a:endParaRPr lang="ar-SA"/>
        </a:p>
      </dgm:t>
    </dgm:pt>
    <dgm:pt modelId="{6E31655E-9230-41E9-B456-5A808716F319}" type="pres">
      <dgm:prSet presAssocID="{568DA8F3-BC91-4E67-B8EF-D0791A555193}" presName="node" presStyleCnt="0"/>
      <dgm:spPr/>
    </dgm:pt>
    <dgm:pt modelId="{5E425BB0-5AD1-4723-9284-BD7C5E424EE0}" type="pres">
      <dgm:prSet presAssocID="{568DA8F3-BC91-4E67-B8EF-D0791A555193}" presName="parentNode" presStyleLbl="node1" presStyleIdx="1" presStyleCnt="4" custScaleX="164995" custLinFactX="61922" custLinFactNeighborX="100000" custLinFactNeighborY="-641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52E2A4-A6CC-4D5D-B314-A14690F79A91}" type="pres">
      <dgm:prSet presAssocID="{568DA8F3-BC91-4E67-B8EF-D0791A555193}" presName="childNode" presStyleLbl="revTx" presStyleIdx="0" presStyleCnt="0">
        <dgm:presLayoutVars>
          <dgm:bulletEnabled val="1"/>
        </dgm:presLayoutVars>
      </dgm:prSet>
      <dgm:spPr/>
    </dgm:pt>
    <dgm:pt modelId="{A6A4E337-EAA0-4B37-BA2C-699E861E5E61}" type="pres">
      <dgm:prSet presAssocID="{90863874-05EC-4434-97A6-59FDAF874BD2}" presName="Name25" presStyleLbl="parChTrans1D1" presStyleIdx="1" presStyleCnt="3"/>
      <dgm:spPr/>
      <dgm:t>
        <a:bodyPr/>
        <a:lstStyle/>
        <a:p>
          <a:pPr rtl="1"/>
          <a:endParaRPr lang="ar-SA"/>
        </a:p>
      </dgm:t>
    </dgm:pt>
    <dgm:pt modelId="{35B34BC1-23CE-420E-9460-B0CC5B14982E}" type="pres">
      <dgm:prSet presAssocID="{7891B7B2-2192-4D9C-93AD-293C23CCF6CD}" presName="node" presStyleCnt="0"/>
      <dgm:spPr/>
    </dgm:pt>
    <dgm:pt modelId="{992F5194-22A9-48F9-9FC4-50F3D26D9345}" type="pres">
      <dgm:prSet presAssocID="{7891B7B2-2192-4D9C-93AD-293C23CCF6CD}" presName="parentNode" presStyleLbl="node1" presStyleIdx="2" presStyleCnt="4" custScaleX="164995" custLinFactX="100000" custLinFactNeighborX="117139" custLinFactNeighborY="-986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22E0A9-10C2-41B0-9851-04416499B2AD}" type="pres">
      <dgm:prSet presAssocID="{7891B7B2-2192-4D9C-93AD-293C23CCF6CD}" presName="childNode" presStyleLbl="revTx" presStyleIdx="0" presStyleCnt="0">
        <dgm:presLayoutVars>
          <dgm:bulletEnabled val="1"/>
        </dgm:presLayoutVars>
      </dgm:prSet>
      <dgm:spPr/>
    </dgm:pt>
    <dgm:pt modelId="{AB4AC916-2F0D-46C5-B484-AAC25A7AA2AC}" type="pres">
      <dgm:prSet presAssocID="{F1392F7A-C055-49B5-9901-DECCA8547D33}" presName="Name25" presStyleLbl="parChTrans1D1" presStyleIdx="2" presStyleCnt="3"/>
      <dgm:spPr/>
      <dgm:t>
        <a:bodyPr/>
        <a:lstStyle/>
        <a:p>
          <a:pPr rtl="1"/>
          <a:endParaRPr lang="ar-SA"/>
        </a:p>
      </dgm:t>
    </dgm:pt>
    <dgm:pt modelId="{4393FB1D-64E9-4573-9254-A23527602FD3}" type="pres">
      <dgm:prSet presAssocID="{E400DDA5-2035-43E2-94FF-7C0D3CDA2BFE}" presName="node" presStyleCnt="0"/>
      <dgm:spPr/>
    </dgm:pt>
    <dgm:pt modelId="{7D55AE52-CC30-4474-AFFA-412A14F7C534}" type="pres">
      <dgm:prSet presAssocID="{E400DDA5-2035-43E2-94FF-7C0D3CDA2BFE}" presName="parentNode" presStyleLbl="node1" presStyleIdx="3" presStyleCnt="4" custScaleX="164995" custLinFactX="61922" custLinFactNeighborX="100000" custLinFactNeighborY="-641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0DD4D4-5DDD-4C4B-86D6-0066C63F31A0}" type="pres">
      <dgm:prSet presAssocID="{E400DDA5-2035-43E2-94FF-7C0D3CDA2BFE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1EB2040A-A716-40E3-BC5A-EA7AB6DA2056}" type="presOf" srcId="{B22925AA-541B-4E90-918D-9EE2288FC035}" destId="{8A9318E1-DCF9-4D19-A79A-498D47F6C944}" srcOrd="0" destOrd="0" presId="urn:microsoft.com/office/officeart/2005/8/layout/radial2"/>
    <dgm:cxn modelId="{594D64B6-9E27-4242-B3FB-45908BA7AFC7}" type="presOf" srcId="{568DA8F3-BC91-4E67-B8EF-D0791A555193}" destId="{5E425BB0-5AD1-4723-9284-BD7C5E424EE0}" srcOrd="0" destOrd="0" presId="urn:microsoft.com/office/officeart/2005/8/layout/radial2"/>
    <dgm:cxn modelId="{D1F3C878-9E82-4072-90C5-9D1DD9EB0C0B}" srcId="{6313BCBA-B4A6-45D6-BC53-18B119B2DA03}" destId="{568DA8F3-BC91-4E67-B8EF-D0791A555193}" srcOrd="0" destOrd="0" parTransId="{B22925AA-541B-4E90-918D-9EE2288FC035}" sibTransId="{CECA755A-AD39-48ED-9C48-3958F8E991B5}"/>
    <dgm:cxn modelId="{AA6C07E0-AA9A-435A-B4B1-A70CB2981319}" type="presOf" srcId="{F1392F7A-C055-49B5-9901-DECCA8547D33}" destId="{AB4AC916-2F0D-46C5-B484-AAC25A7AA2AC}" srcOrd="0" destOrd="0" presId="urn:microsoft.com/office/officeart/2005/8/layout/radial2"/>
    <dgm:cxn modelId="{1B19A1ED-33F0-4568-9141-F214162D0F31}" type="presOf" srcId="{90863874-05EC-4434-97A6-59FDAF874BD2}" destId="{A6A4E337-EAA0-4B37-BA2C-699E861E5E61}" srcOrd="0" destOrd="0" presId="urn:microsoft.com/office/officeart/2005/8/layout/radial2"/>
    <dgm:cxn modelId="{3D1F8000-10FD-43E4-881B-E9B8767DD139}" type="presOf" srcId="{7891B7B2-2192-4D9C-93AD-293C23CCF6CD}" destId="{992F5194-22A9-48F9-9FC4-50F3D26D9345}" srcOrd="0" destOrd="0" presId="urn:microsoft.com/office/officeart/2005/8/layout/radial2"/>
    <dgm:cxn modelId="{BF85ED4E-1E76-43BE-8EB1-974DD7266338}" type="presOf" srcId="{6313BCBA-B4A6-45D6-BC53-18B119B2DA03}" destId="{5F5C9A27-65A0-40AD-8F7D-FB012F33EAAB}" srcOrd="0" destOrd="0" presId="urn:microsoft.com/office/officeart/2005/8/layout/radial2"/>
    <dgm:cxn modelId="{5D092421-FE72-4324-BD70-8E77B231B03E}" type="presOf" srcId="{E400DDA5-2035-43E2-94FF-7C0D3CDA2BFE}" destId="{7D55AE52-CC30-4474-AFFA-412A14F7C534}" srcOrd="0" destOrd="0" presId="urn:microsoft.com/office/officeart/2005/8/layout/radial2"/>
    <dgm:cxn modelId="{D5453F77-F87C-455E-8B25-A62AD40C188F}" srcId="{6313BCBA-B4A6-45D6-BC53-18B119B2DA03}" destId="{7891B7B2-2192-4D9C-93AD-293C23CCF6CD}" srcOrd="1" destOrd="0" parTransId="{90863874-05EC-4434-97A6-59FDAF874BD2}" sibTransId="{87BEDC96-5C9E-443D-811E-776273463F93}"/>
    <dgm:cxn modelId="{45F65C7D-57A1-44B8-91FE-C668813FF03E}" srcId="{6313BCBA-B4A6-45D6-BC53-18B119B2DA03}" destId="{E400DDA5-2035-43E2-94FF-7C0D3CDA2BFE}" srcOrd="2" destOrd="0" parTransId="{F1392F7A-C055-49B5-9901-DECCA8547D33}" sibTransId="{B8164255-241B-4A6E-B5E3-9D67B5CC8B79}"/>
    <dgm:cxn modelId="{2DC1C073-4D63-408D-A040-4B814F84D087}" type="presParOf" srcId="{5F5C9A27-65A0-40AD-8F7D-FB012F33EAAB}" destId="{EFE4CC61-5B41-4C6C-87BA-F6889B0F99BE}" srcOrd="0" destOrd="0" presId="urn:microsoft.com/office/officeart/2005/8/layout/radial2"/>
    <dgm:cxn modelId="{AC593AD5-6B1A-4D8D-89DD-F3B8F9B351A4}" type="presParOf" srcId="{EFE4CC61-5B41-4C6C-87BA-F6889B0F99BE}" destId="{5D10C823-9BE3-43E1-9ED5-8CD87F7825A8}" srcOrd="0" destOrd="0" presId="urn:microsoft.com/office/officeart/2005/8/layout/radial2"/>
    <dgm:cxn modelId="{03A464AD-AB37-4F60-801F-B3AA954A396D}" type="presParOf" srcId="{5D10C823-9BE3-43E1-9ED5-8CD87F7825A8}" destId="{AC98CA61-E03D-42EE-93DA-D9611DF6BC04}" srcOrd="0" destOrd="0" presId="urn:microsoft.com/office/officeart/2005/8/layout/radial2"/>
    <dgm:cxn modelId="{34693668-4595-4657-B19B-0E8FD79246D4}" type="presParOf" srcId="{5D10C823-9BE3-43E1-9ED5-8CD87F7825A8}" destId="{D484451E-6827-4C3C-96D1-0D951F43BD48}" srcOrd="1" destOrd="0" presId="urn:microsoft.com/office/officeart/2005/8/layout/radial2"/>
    <dgm:cxn modelId="{80D3CB6F-0F16-421A-AF8E-46BBFA89D17D}" type="presParOf" srcId="{EFE4CC61-5B41-4C6C-87BA-F6889B0F99BE}" destId="{8A9318E1-DCF9-4D19-A79A-498D47F6C944}" srcOrd="1" destOrd="0" presId="urn:microsoft.com/office/officeart/2005/8/layout/radial2"/>
    <dgm:cxn modelId="{EF6ECDEA-C70A-43B7-B4D5-6E01B1FDD9EE}" type="presParOf" srcId="{EFE4CC61-5B41-4C6C-87BA-F6889B0F99BE}" destId="{6E31655E-9230-41E9-B456-5A808716F319}" srcOrd="2" destOrd="0" presId="urn:microsoft.com/office/officeart/2005/8/layout/radial2"/>
    <dgm:cxn modelId="{A20E7CC2-B98F-49F4-9780-A7CBD108F5A7}" type="presParOf" srcId="{6E31655E-9230-41E9-B456-5A808716F319}" destId="{5E425BB0-5AD1-4723-9284-BD7C5E424EE0}" srcOrd="0" destOrd="0" presId="urn:microsoft.com/office/officeart/2005/8/layout/radial2"/>
    <dgm:cxn modelId="{C17466A7-C816-425A-AD61-7F4F866CE684}" type="presParOf" srcId="{6E31655E-9230-41E9-B456-5A808716F319}" destId="{DE52E2A4-A6CC-4D5D-B314-A14690F79A91}" srcOrd="1" destOrd="0" presId="urn:microsoft.com/office/officeart/2005/8/layout/radial2"/>
    <dgm:cxn modelId="{DE0C3E6F-3104-497F-8FE4-41CC6BDA6711}" type="presParOf" srcId="{EFE4CC61-5B41-4C6C-87BA-F6889B0F99BE}" destId="{A6A4E337-EAA0-4B37-BA2C-699E861E5E61}" srcOrd="3" destOrd="0" presId="urn:microsoft.com/office/officeart/2005/8/layout/radial2"/>
    <dgm:cxn modelId="{05FBE65C-2B14-42EA-BCA7-60F6732BEB46}" type="presParOf" srcId="{EFE4CC61-5B41-4C6C-87BA-F6889B0F99BE}" destId="{35B34BC1-23CE-420E-9460-B0CC5B14982E}" srcOrd="4" destOrd="0" presId="urn:microsoft.com/office/officeart/2005/8/layout/radial2"/>
    <dgm:cxn modelId="{786A48E5-ABBC-46B5-A8EA-EDDEF61301BD}" type="presParOf" srcId="{35B34BC1-23CE-420E-9460-B0CC5B14982E}" destId="{992F5194-22A9-48F9-9FC4-50F3D26D9345}" srcOrd="0" destOrd="0" presId="urn:microsoft.com/office/officeart/2005/8/layout/radial2"/>
    <dgm:cxn modelId="{34EF572E-B18C-49F6-A2C7-C59177AB3C42}" type="presParOf" srcId="{35B34BC1-23CE-420E-9460-B0CC5B14982E}" destId="{F522E0A9-10C2-41B0-9851-04416499B2AD}" srcOrd="1" destOrd="0" presId="urn:microsoft.com/office/officeart/2005/8/layout/radial2"/>
    <dgm:cxn modelId="{2C829DC5-F11B-439F-86E2-C54CAEFDC7BB}" type="presParOf" srcId="{EFE4CC61-5B41-4C6C-87BA-F6889B0F99BE}" destId="{AB4AC916-2F0D-46C5-B484-AAC25A7AA2AC}" srcOrd="5" destOrd="0" presId="urn:microsoft.com/office/officeart/2005/8/layout/radial2"/>
    <dgm:cxn modelId="{C4368854-0769-486C-A292-0A5E07E172F9}" type="presParOf" srcId="{EFE4CC61-5B41-4C6C-87BA-F6889B0F99BE}" destId="{4393FB1D-64E9-4573-9254-A23527602FD3}" srcOrd="6" destOrd="0" presId="urn:microsoft.com/office/officeart/2005/8/layout/radial2"/>
    <dgm:cxn modelId="{09EAC6E8-218F-4A15-9DCA-22E747AA73C8}" type="presParOf" srcId="{4393FB1D-64E9-4573-9254-A23527602FD3}" destId="{7D55AE52-CC30-4474-AFFA-412A14F7C534}" srcOrd="0" destOrd="0" presId="urn:microsoft.com/office/officeart/2005/8/layout/radial2"/>
    <dgm:cxn modelId="{C53B995E-2C19-4098-B500-78BF9F0EACEA}" type="presParOf" srcId="{4393FB1D-64E9-4573-9254-A23527602FD3}" destId="{150DD4D4-5DDD-4C4B-86D6-0066C63F31A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A71DEFA-68CE-406E-93BC-422C64808F61}" type="doc">
      <dgm:prSet loTypeId="urn:microsoft.com/office/officeart/2005/8/layout/bProcess3" loCatId="process" qsTypeId="urn:microsoft.com/office/officeart/2005/8/quickstyle/3d2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898485C2-7597-4A9B-89C6-C0AA5C27C66C}">
      <dgm:prSet custT="1"/>
      <dgm:spPr/>
      <dgm:t>
        <a:bodyPr/>
        <a:lstStyle/>
        <a:p>
          <a:pPr rtl="1"/>
          <a:r>
            <a:rPr lang="ar-SA" sz="2800" b="1" baseline="0" dirty="0" smtClean="0"/>
            <a:t>سمعية</a:t>
          </a:r>
          <a:endParaRPr lang="ar-SA" sz="4000" b="1" dirty="0"/>
        </a:p>
      </dgm:t>
    </dgm:pt>
    <dgm:pt modelId="{8BA636A5-A702-4D1D-A62A-10A6340C44A6}" type="parTrans" cxnId="{98D1C63A-EECF-4197-BDCC-71DC78D4DF58}">
      <dgm:prSet/>
      <dgm:spPr/>
      <dgm:t>
        <a:bodyPr/>
        <a:lstStyle/>
        <a:p>
          <a:pPr rtl="1"/>
          <a:endParaRPr lang="ar-SA"/>
        </a:p>
      </dgm:t>
    </dgm:pt>
    <dgm:pt modelId="{210EA161-DDF1-407A-B7CD-395536B3DB4B}" type="sibTrans" cxnId="{98D1C63A-EECF-4197-BDCC-71DC78D4DF58}">
      <dgm:prSet/>
      <dgm:spPr/>
      <dgm:t>
        <a:bodyPr/>
        <a:lstStyle/>
        <a:p>
          <a:pPr rtl="1"/>
          <a:endParaRPr lang="ar-SA"/>
        </a:p>
      </dgm:t>
    </dgm:pt>
    <dgm:pt modelId="{3CCCC2B9-C350-4154-80D2-E97F6A6B0696}">
      <dgm:prSet custT="1"/>
      <dgm:spPr/>
      <dgm:t>
        <a:bodyPr/>
        <a:lstStyle/>
        <a:p>
          <a:pPr rtl="1"/>
          <a:r>
            <a:rPr lang="ar-SA" sz="2800" b="1" baseline="0" dirty="0" smtClean="0"/>
            <a:t>بصرية</a:t>
          </a:r>
          <a:endParaRPr lang="ar-SA" sz="2000" b="1" dirty="0"/>
        </a:p>
      </dgm:t>
    </dgm:pt>
    <dgm:pt modelId="{FD27CA7B-D7D1-4111-9215-BD4E3ACAA949}" type="parTrans" cxnId="{8099916D-3C75-4F6C-B4D0-DE3337301F1D}">
      <dgm:prSet/>
      <dgm:spPr/>
      <dgm:t>
        <a:bodyPr/>
        <a:lstStyle/>
        <a:p>
          <a:pPr rtl="1"/>
          <a:endParaRPr lang="ar-SA"/>
        </a:p>
      </dgm:t>
    </dgm:pt>
    <dgm:pt modelId="{2D822EE5-7A54-4D37-9811-CA94913CB8C3}" type="sibTrans" cxnId="{8099916D-3C75-4F6C-B4D0-DE3337301F1D}">
      <dgm:prSet/>
      <dgm:spPr/>
      <dgm:t>
        <a:bodyPr/>
        <a:lstStyle/>
        <a:p>
          <a:pPr rtl="1"/>
          <a:endParaRPr lang="ar-SA"/>
        </a:p>
      </dgm:t>
    </dgm:pt>
    <dgm:pt modelId="{28DA1242-F810-4FD7-B88D-88B96E06C654}">
      <dgm:prSet custT="1"/>
      <dgm:spPr/>
      <dgm:t>
        <a:bodyPr/>
        <a:lstStyle/>
        <a:p>
          <a:pPr rtl="1"/>
          <a:r>
            <a:rPr lang="ar-SA" sz="2800" b="1" baseline="0" dirty="0" smtClean="0"/>
            <a:t>كلمات</a:t>
          </a:r>
          <a:endParaRPr lang="ar-SA" sz="2800" dirty="0"/>
        </a:p>
      </dgm:t>
    </dgm:pt>
    <dgm:pt modelId="{A4A75091-A758-4ECB-8E00-9492A8D41F67}" type="parTrans" cxnId="{F1A1C01E-A502-49B7-90D1-D9E13FDE52FE}">
      <dgm:prSet/>
      <dgm:spPr/>
      <dgm:t>
        <a:bodyPr/>
        <a:lstStyle/>
        <a:p>
          <a:pPr rtl="1"/>
          <a:endParaRPr lang="ar-SA"/>
        </a:p>
      </dgm:t>
    </dgm:pt>
    <dgm:pt modelId="{999735ED-1F97-4887-A07D-88B59A33210C}" type="sibTrans" cxnId="{F1A1C01E-A502-49B7-90D1-D9E13FDE52FE}">
      <dgm:prSet/>
      <dgm:spPr/>
      <dgm:t>
        <a:bodyPr/>
        <a:lstStyle/>
        <a:p>
          <a:pPr rtl="1"/>
          <a:endParaRPr lang="ar-SA"/>
        </a:p>
      </dgm:t>
    </dgm:pt>
    <dgm:pt modelId="{A016072F-9216-470B-9C50-F7BB2CD5EF7B}">
      <dgm:prSet custT="1"/>
      <dgm:spPr/>
      <dgm:t>
        <a:bodyPr/>
        <a:lstStyle/>
        <a:p>
          <a:pPr rtl="1"/>
          <a:r>
            <a:rPr lang="ar-SA" sz="2800" b="1" baseline="0" dirty="0" smtClean="0"/>
            <a:t>رموز</a:t>
          </a:r>
          <a:endParaRPr lang="ar-SA" sz="2000" dirty="0"/>
        </a:p>
      </dgm:t>
    </dgm:pt>
    <dgm:pt modelId="{E013CF8F-C677-4466-B693-A5D9AE13E2CB}" type="parTrans" cxnId="{396B6007-EB13-46B3-B380-5D3479671EB4}">
      <dgm:prSet/>
      <dgm:spPr/>
      <dgm:t>
        <a:bodyPr/>
        <a:lstStyle/>
        <a:p>
          <a:pPr rtl="1"/>
          <a:endParaRPr lang="ar-SA"/>
        </a:p>
      </dgm:t>
    </dgm:pt>
    <dgm:pt modelId="{CA7FC47A-20B9-4B1C-9CD7-F17E270E47BA}" type="sibTrans" cxnId="{396B6007-EB13-46B3-B380-5D3479671EB4}">
      <dgm:prSet/>
      <dgm:spPr/>
      <dgm:t>
        <a:bodyPr/>
        <a:lstStyle/>
        <a:p>
          <a:pPr rtl="1"/>
          <a:endParaRPr lang="ar-SA"/>
        </a:p>
      </dgm:t>
    </dgm:pt>
    <dgm:pt modelId="{B0FC83CB-5E83-4C35-BEBD-F7D29C5E1255}">
      <dgm:prSet custT="1"/>
      <dgm:spPr/>
      <dgm:t>
        <a:bodyPr/>
        <a:lstStyle/>
        <a:p>
          <a:pPr rtl="1"/>
          <a:r>
            <a:rPr lang="ar-SA" sz="2800" b="1" baseline="0" dirty="0" smtClean="0"/>
            <a:t>خطابات</a:t>
          </a:r>
          <a:endParaRPr lang="ar-SA" sz="2800" dirty="0"/>
        </a:p>
      </dgm:t>
    </dgm:pt>
    <dgm:pt modelId="{21AEF2E6-05A1-490F-AB86-D58D4B36B8B6}" type="parTrans" cxnId="{ECE9E8E0-49C2-4564-8F71-3A7CF9C9133F}">
      <dgm:prSet/>
      <dgm:spPr/>
      <dgm:t>
        <a:bodyPr/>
        <a:lstStyle/>
        <a:p>
          <a:pPr rtl="1"/>
          <a:endParaRPr lang="ar-SA"/>
        </a:p>
      </dgm:t>
    </dgm:pt>
    <dgm:pt modelId="{BF0A7611-21E1-4A4F-A957-3EEF06F9C51E}" type="sibTrans" cxnId="{ECE9E8E0-49C2-4564-8F71-3A7CF9C9133F}">
      <dgm:prSet/>
      <dgm:spPr/>
      <dgm:t>
        <a:bodyPr/>
        <a:lstStyle/>
        <a:p>
          <a:pPr rtl="1"/>
          <a:endParaRPr lang="ar-SA"/>
        </a:p>
      </dgm:t>
    </dgm:pt>
    <dgm:pt modelId="{E0DC66C4-64D0-4630-891C-84FDEB1EDF5B}">
      <dgm:prSet custT="1"/>
      <dgm:spPr/>
      <dgm:t>
        <a:bodyPr/>
        <a:lstStyle/>
        <a:p>
          <a:pPr rtl="1"/>
          <a:r>
            <a:rPr lang="ar-SA" sz="2800" b="1" baseline="0" dirty="0" smtClean="0"/>
            <a:t>إشارات </a:t>
          </a:r>
          <a:endParaRPr lang="ar-SA" sz="2000" dirty="0"/>
        </a:p>
      </dgm:t>
    </dgm:pt>
    <dgm:pt modelId="{681DEFE8-4155-4446-84D9-01DAF9CE7810}" type="parTrans" cxnId="{D2AFBF67-EE0D-4555-8BA2-221C40AC3293}">
      <dgm:prSet/>
      <dgm:spPr/>
      <dgm:t>
        <a:bodyPr/>
        <a:lstStyle/>
        <a:p>
          <a:pPr rtl="1"/>
          <a:endParaRPr lang="ar-SA"/>
        </a:p>
      </dgm:t>
    </dgm:pt>
    <dgm:pt modelId="{8A0CA630-393C-4E52-B00B-E6494A6B3D78}" type="sibTrans" cxnId="{D2AFBF67-EE0D-4555-8BA2-221C40AC3293}">
      <dgm:prSet/>
      <dgm:spPr/>
      <dgm:t>
        <a:bodyPr/>
        <a:lstStyle/>
        <a:p>
          <a:pPr rtl="1"/>
          <a:endParaRPr lang="ar-SA"/>
        </a:p>
      </dgm:t>
    </dgm:pt>
    <dgm:pt modelId="{C8270F87-AD92-435E-B65F-114FB6A17830}">
      <dgm:prSet custT="1"/>
      <dgm:spPr/>
      <dgm:t>
        <a:bodyPr/>
        <a:lstStyle/>
        <a:p>
          <a:pPr rtl="1"/>
          <a:r>
            <a:rPr lang="ar-SA" sz="2400" b="1" baseline="0" dirty="0" smtClean="0"/>
            <a:t>تعبيرات الوجه</a:t>
          </a:r>
          <a:endParaRPr lang="ar-SA" sz="2400" dirty="0"/>
        </a:p>
      </dgm:t>
    </dgm:pt>
    <dgm:pt modelId="{56178391-888B-47B6-B090-C5F3515A6D94}" type="parTrans" cxnId="{867E1FD7-1D53-420F-A64E-DFBD12633809}">
      <dgm:prSet/>
      <dgm:spPr/>
      <dgm:t>
        <a:bodyPr/>
        <a:lstStyle/>
        <a:p>
          <a:pPr rtl="1"/>
          <a:endParaRPr lang="ar-SA"/>
        </a:p>
      </dgm:t>
    </dgm:pt>
    <dgm:pt modelId="{868BA6BB-1DB3-402A-8566-89ADF4EF8792}" type="sibTrans" cxnId="{867E1FD7-1D53-420F-A64E-DFBD12633809}">
      <dgm:prSet/>
      <dgm:spPr/>
      <dgm:t>
        <a:bodyPr/>
        <a:lstStyle/>
        <a:p>
          <a:pPr rtl="1"/>
          <a:endParaRPr lang="ar-SA"/>
        </a:p>
      </dgm:t>
    </dgm:pt>
    <dgm:pt modelId="{DC77693E-0A31-4318-889D-8612B59686E6}">
      <dgm:prSet custT="1"/>
      <dgm:spPr/>
      <dgm:t>
        <a:bodyPr/>
        <a:lstStyle/>
        <a:p>
          <a:pPr rtl="1"/>
          <a:r>
            <a:rPr lang="ar-SA" sz="2800" b="1" baseline="0" dirty="0" smtClean="0"/>
            <a:t>النظرات</a:t>
          </a:r>
          <a:endParaRPr lang="ar-SA" sz="2000" dirty="0"/>
        </a:p>
      </dgm:t>
    </dgm:pt>
    <dgm:pt modelId="{F4722EC3-65A8-4BB6-8C67-A9C5BD55EC19}" type="parTrans" cxnId="{2CA11E2C-2434-46E4-B0FD-8FD29F901E58}">
      <dgm:prSet/>
      <dgm:spPr/>
      <dgm:t>
        <a:bodyPr/>
        <a:lstStyle/>
        <a:p>
          <a:pPr rtl="1"/>
          <a:endParaRPr lang="ar-SA"/>
        </a:p>
      </dgm:t>
    </dgm:pt>
    <dgm:pt modelId="{0B0347FB-5897-4085-8F2E-CBF6445F500D}" type="sibTrans" cxnId="{2CA11E2C-2434-46E4-B0FD-8FD29F901E58}">
      <dgm:prSet/>
      <dgm:spPr/>
      <dgm:t>
        <a:bodyPr/>
        <a:lstStyle/>
        <a:p>
          <a:pPr rtl="1"/>
          <a:endParaRPr lang="ar-SA"/>
        </a:p>
      </dgm:t>
    </dgm:pt>
    <dgm:pt modelId="{03236F18-7019-4B25-8644-DD0384B7CC7F}">
      <dgm:prSet custT="1"/>
      <dgm:spPr/>
      <dgm:t>
        <a:bodyPr/>
        <a:lstStyle/>
        <a:p>
          <a:pPr rtl="1"/>
          <a:r>
            <a:rPr lang="ar-SA" sz="2400" b="1" baseline="0" dirty="0" smtClean="0"/>
            <a:t>الاقتراحات</a:t>
          </a:r>
          <a:endParaRPr lang="ar-SA" sz="2400" dirty="0"/>
        </a:p>
      </dgm:t>
    </dgm:pt>
    <dgm:pt modelId="{6B002561-32D6-4D2C-97FA-075347F3761F}" type="parTrans" cxnId="{5E1A632D-5B67-4ADE-9CB9-5B9C21268B7A}">
      <dgm:prSet/>
      <dgm:spPr/>
      <dgm:t>
        <a:bodyPr/>
        <a:lstStyle/>
        <a:p>
          <a:pPr rtl="1"/>
          <a:endParaRPr lang="ar-SA"/>
        </a:p>
      </dgm:t>
    </dgm:pt>
    <dgm:pt modelId="{99785933-30AF-41F0-AF22-2D72FEA71406}" type="sibTrans" cxnId="{5E1A632D-5B67-4ADE-9CB9-5B9C21268B7A}">
      <dgm:prSet/>
      <dgm:spPr/>
      <dgm:t>
        <a:bodyPr/>
        <a:lstStyle/>
        <a:p>
          <a:pPr rtl="1"/>
          <a:endParaRPr lang="ar-SA"/>
        </a:p>
      </dgm:t>
    </dgm:pt>
    <dgm:pt modelId="{77B66B31-FC6B-4841-AC6C-DC8217FC07DE}">
      <dgm:prSet custT="1"/>
      <dgm:spPr/>
      <dgm:t>
        <a:bodyPr/>
        <a:lstStyle/>
        <a:p>
          <a:pPr rtl="1"/>
          <a:r>
            <a:rPr lang="ar-SA" sz="2400" b="1" baseline="0" dirty="0" smtClean="0"/>
            <a:t>الشكاوي</a:t>
          </a:r>
          <a:endParaRPr lang="ar-SA" sz="2400" dirty="0"/>
        </a:p>
      </dgm:t>
    </dgm:pt>
    <dgm:pt modelId="{F1212C81-9F30-4FE8-BF60-0935DCB53E09}" type="parTrans" cxnId="{54A8D978-30D3-4A5E-8DEB-5B80F09C4D25}">
      <dgm:prSet/>
      <dgm:spPr/>
      <dgm:t>
        <a:bodyPr/>
        <a:lstStyle/>
        <a:p>
          <a:pPr rtl="1"/>
          <a:endParaRPr lang="ar-SA"/>
        </a:p>
      </dgm:t>
    </dgm:pt>
    <dgm:pt modelId="{2A84552E-59DC-4229-8C4A-D396EDE865A3}" type="sibTrans" cxnId="{54A8D978-30D3-4A5E-8DEB-5B80F09C4D25}">
      <dgm:prSet/>
      <dgm:spPr/>
      <dgm:t>
        <a:bodyPr/>
        <a:lstStyle/>
        <a:p>
          <a:pPr rtl="1"/>
          <a:endParaRPr lang="ar-SA"/>
        </a:p>
      </dgm:t>
    </dgm:pt>
    <dgm:pt modelId="{56ABA1F1-8E47-43FF-AE8B-96404EB6E590}">
      <dgm:prSet custT="1"/>
      <dgm:spPr/>
      <dgm:t>
        <a:bodyPr/>
        <a:lstStyle/>
        <a:p>
          <a:pPr rtl="1"/>
          <a:r>
            <a:rPr lang="ar-SA" sz="2800" b="1" baseline="0" dirty="0" smtClean="0"/>
            <a:t>الكتب</a:t>
          </a:r>
          <a:endParaRPr lang="ar-SA" sz="2000" dirty="0"/>
        </a:p>
      </dgm:t>
    </dgm:pt>
    <dgm:pt modelId="{75F28443-1872-4AAA-9E1D-71A5477AB6F7}" type="parTrans" cxnId="{7C60B299-23B6-4662-A0BA-675C9B9608D8}">
      <dgm:prSet/>
      <dgm:spPr/>
      <dgm:t>
        <a:bodyPr/>
        <a:lstStyle/>
        <a:p>
          <a:pPr rtl="1"/>
          <a:endParaRPr lang="ar-SA"/>
        </a:p>
      </dgm:t>
    </dgm:pt>
    <dgm:pt modelId="{7F910F56-D8B5-422A-B732-BD3FB0D6EE12}" type="sibTrans" cxnId="{7C60B299-23B6-4662-A0BA-675C9B9608D8}">
      <dgm:prSet/>
      <dgm:spPr/>
      <dgm:t>
        <a:bodyPr/>
        <a:lstStyle/>
        <a:p>
          <a:pPr rtl="1"/>
          <a:endParaRPr lang="ar-SA"/>
        </a:p>
      </dgm:t>
    </dgm:pt>
    <dgm:pt modelId="{4390BC8E-E335-4496-A675-D3C08EDA8FF0}">
      <dgm:prSet custT="1"/>
      <dgm:spPr/>
      <dgm:t>
        <a:bodyPr/>
        <a:lstStyle/>
        <a:p>
          <a:pPr rtl="1"/>
          <a:r>
            <a:rPr lang="ar-SA" sz="2800" b="1" baseline="0" dirty="0" smtClean="0"/>
            <a:t>المجلات</a:t>
          </a:r>
          <a:endParaRPr lang="ar-SA" sz="2800" dirty="0"/>
        </a:p>
      </dgm:t>
    </dgm:pt>
    <dgm:pt modelId="{CD6D860F-A79E-4D3A-AE75-632434ACC229}" type="parTrans" cxnId="{537A8BE7-2287-49B9-82D1-B7ED091FDE84}">
      <dgm:prSet/>
      <dgm:spPr/>
      <dgm:t>
        <a:bodyPr/>
        <a:lstStyle/>
        <a:p>
          <a:pPr rtl="1"/>
          <a:endParaRPr lang="ar-SA"/>
        </a:p>
      </dgm:t>
    </dgm:pt>
    <dgm:pt modelId="{EF0CAF0B-521F-4FD6-8B66-5F5F64C3656C}" type="sibTrans" cxnId="{537A8BE7-2287-49B9-82D1-B7ED091FDE84}">
      <dgm:prSet/>
      <dgm:spPr/>
      <dgm:t>
        <a:bodyPr/>
        <a:lstStyle/>
        <a:p>
          <a:pPr rtl="1"/>
          <a:endParaRPr lang="ar-SA"/>
        </a:p>
      </dgm:t>
    </dgm:pt>
    <dgm:pt modelId="{F275F315-7D90-4FF5-ADF0-F39AF0E6DBB4}">
      <dgm:prSet custT="1"/>
      <dgm:spPr/>
      <dgm:t>
        <a:bodyPr/>
        <a:lstStyle/>
        <a:p>
          <a:pPr rtl="1"/>
          <a:r>
            <a:rPr lang="ar-SA" sz="2400" b="1" baseline="0" dirty="0" smtClean="0"/>
            <a:t>الملصقات</a:t>
          </a:r>
          <a:endParaRPr lang="ar-SA" sz="2000" dirty="0"/>
        </a:p>
      </dgm:t>
    </dgm:pt>
    <dgm:pt modelId="{12D6CDEE-96FD-4A5E-BD9A-8840CAE17512}" type="parTrans" cxnId="{16D01AE4-9183-49A1-98D9-F14F75E8BC4C}">
      <dgm:prSet/>
      <dgm:spPr/>
      <dgm:t>
        <a:bodyPr/>
        <a:lstStyle/>
        <a:p>
          <a:pPr rtl="1"/>
          <a:endParaRPr lang="ar-SA"/>
        </a:p>
      </dgm:t>
    </dgm:pt>
    <dgm:pt modelId="{E592A816-FA7B-4284-9F74-0F0B26578151}" type="sibTrans" cxnId="{16D01AE4-9183-49A1-98D9-F14F75E8BC4C}">
      <dgm:prSet/>
      <dgm:spPr/>
      <dgm:t>
        <a:bodyPr/>
        <a:lstStyle/>
        <a:p>
          <a:pPr rtl="1"/>
          <a:endParaRPr lang="ar-SA"/>
        </a:p>
      </dgm:t>
    </dgm:pt>
    <dgm:pt modelId="{7D5C4262-DB07-4582-B5C2-C0766DDC1643}">
      <dgm:prSet custT="1"/>
      <dgm:spPr/>
      <dgm:t>
        <a:bodyPr/>
        <a:lstStyle/>
        <a:p>
          <a:pPr rtl="1"/>
          <a:r>
            <a:rPr lang="ar-SA" sz="2000" b="1" baseline="0" dirty="0" smtClean="0"/>
            <a:t>وسائل الاعلام</a:t>
          </a:r>
          <a:endParaRPr lang="ar-SA" sz="2000" dirty="0"/>
        </a:p>
      </dgm:t>
    </dgm:pt>
    <dgm:pt modelId="{B0DD97B8-ABC5-40F5-AA1C-7C75F7948BB4}" type="parTrans" cxnId="{0A22AD2A-2942-4E17-A582-86B61E2593DD}">
      <dgm:prSet/>
      <dgm:spPr/>
      <dgm:t>
        <a:bodyPr/>
        <a:lstStyle/>
        <a:p>
          <a:pPr rtl="1"/>
          <a:endParaRPr lang="ar-SA"/>
        </a:p>
      </dgm:t>
    </dgm:pt>
    <dgm:pt modelId="{12D7A748-6925-4A32-A292-F51000CC1982}" type="sibTrans" cxnId="{0A22AD2A-2942-4E17-A582-86B61E2593DD}">
      <dgm:prSet/>
      <dgm:spPr/>
      <dgm:t>
        <a:bodyPr/>
        <a:lstStyle/>
        <a:p>
          <a:pPr rtl="1"/>
          <a:endParaRPr lang="ar-SA"/>
        </a:p>
      </dgm:t>
    </dgm:pt>
    <dgm:pt modelId="{A7E15E6E-45E7-4479-9F5A-C2E8F1AC18AB}">
      <dgm:prSet custT="1"/>
      <dgm:spPr/>
      <dgm:t>
        <a:bodyPr/>
        <a:lstStyle/>
        <a:p>
          <a:pPr rtl="1"/>
          <a:r>
            <a:rPr lang="ar-SA" sz="2800" b="1" baseline="0" dirty="0" smtClean="0"/>
            <a:t>اللوحات</a:t>
          </a:r>
          <a:endParaRPr lang="ar-SA" sz="2000" dirty="0"/>
        </a:p>
      </dgm:t>
    </dgm:pt>
    <dgm:pt modelId="{8E524B90-14CA-4CEF-8565-059BC0BD93E8}" type="parTrans" cxnId="{75245E4B-5C32-4DC4-BC69-AFFDDAA0BFFF}">
      <dgm:prSet/>
      <dgm:spPr/>
      <dgm:t>
        <a:bodyPr/>
        <a:lstStyle/>
        <a:p>
          <a:pPr rtl="1"/>
          <a:endParaRPr lang="ar-SA"/>
        </a:p>
      </dgm:t>
    </dgm:pt>
    <dgm:pt modelId="{E8BB9F0A-BF8F-4755-861E-CFF1F411A775}" type="sibTrans" cxnId="{75245E4B-5C32-4DC4-BC69-AFFDDAA0BFFF}">
      <dgm:prSet/>
      <dgm:spPr/>
      <dgm:t>
        <a:bodyPr/>
        <a:lstStyle/>
        <a:p>
          <a:pPr rtl="1"/>
          <a:endParaRPr lang="ar-SA"/>
        </a:p>
      </dgm:t>
    </dgm:pt>
    <dgm:pt modelId="{80A90447-4615-466C-966E-69A64C9C2D8F}">
      <dgm:prSet custT="1"/>
      <dgm:spPr/>
      <dgm:t>
        <a:bodyPr/>
        <a:lstStyle/>
        <a:p>
          <a:pPr rtl="1"/>
          <a:r>
            <a:rPr lang="ar-SA" sz="2400" b="1" baseline="0" dirty="0" smtClean="0"/>
            <a:t>الاجتماعات</a:t>
          </a:r>
          <a:endParaRPr lang="ar-SA" sz="2400" dirty="0"/>
        </a:p>
      </dgm:t>
    </dgm:pt>
    <dgm:pt modelId="{BE1D41ED-FBD9-42A9-960E-A98C03705F56}" type="parTrans" cxnId="{D66FDCF4-3075-4C3F-9BC2-ABA19940AB99}">
      <dgm:prSet/>
      <dgm:spPr/>
      <dgm:t>
        <a:bodyPr/>
        <a:lstStyle/>
        <a:p>
          <a:pPr rtl="1"/>
          <a:endParaRPr lang="ar-SA"/>
        </a:p>
      </dgm:t>
    </dgm:pt>
    <dgm:pt modelId="{6F93F149-AD9C-47C6-8BEB-D7CB47C23FA0}" type="sibTrans" cxnId="{D66FDCF4-3075-4C3F-9BC2-ABA19940AB99}">
      <dgm:prSet/>
      <dgm:spPr/>
      <dgm:t>
        <a:bodyPr/>
        <a:lstStyle/>
        <a:p>
          <a:pPr rtl="1"/>
          <a:endParaRPr lang="ar-SA"/>
        </a:p>
      </dgm:t>
    </dgm:pt>
    <dgm:pt modelId="{83541295-DB5A-4BCA-B778-96829E0ACE0B}">
      <dgm:prSet custT="1"/>
      <dgm:spPr/>
      <dgm:t>
        <a:bodyPr/>
        <a:lstStyle/>
        <a:p>
          <a:pPr rtl="1"/>
          <a:r>
            <a:rPr lang="ar-SA" sz="2400" b="1" baseline="0" dirty="0" smtClean="0"/>
            <a:t>الاستبيانات</a:t>
          </a:r>
          <a:endParaRPr lang="ar-SA" sz="2400" dirty="0"/>
        </a:p>
      </dgm:t>
    </dgm:pt>
    <dgm:pt modelId="{295DCDAB-F13C-4480-AFA1-0171855DE7F5}" type="parTrans" cxnId="{8705B3AE-1B8B-4DE1-A3B4-882F61AAA613}">
      <dgm:prSet/>
      <dgm:spPr/>
      <dgm:t>
        <a:bodyPr/>
        <a:lstStyle/>
        <a:p>
          <a:pPr rtl="1"/>
          <a:endParaRPr lang="ar-SA"/>
        </a:p>
      </dgm:t>
    </dgm:pt>
    <dgm:pt modelId="{FFF4321F-25C2-412B-A921-36C9BCEF2155}" type="sibTrans" cxnId="{8705B3AE-1B8B-4DE1-A3B4-882F61AAA613}">
      <dgm:prSet/>
      <dgm:spPr/>
      <dgm:t>
        <a:bodyPr/>
        <a:lstStyle/>
        <a:p>
          <a:pPr rtl="1"/>
          <a:endParaRPr lang="ar-SA"/>
        </a:p>
      </dgm:t>
    </dgm:pt>
    <dgm:pt modelId="{98E0DAB5-C5BC-45F6-BDCC-F0D3F72212B9}">
      <dgm:prSet custT="1"/>
      <dgm:spPr/>
      <dgm:t>
        <a:bodyPr/>
        <a:lstStyle/>
        <a:p>
          <a:pPr rtl="1"/>
          <a:r>
            <a:rPr lang="ar-SA" sz="2800" b="1" baseline="0" dirty="0" smtClean="0"/>
            <a:t>التقارير</a:t>
          </a:r>
          <a:endParaRPr lang="ar-SA" sz="2800" dirty="0"/>
        </a:p>
      </dgm:t>
    </dgm:pt>
    <dgm:pt modelId="{38258D7E-7E2E-479A-9DD9-5F781C3922D7}" type="parTrans" cxnId="{46673697-D628-47B4-BC4C-42B6514997DB}">
      <dgm:prSet/>
      <dgm:spPr/>
      <dgm:t>
        <a:bodyPr/>
        <a:lstStyle/>
        <a:p>
          <a:pPr rtl="1"/>
          <a:endParaRPr lang="ar-SA"/>
        </a:p>
      </dgm:t>
    </dgm:pt>
    <dgm:pt modelId="{0AA17A2F-7C70-4D69-9723-11E92C70E44F}" type="sibTrans" cxnId="{46673697-D628-47B4-BC4C-42B6514997DB}">
      <dgm:prSet/>
      <dgm:spPr/>
      <dgm:t>
        <a:bodyPr/>
        <a:lstStyle/>
        <a:p>
          <a:pPr rtl="1"/>
          <a:endParaRPr lang="ar-SA"/>
        </a:p>
      </dgm:t>
    </dgm:pt>
    <dgm:pt modelId="{FE900F42-73BE-44E1-A429-1A0DA23CF8FA}">
      <dgm:prSet custT="1"/>
      <dgm:spPr/>
      <dgm:t>
        <a:bodyPr/>
        <a:lstStyle/>
        <a:p>
          <a:pPr rtl="1"/>
          <a:r>
            <a:rPr lang="ar-SA" sz="2400" b="1" baseline="0" dirty="0" smtClean="0"/>
            <a:t>المنشورات</a:t>
          </a:r>
          <a:endParaRPr lang="ar-SA" sz="2400" dirty="0"/>
        </a:p>
      </dgm:t>
    </dgm:pt>
    <dgm:pt modelId="{FB4CB870-1CB1-4C58-8E69-8B40F333C9F3}" type="parTrans" cxnId="{3FAADDE7-3F47-461F-A047-5C1784C97434}">
      <dgm:prSet/>
      <dgm:spPr/>
      <dgm:t>
        <a:bodyPr/>
        <a:lstStyle/>
        <a:p>
          <a:pPr rtl="1"/>
          <a:endParaRPr lang="ar-SA"/>
        </a:p>
      </dgm:t>
    </dgm:pt>
    <dgm:pt modelId="{62574D9F-F978-49F1-94C2-AE33C3EC0CBE}" type="sibTrans" cxnId="{3FAADDE7-3F47-461F-A047-5C1784C97434}">
      <dgm:prSet/>
      <dgm:spPr/>
      <dgm:t>
        <a:bodyPr/>
        <a:lstStyle/>
        <a:p>
          <a:pPr rtl="1"/>
          <a:endParaRPr lang="ar-SA"/>
        </a:p>
      </dgm:t>
    </dgm:pt>
    <dgm:pt modelId="{14BD1AFE-D6AB-46B4-A350-7D2FB26EBF96}">
      <dgm:prSet custT="1"/>
      <dgm:spPr/>
      <dgm:t>
        <a:bodyPr/>
        <a:lstStyle/>
        <a:p>
          <a:pPr rtl="1"/>
          <a:r>
            <a:rPr lang="ar-SA" sz="2400" b="1" baseline="0" dirty="0" smtClean="0"/>
            <a:t>المقترحات</a:t>
          </a:r>
          <a:endParaRPr lang="ar-SA" sz="2400" dirty="0"/>
        </a:p>
      </dgm:t>
    </dgm:pt>
    <dgm:pt modelId="{6CE1C9AB-8A87-4588-AF5E-36B74D159DA6}" type="parTrans" cxnId="{03D638CF-FACD-4B05-A3A6-4EFA3AD8E434}">
      <dgm:prSet/>
      <dgm:spPr/>
      <dgm:t>
        <a:bodyPr/>
        <a:lstStyle/>
        <a:p>
          <a:pPr rtl="1"/>
          <a:endParaRPr lang="ar-SA"/>
        </a:p>
      </dgm:t>
    </dgm:pt>
    <dgm:pt modelId="{FDAA2053-3EC2-4547-B1F7-112547947570}" type="sibTrans" cxnId="{03D638CF-FACD-4B05-A3A6-4EFA3AD8E434}">
      <dgm:prSet/>
      <dgm:spPr/>
      <dgm:t>
        <a:bodyPr/>
        <a:lstStyle/>
        <a:p>
          <a:pPr rtl="1"/>
          <a:endParaRPr lang="ar-SA"/>
        </a:p>
      </dgm:t>
    </dgm:pt>
    <dgm:pt modelId="{3504B556-E212-421A-BEA6-81922EBEBA30}" type="pres">
      <dgm:prSet presAssocID="{7A71DEFA-68CE-406E-93BC-422C64808F6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A278F88-8636-46E6-B3F1-14E1797940FF}" type="pres">
      <dgm:prSet presAssocID="{898485C2-7597-4A9B-89C6-C0AA5C27C66C}" presName="node" presStyleLbl="node1" presStyleIdx="0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E4C6B3-DDEB-40A7-9A35-8EA26C9A2F37}" type="pres">
      <dgm:prSet presAssocID="{210EA161-DDF1-407A-B7CD-395536B3DB4B}" presName="sibTrans" presStyleLbl="sibTrans1D1" presStyleIdx="0" presStyleCnt="19"/>
      <dgm:spPr/>
      <dgm:t>
        <a:bodyPr/>
        <a:lstStyle/>
        <a:p>
          <a:pPr rtl="1"/>
          <a:endParaRPr lang="ar-SA"/>
        </a:p>
      </dgm:t>
    </dgm:pt>
    <dgm:pt modelId="{FCD10A7F-3F50-47BD-9866-79551A875501}" type="pres">
      <dgm:prSet presAssocID="{210EA161-DDF1-407A-B7CD-395536B3DB4B}" presName="connectorText" presStyleLbl="sibTrans1D1" presStyleIdx="0" presStyleCnt="19"/>
      <dgm:spPr/>
      <dgm:t>
        <a:bodyPr/>
        <a:lstStyle/>
        <a:p>
          <a:pPr rtl="1"/>
          <a:endParaRPr lang="ar-SA"/>
        </a:p>
      </dgm:t>
    </dgm:pt>
    <dgm:pt modelId="{E09972B4-052E-48BF-982A-A3619E509B79}" type="pres">
      <dgm:prSet presAssocID="{3CCCC2B9-C350-4154-80D2-E97F6A6B0696}" presName="node" presStyleLbl="node1" presStyleIdx="1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970DD3-C79D-422A-A3B3-950AFBC86199}" type="pres">
      <dgm:prSet presAssocID="{2D822EE5-7A54-4D37-9811-CA94913CB8C3}" presName="sibTrans" presStyleLbl="sibTrans1D1" presStyleIdx="1" presStyleCnt="19"/>
      <dgm:spPr/>
      <dgm:t>
        <a:bodyPr/>
        <a:lstStyle/>
        <a:p>
          <a:pPr rtl="1"/>
          <a:endParaRPr lang="ar-SA"/>
        </a:p>
      </dgm:t>
    </dgm:pt>
    <dgm:pt modelId="{D60A8E48-713E-4267-85FF-8BACA017EA8C}" type="pres">
      <dgm:prSet presAssocID="{2D822EE5-7A54-4D37-9811-CA94913CB8C3}" presName="connectorText" presStyleLbl="sibTrans1D1" presStyleIdx="1" presStyleCnt="19"/>
      <dgm:spPr/>
      <dgm:t>
        <a:bodyPr/>
        <a:lstStyle/>
        <a:p>
          <a:pPr rtl="1"/>
          <a:endParaRPr lang="ar-SA"/>
        </a:p>
      </dgm:t>
    </dgm:pt>
    <dgm:pt modelId="{15AB9D41-1022-4AA3-AAEF-0AAB5054918D}" type="pres">
      <dgm:prSet presAssocID="{28DA1242-F810-4FD7-B88D-88B96E06C654}" presName="node" presStyleLbl="node1" presStyleIdx="2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C0DCFB-A5B6-4BE4-8E75-6B6E7087EDF3}" type="pres">
      <dgm:prSet presAssocID="{999735ED-1F97-4887-A07D-88B59A33210C}" presName="sibTrans" presStyleLbl="sibTrans1D1" presStyleIdx="2" presStyleCnt="19"/>
      <dgm:spPr/>
      <dgm:t>
        <a:bodyPr/>
        <a:lstStyle/>
        <a:p>
          <a:pPr rtl="1"/>
          <a:endParaRPr lang="ar-SA"/>
        </a:p>
      </dgm:t>
    </dgm:pt>
    <dgm:pt modelId="{38F93764-EE2B-49BD-A28A-92DDB4E2D2CE}" type="pres">
      <dgm:prSet presAssocID="{999735ED-1F97-4887-A07D-88B59A33210C}" presName="connectorText" presStyleLbl="sibTrans1D1" presStyleIdx="2" presStyleCnt="19"/>
      <dgm:spPr/>
      <dgm:t>
        <a:bodyPr/>
        <a:lstStyle/>
        <a:p>
          <a:pPr rtl="1"/>
          <a:endParaRPr lang="ar-SA"/>
        </a:p>
      </dgm:t>
    </dgm:pt>
    <dgm:pt modelId="{59BDD2B7-931E-41B2-9FB3-B9072C96D1E8}" type="pres">
      <dgm:prSet presAssocID="{A016072F-9216-470B-9C50-F7BB2CD5EF7B}" presName="node" presStyleLbl="node1" presStyleIdx="3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9D4BE2-F7E8-45A5-8CC9-984B3CADD0A2}" type="pres">
      <dgm:prSet presAssocID="{CA7FC47A-20B9-4B1C-9CD7-F17E270E47BA}" presName="sibTrans" presStyleLbl="sibTrans1D1" presStyleIdx="3" presStyleCnt="19"/>
      <dgm:spPr/>
      <dgm:t>
        <a:bodyPr/>
        <a:lstStyle/>
        <a:p>
          <a:pPr rtl="1"/>
          <a:endParaRPr lang="ar-SA"/>
        </a:p>
      </dgm:t>
    </dgm:pt>
    <dgm:pt modelId="{F4F31A24-265D-4EC4-94DE-F2FD48E1C471}" type="pres">
      <dgm:prSet presAssocID="{CA7FC47A-20B9-4B1C-9CD7-F17E270E47BA}" presName="connectorText" presStyleLbl="sibTrans1D1" presStyleIdx="3" presStyleCnt="19"/>
      <dgm:spPr/>
      <dgm:t>
        <a:bodyPr/>
        <a:lstStyle/>
        <a:p>
          <a:pPr rtl="1"/>
          <a:endParaRPr lang="ar-SA"/>
        </a:p>
      </dgm:t>
    </dgm:pt>
    <dgm:pt modelId="{423D55C1-4D8B-4D8F-BC41-252AD7902DBB}" type="pres">
      <dgm:prSet presAssocID="{B0FC83CB-5E83-4C35-BEBD-F7D29C5E1255}" presName="node" presStyleLbl="node1" presStyleIdx="4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4D0D52B-0DB9-4DCF-98DA-CFE2BE300CA0}" type="pres">
      <dgm:prSet presAssocID="{BF0A7611-21E1-4A4F-A957-3EEF06F9C51E}" presName="sibTrans" presStyleLbl="sibTrans1D1" presStyleIdx="4" presStyleCnt="19"/>
      <dgm:spPr/>
      <dgm:t>
        <a:bodyPr/>
        <a:lstStyle/>
        <a:p>
          <a:pPr rtl="1"/>
          <a:endParaRPr lang="ar-SA"/>
        </a:p>
      </dgm:t>
    </dgm:pt>
    <dgm:pt modelId="{E4CFCE56-A0BC-4A91-B4A9-1C1342FAF459}" type="pres">
      <dgm:prSet presAssocID="{BF0A7611-21E1-4A4F-A957-3EEF06F9C51E}" presName="connectorText" presStyleLbl="sibTrans1D1" presStyleIdx="4" presStyleCnt="19"/>
      <dgm:spPr/>
      <dgm:t>
        <a:bodyPr/>
        <a:lstStyle/>
        <a:p>
          <a:pPr rtl="1"/>
          <a:endParaRPr lang="ar-SA"/>
        </a:p>
      </dgm:t>
    </dgm:pt>
    <dgm:pt modelId="{349CFFB9-CFCB-4369-A833-14540CEA8918}" type="pres">
      <dgm:prSet presAssocID="{E0DC66C4-64D0-4630-891C-84FDEB1EDF5B}" presName="node" presStyleLbl="node1" presStyleIdx="5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20F96D-F3D4-4A98-9D68-90A72B2B72E3}" type="pres">
      <dgm:prSet presAssocID="{8A0CA630-393C-4E52-B00B-E6494A6B3D78}" presName="sibTrans" presStyleLbl="sibTrans1D1" presStyleIdx="5" presStyleCnt="19"/>
      <dgm:spPr/>
      <dgm:t>
        <a:bodyPr/>
        <a:lstStyle/>
        <a:p>
          <a:pPr rtl="1"/>
          <a:endParaRPr lang="ar-SA"/>
        </a:p>
      </dgm:t>
    </dgm:pt>
    <dgm:pt modelId="{0DC29FE0-D07C-45EA-AF19-39654C96BE3E}" type="pres">
      <dgm:prSet presAssocID="{8A0CA630-393C-4E52-B00B-E6494A6B3D78}" presName="connectorText" presStyleLbl="sibTrans1D1" presStyleIdx="5" presStyleCnt="19"/>
      <dgm:spPr/>
      <dgm:t>
        <a:bodyPr/>
        <a:lstStyle/>
        <a:p>
          <a:pPr rtl="1"/>
          <a:endParaRPr lang="ar-SA"/>
        </a:p>
      </dgm:t>
    </dgm:pt>
    <dgm:pt modelId="{D1AC8E38-6AFB-43DF-9130-30C46AE75851}" type="pres">
      <dgm:prSet presAssocID="{C8270F87-AD92-435E-B65F-114FB6A17830}" presName="node" presStyleLbl="node1" presStyleIdx="6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150A57-32D7-4A21-841C-617B2A9B7B94}" type="pres">
      <dgm:prSet presAssocID="{868BA6BB-1DB3-402A-8566-89ADF4EF8792}" presName="sibTrans" presStyleLbl="sibTrans1D1" presStyleIdx="6" presStyleCnt="19"/>
      <dgm:spPr/>
      <dgm:t>
        <a:bodyPr/>
        <a:lstStyle/>
        <a:p>
          <a:pPr rtl="1"/>
          <a:endParaRPr lang="ar-SA"/>
        </a:p>
      </dgm:t>
    </dgm:pt>
    <dgm:pt modelId="{570F6D40-707F-464B-8929-3D5CEB2BAD66}" type="pres">
      <dgm:prSet presAssocID="{868BA6BB-1DB3-402A-8566-89ADF4EF8792}" presName="connectorText" presStyleLbl="sibTrans1D1" presStyleIdx="6" presStyleCnt="19"/>
      <dgm:spPr/>
      <dgm:t>
        <a:bodyPr/>
        <a:lstStyle/>
        <a:p>
          <a:pPr rtl="1"/>
          <a:endParaRPr lang="ar-SA"/>
        </a:p>
      </dgm:t>
    </dgm:pt>
    <dgm:pt modelId="{D93C62CC-5ABC-4210-A8D4-9659AAEAA2E0}" type="pres">
      <dgm:prSet presAssocID="{DC77693E-0A31-4318-889D-8612B59686E6}" presName="node" presStyleLbl="node1" presStyleIdx="7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A5235B-DB12-42B9-8E46-D403C7009571}" type="pres">
      <dgm:prSet presAssocID="{0B0347FB-5897-4085-8F2E-CBF6445F500D}" presName="sibTrans" presStyleLbl="sibTrans1D1" presStyleIdx="7" presStyleCnt="19"/>
      <dgm:spPr/>
      <dgm:t>
        <a:bodyPr/>
        <a:lstStyle/>
        <a:p>
          <a:pPr rtl="1"/>
          <a:endParaRPr lang="ar-SA"/>
        </a:p>
      </dgm:t>
    </dgm:pt>
    <dgm:pt modelId="{B7E796B8-641E-4737-B1CF-70FDD170B557}" type="pres">
      <dgm:prSet presAssocID="{0B0347FB-5897-4085-8F2E-CBF6445F500D}" presName="connectorText" presStyleLbl="sibTrans1D1" presStyleIdx="7" presStyleCnt="19"/>
      <dgm:spPr/>
      <dgm:t>
        <a:bodyPr/>
        <a:lstStyle/>
        <a:p>
          <a:pPr rtl="1"/>
          <a:endParaRPr lang="ar-SA"/>
        </a:p>
      </dgm:t>
    </dgm:pt>
    <dgm:pt modelId="{CEDAD507-0A1B-4220-A4E1-3908303533B2}" type="pres">
      <dgm:prSet presAssocID="{03236F18-7019-4B25-8644-DD0384B7CC7F}" presName="node" presStyleLbl="node1" presStyleIdx="8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3C06BE-F3C0-41BF-8794-A1F1DAEBE3E2}" type="pres">
      <dgm:prSet presAssocID="{99785933-30AF-41F0-AF22-2D72FEA71406}" presName="sibTrans" presStyleLbl="sibTrans1D1" presStyleIdx="8" presStyleCnt="19"/>
      <dgm:spPr/>
      <dgm:t>
        <a:bodyPr/>
        <a:lstStyle/>
        <a:p>
          <a:pPr rtl="1"/>
          <a:endParaRPr lang="ar-SA"/>
        </a:p>
      </dgm:t>
    </dgm:pt>
    <dgm:pt modelId="{586F8AEF-DCBF-4FB6-B38C-D0268247447F}" type="pres">
      <dgm:prSet presAssocID="{99785933-30AF-41F0-AF22-2D72FEA71406}" presName="connectorText" presStyleLbl="sibTrans1D1" presStyleIdx="8" presStyleCnt="19"/>
      <dgm:spPr/>
      <dgm:t>
        <a:bodyPr/>
        <a:lstStyle/>
        <a:p>
          <a:pPr rtl="1"/>
          <a:endParaRPr lang="ar-SA"/>
        </a:p>
      </dgm:t>
    </dgm:pt>
    <dgm:pt modelId="{3DA1D5D8-4B0C-4E6D-9232-53386E1CC9DA}" type="pres">
      <dgm:prSet presAssocID="{77B66B31-FC6B-4841-AC6C-DC8217FC07DE}" presName="node" presStyleLbl="node1" presStyleIdx="9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88EBBC-4C96-47CA-B29B-C2730C451B8E}" type="pres">
      <dgm:prSet presAssocID="{2A84552E-59DC-4229-8C4A-D396EDE865A3}" presName="sibTrans" presStyleLbl="sibTrans1D1" presStyleIdx="9" presStyleCnt="19"/>
      <dgm:spPr/>
      <dgm:t>
        <a:bodyPr/>
        <a:lstStyle/>
        <a:p>
          <a:pPr rtl="1"/>
          <a:endParaRPr lang="ar-SA"/>
        </a:p>
      </dgm:t>
    </dgm:pt>
    <dgm:pt modelId="{D17F5320-1909-42FF-827E-C02A17169736}" type="pres">
      <dgm:prSet presAssocID="{2A84552E-59DC-4229-8C4A-D396EDE865A3}" presName="connectorText" presStyleLbl="sibTrans1D1" presStyleIdx="9" presStyleCnt="19"/>
      <dgm:spPr/>
      <dgm:t>
        <a:bodyPr/>
        <a:lstStyle/>
        <a:p>
          <a:pPr rtl="1"/>
          <a:endParaRPr lang="ar-SA"/>
        </a:p>
      </dgm:t>
    </dgm:pt>
    <dgm:pt modelId="{DADEECD1-FFB3-4934-B643-217807A82603}" type="pres">
      <dgm:prSet presAssocID="{56ABA1F1-8E47-43FF-AE8B-96404EB6E590}" presName="node" presStyleLbl="node1" presStyleIdx="10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A00315-114D-440C-BF2D-3376CFF31C1F}" type="pres">
      <dgm:prSet presAssocID="{7F910F56-D8B5-422A-B732-BD3FB0D6EE12}" presName="sibTrans" presStyleLbl="sibTrans1D1" presStyleIdx="10" presStyleCnt="19"/>
      <dgm:spPr/>
      <dgm:t>
        <a:bodyPr/>
        <a:lstStyle/>
        <a:p>
          <a:pPr rtl="1"/>
          <a:endParaRPr lang="ar-SA"/>
        </a:p>
      </dgm:t>
    </dgm:pt>
    <dgm:pt modelId="{58C420A2-8751-4A43-B57B-2A4845D66095}" type="pres">
      <dgm:prSet presAssocID="{7F910F56-D8B5-422A-B732-BD3FB0D6EE12}" presName="connectorText" presStyleLbl="sibTrans1D1" presStyleIdx="10" presStyleCnt="19"/>
      <dgm:spPr/>
      <dgm:t>
        <a:bodyPr/>
        <a:lstStyle/>
        <a:p>
          <a:pPr rtl="1"/>
          <a:endParaRPr lang="ar-SA"/>
        </a:p>
      </dgm:t>
    </dgm:pt>
    <dgm:pt modelId="{31822658-D3F7-4382-BFCB-DCE80E0C30D8}" type="pres">
      <dgm:prSet presAssocID="{4390BC8E-E335-4496-A675-D3C08EDA8FF0}" presName="node" presStyleLbl="node1" presStyleIdx="11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265E07-C63F-4F0B-8B4C-E18816CD7AF8}" type="pres">
      <dgm:prSet presAssocID="{EF0CAF0B-521F-4FD6-8B66-5F5F64C3656C}" presName="sibTrans" presStyleLbl="sibTrans1D1" presStyleIdx="11" presStyleCnt="19"/>
      <dgm:spPr/>
      <dgm:t>
        <a:bodyPr/>
        <a:lstStyle/>
        <a:p>
          <a:pPr rtl="1"/>
          <a:endParaRPr lang="ar-SA"/>
        </a:p>
      </dgm:t>
    </dgm:pt>
    <dgm:pt modelId="{1C7FE8B4-CD09-40C5-9932-37A407368BFE}" type="pres">
      <dgm:prSet presAssocID="{EF0CAF0B-521F-4FD6-8B66-5F5F64C3656C}" presName="connectorText" presStyleLbl="sibTrans1D1" presStyleIdx="11" presStyleCnt="19"/>
      <dgm:spPr/>
      <dgm:t>
        <a:bodyPr/>
        <a:lstStyle/>
        <a:p>
          <a:pPr rtl="1"/>
          <a:endParaRPr lang="ar-SA"/>
        </a:p>
      </dgm:t>
    </dgm:pt>
    <dgm:pt modelId="{219A124D-E14B-4AFB-86C6-DFF02E561C77}" type="pres">
      <dgm:prSet presAssocID="{F275F315-7D90-4FF5-ADF0-F39AF0E6DBB4}" presName="node" presStyleLbl="node1" presStyleIdx="12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AF9661-CBFC-4CFF-B128-82ED314338F4}" type="pres">
      <dgm:prSet presAssocID="{E592A816-FA7B-4284-9F74-0F0B26578151}" presName="sibTrans" presStyleLbl="sibTrans1D1" presStyleIdx="12" presStyleCnt="19"/>
      <dgm:spPr/>
      <dgm:t>
        <a:bodyPr/>
        <a:lstStyle/>
        <a:p>
          <a:pPr rtl="1"/>
          <a:endParaRPr lang="ar-SA"/>
        </a:p>
      </dgm:t>
    </dgm:pt>
    <dgm:pt modelId="{EC338250-1F69-40DA-A5AD-BE2F3C3762DF}" type="pres">
      <dgm:prSet presAssocID="{E592A816-FA7B-4284-9F74-0F0B26578151}" presName="connectorText" presStyleLbl="sibTrans1D1" presStyleIdx="12" presStyleCnt="19"/>
      <dgm:spPr/>
      <dgm:t>
        <a:bodyPr/>
        <a:lstStyle/>
        <a:p>
          <a:pPr rtl="1"/>
          <a:endParaRPr lang="ar-SA"/>
        </a:p>
      </dgm:t>
    </dgm:pt>
    <dgm:pt modelId="{FF132BA7-EA53-4ECE-9C2E-B6F88741AA2C}" type="pres">
      <dgm:prSet presAssocID="{7D5C4262-DB07-4582-B5C2-C0766DDC1643}" presName="node" presStyleLbl="node1" presStyleIdx="13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6BCAFC-FC1C-44BA-B2D7-6A5324455E63}" type="pres">
      <dgm:prSet presAssocID="{12D7A748-6925-4A32-A292-F51000CC1982}" presName="sibTrans" presStyleLbl="sibTrans1D1" presStyleIdx="13" presStyleCnt="19"/>
      <dgm:spPr/>
      <dgm:t>
        <a:bodyPr/>
        <a:lstStyle/>
        <a:p>
          <a:pPr rtl="1"/>
          <a:endParaRPr lang="ar-SA"/>
        </a:p>
      </dgm:t>
    </dgm:pt>
    <dgm:pt modelId="{155770F8-F7DB-44D1-AF00-95180FC0E2D0}" type="pres">
      <dgm:prSet presAssocID="{12D7A748-6925-4A32-A292-F51000CC1982}" presName="connectorText" presStyleLbl="sibTrans1D1" presStyleIdx="13" presStyleCnt="19"/>
      <dgm:spPr/>
      <dgm:t>
        <a:bodyPr/>
        <a:lstStyle/>
        <a:p>
          <a:pPr rtl="1"/>
          <a:endParaRPr lang="ar-SA"/>
        </a:p>
      </dgm:t>
    </dgm:pt>
    <dgm:pt modelId="{B63C87E7-A87F-49CF-8DA9-60AC80365EAE}" type="pres">
      <dgm:prSet presAssocID="{A7E15E6E-45E7-4479-9F5A-C2E8F1AC18AB}" presName="node" presStyleLbl="node1" presStyleIdx="14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F88513-F11B-46DE-93F6-46745D7893B0}" type="pres">
      <dgm:prSet presAssocID="{E8BB9F0A-BF8F-4755-861E-CFF1F411A775}" presName="sibTrans" presStyleLbl="sibTrans1D1" presStyleIdx="14" presStyleCnt="19"/>
      <dgm:spPr/>
      <dgm:t>
        <a:bodyPr/>
        <a:lstStyle/>
        <a:p>
          <a:pPr rtl="1"/>
          <a:endParaRPr lang="ar-SA"/>
        </a:p>
      </dgm:t>
    </dgm:pt>
    <dgm:pt modelId="{611FD4A4-253D-4017-90B8-737AE52906FF}" type="pres">
      <dgm:prSet presAssocID="{E8BB9F0A-BF8F-4755-861E-CFF1F411A775}" presName="connectorText" presStyleLbl="sibTrans1D1" presStyleIdx="14" presStyleCnt="19"/>
      <dgm:spPr/>
      <dgm:t>
        <a:bodyPr/>
        <a:lstStyle/>
        <a:p>
          <a:pPr rtl="1"/>
          <a:endParaRPr lang="ar-SA"/>
        </a:p>
      </dgm:t>
    </dgm:pt>
    <dgm:pt modelId="{3547A794-3702-497C-838B-DF528FC7D83E}" type="pres">
      <dgm:prSet presAssocID="{80A90447-4615-466C-966E-69A64C9C2D8F}" presName="node" presStyleLbl="node1" presStyleIdx="15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834842-1B54-413D-ADE1-6BE184B06676}" type="pres">
      <dgm:prSet presAssocID="{6F93F149-AD9C-47C6-8BEB-D7CB47C23FA0}" presName="sibTrans" presStyleLbl="sibTrans1D1" presStyleIdx="15" presStyleCnt="19"/>
      <dgm:spPr/>
      <dgm:t>
        <a:bodyPr/>
        <a:lstStyle/>
        <a:p>
          <a:pPr rtl="1"/>
          <a:endParaRPr lang="ar-SA"/>
        </a:p>
      </dgm:t>
    </dgm:pt>
    <dgm:pt modelId="{B5914863-75F4-4CB7-A903-B86ADC24C5D1}" type="pres">
      <dgm:prSet presAssocID="{6F93F149-AD9C-47C6-8BEB-D7CB47C23FA0}" presName="connectorText" presStyleLbl="sibTrans1D1" presStyleIdx="15" presStyleCnt="19"/>
      <dgm:spPr/>
      <dgm:t>
        <a:bodyPr/>
        <a:lstStyle/>
        <a:p>
          <a:pPr rtl="1"/>
          <a:endParaRPr lang="ar-SA"/>
        </a:p>
      </dgm:t>
    </dgm:pt>
    <dgm:pt modelId="{EA423992-DAC4-4DFE-A15D-F9784C9F951D}" type="pres">
      <dgm:prSet presAssocID="{83541295-DB5A-4BCA-B778-96829E0ACE0B}" presName="node" presStyleLbl="node1" presStyleIdx="16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6F3652-643F-438B-86AB-CAE32713A057}" type="pres">
      <dgm:prSet presAssocID="{FFF4321F-25C2-412B-A921-36C9BCEF2155}" presName="sibTrans" presStyleLbl="sibTrans1D1" presStyleIdx="16" presStyleCnt="19"/>
      <dgm:spPr/>
      <dgm:t>
        <a:bodyPr/>
        <a:lstStyle/>
        <a:p>
          <a:pPr rtl="1"/>
          <a:endParaRPr lang="ar-SA"/>
        </a:p>
      </dgm:t>
    </dgm:pt>
    <dgm:pt modelId="{AEC01D11-937C-4952-A794-70C9F7839824}" type="pres">
      <dgm:prSet presAssocID="{FFF4321F-25C2-412B-A921-36C9BCEF2155}" presName="connectorText" presStyleLbl="sibTrans1D1" presStyleIdx="16" presStyleCnt="19"/>
      <dgm:spPr/>
      <dgm:t>
        <a:bodyPr/>
        <a:lstStyle/>
        <a:p>
          <a:pPr rtl="1"/>
          <a:endParaRPr lang="ar-SA"/>
        </a:p>
      </dgm:t>
    </dgm:pt>
    <dgm:pt modelId="{3031B166-0A77-4F68-BEFE-5FD7FA3DA567}" type="pres">
      <dgm:prSet presAssocID="{98E0DAB5-C5BC-45F6-BDCC-F0D3F72212B9}" presName="node" presStyleLbl="node1" presStyleIdx="17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AC5CC7-F0E3-4DBA-93D3-0CC5FD969B2C}" type="pres">
      <dgm:prSet presAssocID="{0AA17A2F-7C70-4D69-9723-11E92C70E44F}" presName="sibTrans" presStyleLbl="sibTrans1D1" presStyleIdx="17" presStyleCnt="19"/>
      <dgm:spPr/>
      <dgm:t>
        <a:bodyPr/>
        <a:lstStyle/>
        <a:p>
          <a:pPr rtl="1"/>
          <a:endParaRPr lang="ar-SA"/>
        </a:p>
      </dgm:t>
    </dgm:pt>
    <dgm:pt modelId="{FE663BAF-FFBA-4044-9E18-9CDE46686D6E}" type="pres">
      <dgm:prSet presAssocID="{0AA17A2F-7C70-4D69-9723-11E92C70E44F}" presName="connectorText" presStyleLbl="sibTrans1D1" presStyleIdx="17" presStyleCnt="19"/>
      <dgm:spPr/>
      <dgm:t>
        <a:bodyPr/>
        <a:lstStyle/>
        <a:p>
          <a:pPr rtl="1"/>
          <a:endParaRPr lang="ar-SA"/>
        </a:p>
      </dgm:t>
    </dgm:pt>
    <dgm:pt modelId="{421F38B1-02B4-485E-A9B4-3F3BA6D76718}" type="pres">
      <dgm:prSet presAssocID="{FE900F42-73BE-44E1-A429-1A0DA23CF8FA}" presName="node" presStyleLbl="node1" presStyleIdx="18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6C19B7-4E62-49C8-A66A-02D54D205434}" type="pres">
      <dgm:prSet presAssocID="{62574D9F-F978-49F1-94C2-AE33C3EC0CBE}" presName="sibTrans" presStyleLbl="sibTrans1D1" presStyleIdx="18" presStyleCnt="19"/>
      <dgm:spPr/>
      <dgm:t>
        <a:bodyPr/>
        <a:lstStyle/>
        <a:p>
          <a:pPr rtl="1"/>
          <a:endParaRPr lang="ar-SA"/>
        </a:p>
      </dgm:t>
    </dgm:pt>
    <dgm:pt modelId="{4BD3B00F-B9A6-416C-8313-A75633DA12A4}" type="pres">
      <dgm:prSet presAssocID="{62574D9F-F978-49F1-94C2-AE33C3EC0CBE}" presName="connectorText" presStyleLbl="sibTrans1D1" presStyleIdx="18" presStyleCnt="19"/>
      <dgm:spPr/>
      <dgm:t>
        <a:bodyPr/>
        <a:lstStyle/>
        <a:p>
          <a:pPr rtl="1"/>
          <a:endParaRPr lang="ar-SA"/>
        </a:p>
      </dgm:t>
    </dgm:pt>
    <dgm:pt modelId="{1B3E5CB2-B071-42EE-A5FE-B94FC8F547AB}" type="pres">
      <dgm:prSet presAssocID="{14BD1AFE-D6AB-46B4-A350-7D2FB26EBF96}" presName="node" presStyleLbl="node1" presStyleIdx="19" presStyleCnt="2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3DEF9F7-383D-4AEA-B81D-B65544ED2070}" type="presOf" srcId="{F275F315-7D90-4FF5-ADF0-F39AF0E6DBB4}" destId="{219A124D-E14B-4AFB-86C6-DFF02E561C77}" srcOrd="0" destOrd="0" presId="urn:microsoft.com/office/officeart/2005/8/layout/bProcess3"/>
    <dgm:cxn modelId="{8099916D-3C75-4F6C-B4D0-DE3337301F1D}" srcId="{7A71DEFA-68CE-406E-93BC-422C64808F61}" destId="{3CCCC2B9-C350-4154-80D2-E97F6A6B0696}" srcOrd="1" destOrd="0" parTransId="{FD27CA7B-D7D1-4111-9215-BD4E3ACAA949}" sibTransId="{2D822EE5-7A54-4D37-9811-CA94913CB8C3}"/>
    <dgm:cxn modelId="{6DCB7089-8040-412F-9476-1DD48C5BB557}" type="presOf" srcId="{7F910F56-D8B5-422A-B732-BD3FB0D6EE12}" destId="{58C420A2-8751-4A43-B57B-2A4845D66095}" srcOrd="1" destOrd="0" presId="urn:microsoft.com/office/officeart/2005/8/layout/bProcess3"/>
    <dgm:cxn modelId="{117A057E-4328-445E-B3E6-2B45693F90BE}" type="presOf" srcId="{FFF4321F-25C2-412B-A921-36C9BCEF2155}" destId="{AEC01D11-937C-4952-A794-70C9F7839824}" srcOrd="1" destOrd="0" presId="urn:microsoft.com/office/officeart/2005/8/layout/bProcess3"/>
    <dgm:cxn modelId="{0A22AD2A-2942-4E17-A582-86B61E2593DD}" srcId="{7A71DEFA-68CE-406E-93BC-422C64808F61}" destId="{7D5C4262-DB07-4582-B5C2-C0766DDC1643}" srcOrd="13" destOrd="0" parTransId="{B0DD97B8-ABC5-40F5-AA1C-7C75F7948BB4}" sibTransId="{12D7A748-6925-4A32-A292-F51000CC1982}"/>
    <dgm:cxn modelId="{2C0594D8-1095-47ED-8E61-CC5270C0A348}" type="presOf" srcId="{56ABA1F1-8E47-43FF-AE8B-96404EB6E590}" destId="{DADEECD1-FFB3-4934-B643-217807A82603}" srcOrd="0" destOrd="0" presId="urn:microsoft.com/office/officeart/2005/8/layout/bProcess3"/>
    <dgm:cxn modelId="{54A8D978-30D3-4A5E-8DEB-5B80F09C4D25}" srcId="{7A71DEFA-68CE-406E-93BC-422C64808F61}" destId="{77B66B31-FC6B-4841-AC6C-DC8217FC07DE}" srcOrd="9" destOrd="0" parTransId="{F1212C81-9F30-4FE8-BF60-0935DCB53E09}" sibTransId="{2A84552E-59DC-4229-8C4A-D396EDE865A3}"/>
    <dgm:cxn modelId="{0408DE19-6A28-4560-B65B-8AE3C6AF08ED}" type="presOf" srcId="{3CCCC2B9-C350-4154-80D2-E97F6A6B0696}" destId="{E09972B4-052E-48BF-982A-A3619E509B79}" srcOrd="0" destOrd="0" presId="urn:microsoft.com/office/officeart/2005/8/layout/bProcess3"/>
    <dgm:cxn modelId="{D61B6963-D108-4324-A9A7-E086852AF140}" type="presOf" srcId="{03236F18-7019-4B25-8644-DD0384B7CC7F}" destId="{CEDAD507-0A1B-4220-A4E1-3908303533B2}" srcOrd="0" destOrd="0" presId="urn:microsoft.com/office/officeart/2005/8/layout/bProcess3"/>
    <dgm:cxn modelId="{61F31DD0-DB2C-4782-A0B9-F803FAB61726}" type="presOf" srcId="{868BA6BB-1DB3-402A-8566-89ADF4EF8792}" destId="{AC150A57-32D7-4A21-841C-617B2A9B7B94}" srcOrd="0" destOrd="0" presId="urn:microsoft.com/office/officeart/2005/8/layout/bProcess3"/>
    <dgm:cxn modelId="{74D3C45C-00A7-43F6-994A-A585623E9CD3}" type="presOf" srcId="{999735ED-1F97-4887-A07D-88B59A33210C}" destId="{38F93764-EE2B-49BD-A28A-92DDB4E2D2CE}" srcOrd="1" destOrd="0" presId="urn:microsoft.com/office/officeart/2005/8/layout/bProcess3"/>
    <dgm:cxn modelId="{72DA6391-3F1B-4961-B21F-BBE113A2B82C}" type="presOf" srcId="{0B0347FB-5897-4085-8F2E-CBF6445F500D}" destId="{B7E796B8-641E-4737-B1CF-70FDD170B557}" srcOrd="1" destOrd="0" presId="urn:microsoft.com/office/officeart/2005/8/layout/bProcess3"/>
    <dgm:cxn modelId="{874CBB61-C2EB-4591-BD76-DBF9B71FECE7}" type="presOf" srcId="{77B66B31-FC6B-4841-AC6C-DC8217FC07DE}" destId="{3DA1D5D8-4B0C-4E6D-9232-53386E1CC9DA}" srcOrd="0" destOrd="0" presId="urn:microsoft.com/office/officeart/2005/8/layout/bProcess3"/>
    <dgm:cxn modelId="{13AF3C87-0966-4834-9279-67F108B076D3}" type="presOf" srcId="{12D7A748-6925-4A32-A292-F51000CC1982}" destId="{155770F8-F7DB-44D1-AF00-95180FC0E2D0}" srcOrd="1" destOrd="0" presId="urn:microsoft.com/office/officeart/2005/8/layout/bProcess3"/>
    <dgm:cxn modelId="{AC58BE0A-880F-4A38-9441-41A19C54612A}" type="presOf" srcId="{EF0CAF0B-521F-4FD6-8B66-5F5F64C3656C}" destId="{BB265E07-C63F-4F0B-8B4C-E18816CD7AF8}" srcOrd="0" destOrd="0" presId="urn:microsoft.com/office/officeart/2005/8/layout/bProcess3"/>
    <dgm:cxn modelId="{42F4274B-86E6-4DAF-B31E-863D8E19E488}" type="presOf" srcId="{E592A816-FA7B-4284-9F74-0F0B26578151}" destId="{11AF9661-CBFC-4CFF-B128-82ED314338F4}" srcOrd="0" destOrd="0" presId="urn:microsoft.com/office/officeart/2005/8/layout/bProcess3"/>
    <dgm:cxn modelId="{4AA48F42-1BEB-4155-A2B4-75840A4CFB14}" type="presOf" srcId="{E0DC66C4-64D0-4630-891C-84FDEB1EDF5B}" destId="{349CFFB9-CFCB-4369-A833-14540CEA8918}" srcOrd="0" destOrd="0" presId="urn:microsoft.com/office/officeart/2005/8/layout/bProcess3"/>
    <dgm:cxn modelId="{2359A971-D662-4C8E-9A84-F5B558C0653E}" type="presOf" srcId="{BF0A7611-21E1-4A4F-A957-3EEF06F9C51E}" destId="{E4CFCE56-A0BC-4A91-B4A9-1C1342FAF459}" srcOrd="1" destOrd="0" presId="urn:microsoft.com/office/officeart/2005/8/layout/bProcess3"/>
    <dgm:cxn modelId="{867E1FD7-1D53-420F-A64E-DFBD12633809}" srcId="{7A71DEFA-68CE-406E-93BC-422C64808F61}" destId="{C8270F87-AD92-435E-B65F-114FB6A17830}" srcOrd="6" destOrd="0" parTransId="{56178391-888B-47B6-B090-C5F3515A6D94}" sibTransId="{868BA6BB-1DB3-402A-8566-89ADF4EF8792}"/>
    <dgm:cxn modelId="{2CA11E2C-2434-46E4-B0FD-8FD29F901E58}" srcId="{7A71DEFA-68CE-406E-93BC-422C64808F61}" destId="{DC77693E-0A31-4318-889D-8612B59686E6}" srcOrd="7" destOrd="0" parTransId="{F4722EC3-65A8-4BB6-8C67-A9C5BD55EC19}" sibTransId="{0B0347FB-5897-4085-8F2E-CBF6445F500D}"/>
    <dgm:cxn modelId="{3CC660B1-B1BC-4B81-8021-C2C2003C335F}" type="presOf" srcId="{898485C2-7597-4A9B-89C6-C0AA5C27C66C}" destId="{5A278F88-8636-46E6-B3F1-14E1797940FF}" srcOrd="0" destOrd="0" presId="urn:microsoft.com/office/officeart/2005/8/layout/bProcess3"/>
    <dgm:cxn modelId="{5613B29A-BE80-4106-ABED-AFB748E591BD}" type="presOf" srcId="{868BA6BB-1DB3-402A-8566-89ADF4EF8792}" destId="{570F6D40-707F-464B-8929-3D5CEB2BAD66}" srcOrd="1" destOrd="0" presId="urn:microsoft.com/office/officeart/2005/8/layout/bProcess3"/>
    <dgm:cxn modelId="{EB4FCEBF-CF98-4128-8741-E2B0044EF826}" type="presOf" srcId="{62574D9F-F978-49F1-94C2-AE33C3EC0CBE}" destId="{C36C19B7-4E62-49C8-A66A-02D54D205434}" srcOrd="0" destOrd="0" presId="urn:microsoft.com/office/officeart/2005/8/layout/bProcess3"/>
    <dgm:cxn modelId="{29D9D419-0399-404F-8763-7094D26CB655}" type="presOf" srcId="{210EA161-DDF1-407A-B7CD-395536B3DB4B}" destId="{B9E4C6B3-DDEB-40A7-9A35-8EA26C9A2F37}" srcOrd="0" destOrd="0" presId="urn:microsoft.com/office/officeart/2005/8/layout/bProcess3"/>
    <dgm:cxn modelId="{F7A0C4EB-B372-4742-8BEC-3389ED502687}" type="presOf" srcId="{A7E15E6E-45E7-4479-9F5A-C2E8F1AC18AB}" destId="{B63C87E7-A87F-49CF-8DA9-60AC80365EAE}" srcOrd="0" destOrd="0" presId="urn:microsoft.com/office/officeart/2005/8/layout/bProcess3"/>
    <dgm:cxn modelId="{8ABA3E25-F95F-4B5E-BA7E-8DAFCF24DEA0}" type="presOf" srcId="{14BD1AFE-D6AB-46B4-A350-7D2FB26EBF96}" destId="{1B3E5CB2-B071-42EE-A5FE-B94FC8F547AB}" srcOrd="0" destOrd="0" presId="urn:microsoft.com/office/officeart/2005/8/layout/bProcess3"/>
    <dgm:cxn modelId="{1565EB2E-6C84-4EF2-B04E-78DAB130C17A}" type="presOf" srcId="{99785933-30AF-41F0-AF22-2D72FEA71406}" destId="{673C06BE-F3C0-41BF-8794-A1F1DAEBE3E2}" srcOrd="0" destOrd="0" presId="urn:microsoft.com/office/officeart/2005/8/layout/bProcess3"/>
    <dgm:cxn modelId="{98D1C63A-EECF-4197-BDCC-71DC78D4DF58}" srcId="{7A71DEFA-68CE-406E-93BC-422C64808F61}" destId="{898485C2-7597-4A9B-89C6-C0AA5C27C66C}" srcOrd="0" destOrd="0" parTransId="{8BA636A5-A702-4D1D-A62A-10A6340C44A6}" sibTransId="{210EA161-DDF1-407A-B7CD-395536B3DB4B}"/>
    <dgm:cxn modelId="{3FAADDE7-3F47-461F-A047-5C1784C97434}" srcId="{7A71DEFA-68CE-406E-93BC-422C64808F61}" destId="{FE900F42-73BE-44E1-A429-1A0DA23CF8FA}" srcOrd="18" destOrd="0" parTransId="{FB4CB870-1CB1-4C58-8E69-8B40F333C9F3}" sibTransId="{62574D9F-F978-49F1-94C2-AE33C3EC0CBE}"/>
    <dgm:cxn modelId="{5C99C615-A9F5-4ACC-AAE0-C31D5F3CEABB}" type="presOf" srcId="{99785933-30AF-41F0-AF22-2D72FEA71406}" destId="{586F8AEF-DCBF-4FB6-B38C-D0268247447F}" srcOrd="1" destOrd="0" presId="urn:microsoft.com/office/officeart/2005/8/layout/bProcess3"/>
    <dgm:cxn modelId="{651EB31C-4107-4932-958B-83FBE55C06EC}" type="presOf" srcId="{2A84552E-59DC-4229-8C4A-D396EDE865A3}" destId="{3888EBBC-4C96-47CA-B29B-C2730C451B8E}" srcOrd="0" destOrd="0" presId="urn:microsoft.com/office/officeart/2005/8/layout/bProcess3"/>
    <dgm:cxn modelId="{3EEA2FF3-B61C-458A-81B0-0F030769D3E0}" type="presOf" srcId="{B0FC83CB-5E83-4C35-BEBD-F7D29C5E1255}" destId="{423D55C1-4D8B-4D8F-BC41-252AD7902DBB}" srcOrd="0" destOrd="0" presId="urn:microsoft.com/office/officeart/2005/8/layout/bProcess3"/>
    <dgm:cxn modelId="{CD936A2E-7A4E-439E-BFA4-58BCAB3A4662}" type="presOf" srcId="{8A0CA630-393C-4E52-B00B-E6494A6B3D78}" destId="{3120F96D-F3D4-4A98-9D68-90A72B2B72E3}" srcOrd="0" destOrd="0" presId="urn:microsoft.com/office/officeart/2005/8/layout/bProcess3"/>
    <dgm:cxn modelId="{AC29AF75-1A35-44A7-9A75-C0B1C5F28A9E}" type="presOf" srcId="{2D822EE5-7A54-4D37-9811-CA94913CB8C3}" destId="{D60A8E48-713E-4267-85FF-8BACA017EA8C}" srcOrd="1" destOrd="0" presId="urn:microsoft.com/office/officeart/2005/8/layout/bProcess3"/>
    <dgm:cxn modelId="{A8EF1AE6-473A-474B-A0D0-3FE0D0DBA150}" type="presOf" srcId="{83541295-DB5A-4BCA-B778-96829E0ACE0B}" destId="{EA423992-DAC4-4DFE-A15D-F9784C9F951D}" srcOrd="0" destOrd="0" presId="urn:microsoft.com/office/officeart/2005/8/layout/bProcess3"/>
    <dgm:cxn modelId="{79FA9101-FDFB-4216-81B8-7532AD6D97B1}" type="presOf" srcId="{E592A816-FA7B-4284-9F74-0F0B26578151}" destId="{EC338250-1F69-40DA-A5AD-BE2F3C3762DF}" srcOrd="1" destOrd="0" presId="urn:microsoft.com/office/officeart/2005/8/layout/bProcess3"/>
    <dgm:cxn modelId="{46673697-D628-47B4-BC4C-42B6514997DB}" srcId="{7A71DEFA-68CE-406E-93BC-422C64808F61}" destId="{98E0DAB5-C5BC-45F6-BDCC-F0D3F72212B9}" srcOrd="17" destOrd="0" parTransId="{38258D7E-7E2E-479A-9DD9-5F781C3922D7}" sibTransId="{0AA17A2F-7C70-4D69-9723-11E92C70E44F}"/>
    <dgm:cxn modelId="{7BBB326D-2F28-491E-9C87-B5FA1767947C}" type="presOf" srcId="{6F93F149-AD9C-47C6-8BEB-D7CB47C23FA0}" destId="{B5914863-75F4-4CB7-A903-B86ADC24C5D1}" srcOrd="1" destOrd="0" presId="urn:microsoft.com/office/officeart/2005/8/layout/bProcess3"/>
    <dgm:cxn modelId="{03D638CF-FACD-4B05-A3A6-4EFA3AD8E434}" srcId="{7A71DEFA-68CE-406E-93BC-422C64808F61}" destId="{14BD1AFE-D6AB-46B4-A350-7D2FB26EBF96}" srcOrd="19" destOrd="0" parTransId="{6CE1C9AB-8A87-4588-AF5E-36B74D159DA6}" sibTransId="{FDAA2053-3EC2-4547-B1F7-112547947570}"/>
    <dgm:cxn modelId="{32FCAC65-4C52-4C4D-8244-057D616CA053}" type="presOf" srcId="{80A90447-4615-466C-966E-69A64C9C2D8F}" destId="{3547A794-3702-497C-838B-DF528FC7D83E}" srcOrd="0" destOrd="0" presId="urn:microsoft.com/office/officeart/2005/8/layout/bProcess3"/>
    <dgm:cxn modelId="{6AF5F6D8-DCF9-4F5C-A7C7-F9D6C58A0522}" type="presOf" srcId="{98E0DAB5-C5BC-45F6-BDCC-F0D3F72212B9}" destId="{3031B166-0A77-4F68-BEFE-5FD7FA3DA567}" srcOrd="0" destOrd="0" presId="urn:microsoft.com/office/officeart/2005/8/layout/bProcess3"/>
    <dgm:cxn modelId="{D2AFBF67-EE0D-4555-8BA2-221C40AC3293}" srcId="{7A71DEFA-68CE-406E-93BC-422C64808F61}" destId="{E0DC66C4-64D0-4630-891C-84FDEB1EDF5B}" srcOrd="5" destOrd="0" parTransId="{681DEFE8-4155-4446-84D9-01DAF9CE7810}" sibTransId="{8A0CA630-393C-4E52-B00B-E6494A6B3D78}"/>
    <dgm:cxn modelId="{16D01AE4-9183-49A1-98D9-F14F75E8BC4C}" srcId="{7A71DEFA-68CE-406E-93BC-422C64808F61}" destId="{F275F315-7D90-4FF5-ADF0-F39AF0E6DBB4}" srcOrd="12" destOrd="0" parTransId="{12D6CDEE-96FD-4A5E-BD9A-8840CAE17512}" sibTransId="{E592A816-FA7B-4284-9F74-0F0B26578151}"/>
    <dgm:cxn modelId="{ECE9E8E0-49C2-4564-8F71-3A7CF9C9133F}" srcId="{7A71DEFA-68CE-406E-93BC-422C64808F61}" destId="{B0FC83CB-5E83-4C35-BEBD-F7D29C5E1255}" srcOrd="4" destOrd="0" parTransId="{21AEF2E6-05A1-490F-AB86-D58D4B36B8B6}" sibTransId="{BF0A7611-21E1-4A4F-A957-3EEF06F9C51E}"/>
    <dgm:cxn modelId="{586F8BDE-07E5-4EAA-8D26-7EC0BDBE576A}" type="presOf" srcId="{2A84552E-59DC-4229-8C4A-D396EDE865A3}" destId="{D17F5320-1909-42FF-827E-C02A17169736}" srcOrd="1" destOrd="0" presId="urn:microsoft.com/office/officeart/2005/8/layout/bProcess3"/>
    <dgm:cxn modelId="{740CBFA5-DBDF-4DA3-B6B3-756801714F06}" type="presOf" srcId="{CA7FC47A-20B9-4B1C-9CD7-F17E270E47BA}" destId="{E69D4BE2-F7E8-45A5-8CC9-984B3CADD0A2}" srcOrd="0" destOrd="0" presId="urn:microsoft.com/office/officeart/2005/8/layout/bProcess3"/>
    <dgm:cxn modelId="{0E2656D3-BD53-4B01-80E9-9760EE186C57}" type="presOf" srcId="{E8BB9F0A-BF8F-4755-861E-CFF1F411A775}" destId="{611FD4A4-253D-4017-90B8-737AE52906FF}" srcOrd="1" destOrd="0" presId="urn:microsoft.com/office/officeart/2005/8/layout/bProcess3"/>
    <dgm:cxn modelId="{396B6007-EB13-46B3-B380-5D3479671EB4}" srcId="{7A71DEFA-68CE-406E-93BC-422C64808F61}" destId="{A016072F-9216-470B-9C50-F7BB2CD5EF7B}" srcOrd="3" destOrd="0" parTransId="{E013CF8F-C677-4466-B693-A5D9AE13E2CB}" sibTransId="{CA7FC47A-20B9-4B1C-9CD7-F17E270E47BA}"/>
    <dgm:cxn modelId="{2F5B1591-E180-4DB7-A8B1-B823F02EFA7E}" type="presOf" srcId="{EF0CAF0B-521F-4FD6-8B66-5F5F64C3656C}" destId="{1C7FE8B4-CD09-40C5-9932-37A407368BFE}" srcOrd="1" destOrd="0" presId="urn:microsoft.com/office/officeart/2005/8/layout/bProcess3"/>
    <dgm:cxn modelId="{EC086976-6D15-4FCC-8C44-3D5F105796B0}" type="presOf" srcId="{C8270F87-AD92-435E-B65F-114FB6A17830}" destId="{D1AC8E38-6AFB-43DF-9130-30C46AE75851}" srcOrd="0" destOrd="0" presId="urn:microsoft.com/office/officeart/2005/8/layout/bProcess3"/>
    <dgm:cxn modelId="{A5D38540-E286-48E8-A5EB-B4A3E2039ADA}" type="presOf" srcId="{7A71DEFA-68CE-406E-93BC-422C64808F61}" destId="{3504B556-E212-421A-BEA6-81922EBEBA30}" srcOrd="0" destOrd="0" presId="urn:microsoft.com/office/officeart/2005/8/layout/bProcess3"/>
    <dgm:cxn modelId="{3DDE0471-2929-450F-8D9F-43CA18F30AC5}" type="presOf" srcId="{FE900F42-73BE-44E1-A429-1A0DA23CF8FA}" destId="{421F38B1-02B4-485E-A9B4-3F3BA6D76718}" srcOrd="0" destOrd="0" presId="urn:microsoft.com/office/officeart/2005/8/layout/bProcess3"/>
    <dgm:cxn modelId="{A45BCC9C-D9EB-440D-9C9D-C46B26C322D6}" type="presOf" srcId="{FFF4321F-25C2-412B-A921-36C9BCEF2155}" destId="{B96F3652-643F-438B-86AB-CAE32713A057}" srcOrd="0" destOrd="0" presId="urn:microsoft.com/office/officeart/2005/8/layout/bProcess3"/>
    <dgm:cxn modelId="{F6CA94CB-48F6-45CE-A5F2-2D2574752EC7}" type="presOf" srcId="{E8BB9F0A-BF8F-4755-861E-CFF1F411A775}" destId="{51F88513-F11B-46DE-93F6-46745D7893B0}" srcOrd="0" destOrd="0" presId="urn:microsoft.com/office/officeart/2005/8/layout/bProcess3"/>
    <dgm:cxn modelId="{8EDC28B9-0724-4D9B-A564-BFDE7049B0FA}" type="presOf" srcId="{DC77693E-0A31-4318-889D-8612B59686E6}" destId="{D93C62CC-5ABC-4210-A8D4-9659AAEAA2E0}" srcOrd="0" destOrd="0" presId="urn:microsoft.com/office/officeart/2005/8/layout/bProcess3"/>
    <dgm:cxn modelId="{F1A1C01E-A502-49B7-90D1-D9E13FDE52FE}" srcId="{7A71DEFA-68CE-406E-93BC-422C64808F61}" destId="{28DA1242-F810-4FD7-B88D-88B96E06C654}" srcOrd="2" destOrd="0" parTransId="{A4A75091-A758-4ECB-8E00-9492A8D41F67}" sibTransId="{999735ED-1F97-4887-A07D-88B59A33210C}"/>
    <dgm:cxn modelId="{D3221DBB-59D5-416D-A0A7-92400E9AA20D}" type="presOf" srcId="{0B0347FB-5897-4085-8F2E-CBF6445F500D}" destId="{36A5235B-DB12-42B9-8E46-D403C7009571}" srcOrd="0" destOrd="0" presId="urn:microsoft.com/office/officeart/2005/8/layout/bProcess3"/>
    <dgm:cxn modelId="{091166AC-D450-4517-8D28-91B3217007FB}" type="presOf" srcId="{6F93F149-AD9C-47C6-8BEB-D7CB47C23FA0}" destId="{61834842-1B54-413D-ADE1-6BE184B06676}" srcOrd="0" destOrd="0" presId="urn:microsoft.com/office/officeart/2005/8/layout/bProcess3"/>
    <dgm:cxn modelId="{03AEC91C-3BFF-4A7C-9FC5-DF49A366C2F7}" type="presOf" srcId="{CA7FC47A-20B9-4B1C-9CD7-F17E270E47BA}" destId="{F4F31A24-265D-4EC4-94DE-F2FD48E1C471}" srcOrd="1" destOrd="0" presId="urn:microsoft.com/office/officeart/2005/8/layout/bProcess3"/>
    <dgm:cxn modelId="{3716C09E-8380-4B30-AD58-B0A91FAE86F7}" type="presOf" srcId="{A016072F-9216-470B-9C50-F7BB2CD5EF7B}" destId="{59BDD2B7-931E-41B2-9FB3-B9072C96D1E8}" srcOrd="0" destOrd="0" presId="urn:microsoft.com/office/officeart/2005/8/layout/bProcess3"/>
    <dgm:cxn modelId="{5E1A632D-5B67-4ADE-9CB9-5B9C21268B7A}" srcId="{7A71DEFA-68CE-406E-93BC-422C64808F61}" destId="{03236F18-7019-4B25-8644-DD0384B7CC7F}" srcOrd="8" destOrd="0" parTransId="{6B002561-32D6-4D2C-97FA-075347F3761F}" sibTransId="{99785933-30AF-41F0-AF22-2D72FEA71406}"/>
    <dgm:cxn modelId="{A40609F5-905A-491F-BBCF-14B737F0CFF1}" type="presOf" srcId="{7D5C4262-DB07-4582-B5C2-C0766DDC1643}" destId="{FF132BA7-EA53-4ECE-9C2E-B6F88741AA2C}" srcOrd="0" destOrd="0" presId="urn:microsoft.com/office/officeart/2005/8/layout/bProcess3"/>
    <dgm:cxn modelId="{58939BC3-0DD0-4196-9ED6-B50C5FFA8671}" type="presOf" srcId="{2D822EE5-7A54-4D37-9811-CA94913CB8C3}" destId="{3A970DD3-C79D-422A-A3B3-950AFBC86199}" srcOrd="0" destOrd="0" presId="urn:microsoft.com/office/officeart/2005/8/layout/bProcess3"/>
    <dgm:cxn modelId="{8705B3AE-1B8B-4DE1-A3B4-882F61AAA613}" srcId="{7A71DEFA-68CE-406E-93BC-422C64808F61}" destId="{83541295-DB5A-4BCA-B778-96829E0ACE0B}" srcOrd="16" destOrd="0" parTransId="{295DCDAB-F13C-4480-AFA1-0171855DE7F5}" sibTransId="{FFF4321F-25C2-412B-A921-36C9BCEF2155}"/>
    <dgm:cxn modelId="{EB76E796-A232-46CC-9BE0-3899EDE254E3}" type="presOf" srcId="{62574D9F-F978-49F1-94C2-AE33C3EC0CBE}" destId="{4BD3B00F-B9A6-416C-8313-A75633DA12A4}" srcOrd="1" destOrd="0" presId="urn:microsoft.com/office/officeart/2005/8/layout/bProcess3"/>
    <dgm:cxn modelId="{537A8BE7-2287-49B9-82D1-B7ED091FDE84}" srcId="{7A71DEFA-68CE-406E-93BC-422C64808F61}" destId="{4390BC8E-E335-4496-A675-D3C08EDA8FF0}" srcOrd="11" destOrd="0" parTransId="{CD6D860F-A79E-4D3A-AE75-632434ACC229}" sibTransId="{EF0CAF0B-521F-4FD6-8B66-5F5F64C3656C}"/>
    <dgm:cxn modelId="{E8ECA0D7-52FB-4550-935B-B27640486242}" type="presOf" srcId="{0AA17A2F-7C70-4D69-9723-11E92C70E44F}" destId="{FE663BAF-FFBA-4044-9E18-9CDE46686D6E}" srcOrd="1" destOrd="0" presId="urn:microsoft.com/office/officeart/2005/8/layout/bProcess3"/>
    <dgm:cxn modelId="{D66FDCF4-3075-4C3F-9BC2-ABA19940AB99}" srcId="{7A71DEFA-68CE-406E-93BC-422C64808F61}" destId="{80A90447-4615-466C-966E-69A64C9C2D8F}" srcOrd="15" destOrd="0" parTransId="{BE1D41ED-FBD9-42A9-960E-A98C03705F56}" sibTransId="{6F93F149-AD9C-47C6-8BEB-D7CB47C23FA0}"/>
    <dgm:cxn modelId="{6CAC69BC-F4D8-403C-8216-D9C2625E4CC7}" type="presOf" srcId="{0AA17A2F-7C70-4D69-9723-11E92C70E44F}" destId="{88AC5CC7-F0E3-4DBA-93D3-0CC5FD969B2C}" srcOrd="0" destOrd="0" presId="urn:microsoft.com/office/officeart/2005/8/layout/bProcess3"/>
    <dgm:cxn modelId="{D45D5FDB-ED37-44C9-9B52-7FBF25FCF355}" type="presOf" srcId="{4390BC8E-E335-4496-A675-D3C08EDA8FF0}" destId="{31822658-D3F7-4382-BFCB-DCE80E0C30D8}" srcOrd="0" destOrd="0" presId="urn:microsoft.com/office/officeart/2005/8/layout/bProcess3"/>
    <dgm:cxn modelId="{95241182-E15B-4450-9F9E-B4B79E8492A8}" type="presOf" srcId="{210EA161-DDF1-407A-B7CD-395536B3DB4B}" destId="{FCD10A7F-3F50-47BD-9866-79551A875501}" srcOrd="1" destOrd="0" presId="urn:microsoft.com/office/officeart/2005/8/layout/bProcess3"/>
    <dgm:cxn modelId="{228260B3-12DD-4441-BFB1-AD8542219022}" type="presOf" srcId="{BF0A7611-21E1-4A4F-A957-3EEF06F9C51E}" destId="{74D0D52B-0DB9-4DCF-98DA-CFE2BE300CA0}" srcOrd="0" destOrd="0" presId="urn:microsoft.com/office/officeart/2005/8/layout/bProcess3"/>
    <dgm:cxn modelId="{75245E4B-5C32-4DC4-BC69-AFFDDAA0BFFF}" srcId="{7A71DEFA-68CE-406E-93BC-422C64808F61}" destId="{A7E15E6E-45E7-4479-9F5A-C2E8F1AC18AB}" srcOrd="14" destOrd="0" parTransId="{8E524B90-14CA-4CEF-8565-059BC0BD93E8}" sibTransId="{E8BB9F0A-BF8F-4755-861E-CFF1F411A775}"/>
    <dgm:cxn modelId="{B8CF33C9-5D0C-4671-8636-4C50AC2286A4}" type="presOf" srcId="{28DA1242-F810-4FD7-B88D-88B96E06C654}" destId="{15AB9D41-1022-4AA3-AAEF-0AAB5054918D}" srcOrd="0" destOrd="0" presId="urn:microsoft.com/office/officeart/2005/8/layout/bProcess3"/>
    <dgm:cxn modelId="{5D003832-52F2-45CD-8D04-4E5D87D94130}" type="presOf" srcId="{999735ED-1F97-4887-A07D-88B59A33210C}" destId="{82C0DCFB-A5B6-4BE4-8E75-6B6E7087EDF3}" srcOrd="0" destOrd="0" presId="urn:microsoft.com/office/officeart/2005/8/layout/bProcess3"/>
    <dgm:cxn modelId="{7C60B299-23B6-4662-A0BA-675C9B9608D8}" srcId="{7A71DEFA-68CE-406E-93BC-422C64808F61}" destId="{56ABA1F1-8E47-43FF-AE8B-96404EB6E590}" srcOrd="10" destOrd="0" parTransId="{75F28443-1872-4AAA-9E1D-71A5477AB6F7}" sibTransId="{7F910F56-D8B5-422A-B732-BD3FB0D6EE12}"/>
    <dgm:cxn modelId="{668F60DF-D7A0-48B9-A30D-8A7440C1EBAC}" type="presOf" srcId="{8A0CA630-393C-4E52-B00B-E6494A6B3D78}" destId="{0DC29FE0-D07C-45EA-AF19-39654C96BE3E}" srcOrd="1" destOrd="0" presId="urn:microsoft.com/office/officeart/2005/8/layout/bProcess3"/>
    <dgm:cxn modelId="{66721F29-EE3B-457E-A6BD-5B9D5C55BDCC}" type="presOf" srcId="{12D7A748-6925-4A32-A292-F51000CC1982}" destId="{9C6BCAFC-FC1C-44BA-B2D7-6A5324455E63}" srcOrd="0" destOrd="0" presId="urn:microsoft.com/office/officeart/2005/8/layout/bProcess3"/>
    <dgm:cxn modelId="{BFC8B6B7-28D0-4540-934A-E8F7AD6C8B80}" type="presOf" srcId="{7F910F56-D8B5-422A-B732-BD3FB0D6EE12}" destId="{3CA00315-114D-440C-BF2D-3376CFF31C1F}" srcOrd="0" destOrd="0" presId="urn:microsoft.com/office/officeart/2005/8/layout/bProcess3"/>
    <dgm:cxn modelId="{E2897CD2-1E7D-4F52-BF7D-547D38525038}" type="presParOf" srcId="{3504B556-E212-421A-BEA6-81922EBEBA30}" destId="{5A278F88-8636-46E6-B3F1-14E1797940FF}" srcOrd="0" destOrd="0" presId="urn:microsoft.com/office/officeart/2005/8/layout/bProcess3"/>
    <dgm:cxn modelId="{CA0301B9-FCF5-4302-8889-B7245AC689AB}" type="presParOf" srcId="{3504B556-E212-421A-BEA6-81922EBEBA30}" destId="{B9E4C6B3-DDEB-40A7-9A35-8EA26C9A2F37}" srcOrd="1" destOrd="0" presId="urn:microsoft.com/office/officeart/2005/8/layout/bProcess3"/>
    <dgm:cxn modelId="{DFC110A7-F080-4BE6-913B-DE0B0249E3BA}" type="presParOf" srcId="{B9E4C6B3-DDEB-40A7-9A35-8EA26C9A2F37}" destId="{FCD10A7F-3F50-47BD-9866-79551A875501}" srcOrd="0" destOrd="0" presId="urn:microsoft.com/office/officeart/2005/8/layout/bProcess3"/>
    <dgm:cxn modelId="{FB87289B-21C0-444D-9021-CF804B53D918}" type="presParOf" srcId="{3504B556-E212-421A-BEA6-81922EBEBA30}" destId="{E09972B4-052E-48BF-982A-A3619E509B79}" srcOrd="2" destOrd="0" presId="urn:microsoft.com/office/officeart/2005/8/layout/bProcess3"/>
    <dgm:cxn modelId="{5D436D88-520D-4ED3-9C59-6BFAABB56A78}" type="presParOf" srcId="{3504B556-E212-421A-BEA6-81922EBEBA30}" destId="{3A970DD3-C79D-422A-A3B3-950AFBC86199}" srcOrd="3" destOrd="0" presId="urn:microsoft.com/office/officeart/2005/8/layout/bProcess3"/>
    <dgm:cxn modelId="{F7B2CECD-86EF-49AF-BB79-842207DEC8E0}" type="presParOf" srcId="{3A970DD3-C79D-422A-A3B3-950AFBC86199}" destId="{D60A8E48-713E-4267-85FF-8BACA017EA8C}" srcOrd="0" destOrd="0" presId="urn:microsoft.com/office/officeart/2005/8/layout/bProcess3"/>
    <dgm:cxn modelId="{67CC9E72-1BD0-4CC6-9908-30E469AEF844}" type="presParOf" srcId="{3504B556-E212-421A-BEA6-81922EBEBA30}" destId="{15AB9D41-1022-4AA3-AAEF-0AAB5054918D}" srcOrd="4" destOrd="0" presId="urn:microsoft.com/office/officeart/2005/8/layout/bProcess3"/>
    <dgm:cxn modelId="{F6750CB7-4EC1-45E4-BBE5-9EA6A6C9D42B}" type="presParOf" srcId="{3504B556-E212-421A-BEA6-81922EBEBA30}" destId="{82C0DCFB-A5B6-4BE4-8E75-6B6E7087EDF3}" srcOrd="5" destOrd="0" presId="urn:microsoft.com/office/officeart/2005/8/layout/bProcess3"/>
    <dgm:cxn modelId="{9BF50C6F-21C4-4B97-ACF4-D0475F9B504F}" type="presParOf" srcId="{82C0DCFB-A5B6-4BE4-8E75-6B6E7087EDF3}" destId="{38F93764-EE2B-49BD-A28A-92DDB4E2D2CE}" srcOrd="0" destOrd="0" presId="urn:microsoft.com/office/officeart/2005/8/layout/bProcess3"/>
    <dgm:cxn modelId="{EA027160-756E-4161-B030-C6EC52821A34}" type="presParOf" srcId="{3504B556-E212-421A-BEA6-81922EBEBA30}" destId="{59BDD2B7-931E-41B2-9FB3-B9072C96D1E8}" srcOrd="6" destOrd="0" presId="urn:microsoft.com/office/officeart/2005/8/layout/bProcess3"/>
    <dgm:cxn modelId="{FD91F121-0CD6-4862-AAAB-09D77BEDAE5A}" type="presParOf" srcId="{3504B556-E212-421A-BEA6-81922EBEBA30}" destId="{E69D4BE2-F7E8-45A5-8CC9-984B3CADD0A2}" srcOrd="7" destOrd="0" presId="urn:microsoft.com/office/officeart/2005/8/layout/bProcess3"/>
    <dgm:cxn modelId="{D914E49F-A0D1-494B-9124-34196F297002}" type="presParOf" srcId="{E69D4BE2-F7E8-45A5-8CC9-984B3CADD0A2}" destId="{F4F31A24-265D-4EC4-94DE-F2FD48E1C471}" srcOrd="0" destOrd="0" presId="urn:microsoft.com/office/officeart/2005/8/layout/bProcess3"/>
    <dgm:cxn modelId="{EBD09C2B-5727-4CBF-8DC5-F6B2CD149324}" type="presParOf" srcId="{3504B556-E212-421A-BEA6-81922EBEBA30}" destId="{423D55C1-4D8B-4D8F-BC41-252AD7902DBB}" srcOrd="8" destOrd="0" presId="urn:microsoft.com/office/officeart/2005/8/layout/bProcess3"/>
    <dgm:cxn modelId="{6BBDDE78-D6FA-4142-9A51-E07695B72C58}" type="presParOf" srcId="{3504B556-E212-421A-BEA6-81922EBEBA30}" destId="{74D0D52B-0DB9-4DCF-98DA-CFE2BE300CA0}" srcOrd="9" destOrd="0" presId="urn:microsoft.com/office/officeart/2005/8/layout/bProcess3"/>
    <dgm:cxn modelId="{B07609AF-3205-4BC3-827A-78B6E32DC43D}" type="presParOf" srcId="{74D0D52B-0DB9-4DCF-98DA-CFE2BE300CA0}" destId="{E4CFCE56-A0BC-4A91-B4A9-1C1342FAF459}" srcOrd="0" destOrd="0" presId="urn:microsoft.com/office/officeart/2005/8/layout/bProcess3"/>
    <dgm:cxn modelId="{82D738F5-1CB1-43F9-801D-46E0FF501D33}" type="presParOf" srcId="{3504B556-E212-421A-BEA6-81922EBEBA30}" destId="{349CFFB9-CFCB-4369-A833-14540CEA8918}" srcOrd="10" destOrd="0" presId="urn:microsoft.com/office/officeart/2005/8/layout/bProcess3"/>
    <dgm:cxn modelId="{3FE3002E-EF30-4A65-B243-2EFC527DBEB2}" type="presParOf" srcId="{3504B556-E212-421A-BEA6-81922EBEBA30}" destId="{3120F96D-F3D4-4A98-9D68-90A72B2B72E3}" srcOrd="11" destOrd="0" presId="urn:microsoft.com/office/officeart/2005/8/layout/bProcess3"/>
    <dgm:cxn modelId="{7A1BBAA6-55D9-4105-A3BA-BCABED840943}" type="presParOf" srcId="{3120F96D-F3D4-4A98-9D68-90A72B2B72E3}" destId="{0DC29FE0-D07C-45EA-AF19-39654C96BE3E}" srcOrd="0" destOrd="0" presId="urn:microsoft.com/office/officeart/2005/8/layout/bProcess3"/>
    <dgm:cxn modelId="{E0B73491-5D23-41EE-8979-4B7F3BB16B68}" type="presParOf" srcId="{3504B556-E212-421A-BEA6-81922EBEBA30}" destId="{D1AC8E38-6AFB-43DF-9130-30C46AE75851}" srcOrd="12" destOrd="0" presId="urn:microsoft.com/office/officeart/2005/8/layout/bProcess3"/>
    <dgm:cxn modelId="{F1E840C7-A30F-4833-ACF5-972724468187}" type="presParOf" srcId="{3504B556-E212-421A-BEA6-81922EBEBA30}" destId="{AC150A57-32D7-4A21-841C-617B2A9B7B94}" srcOrd="13" destOrd="0" presId="urn:microsoft.com/office/officeart/2005/8/layout/bProcess3"/>
    <dgm:cxn modelId="{795B3E00-DE2F-499F-97FC-35F105D11BB5}" type="presParOf" srcId="{AC150A57-32D7-4A21-841C-617B2A9B7B94}" destId="{570F6D40-707F-464B-8929-3D5CEB2BAD66}" srcOrd="0" destOrd="0" presId="urn:microsoft.com/office/officeart/2005/8/layout/bProcess3"/>
    <dgm:cxn modelId="{53B475E9-86B2-4825-9E28-5C968EE9D187}" type="presParOf" srcId="{3504B556-E212-421A-BEA6-81922EBEBA30}" destId="{D93C62CC-5ABC-4210-A8D4-9659AAEAA2E0}" srcOrd="14" destOrd="0" presId="urn:microsoft.com/office/officeart/2005/8/layout/bProcess3"/>
    <dgm:cxn modelId="{4E4A9CD0-5C05-4F8E-AA74-50A9573C8EBE}" type="presParOf" srcId="{3504B556-E212-421A-BEA6-81922EBEBA30}" destId="{36A5235B-DB12-42B9-8E46-D403C7009571}" srcOrd="15" destOrd="0" presId="urn:microsoft.com/office/officeart/2005/8/layout/bProcess3"/>
    <dgm:cxn modelId="{EF8F5E68-BBA4-4E92-A1D4-D16B4C5FF305}" type="presParOf" srcId="{36A5235B-DB12-42B9-8E46-D403C7009571}" destId="{B7E796B8-641E-4737-B1CF-70FDD170B557}" srcOrd="0" destOrd="0" presId="urn:microsoft.com/office/officeart/2005/8/layout/bProcess3"/>
    <dgm:cxn modelId="{BE92275B-8B8F-41E4-9F77-B731FC626CA0}" type="presParOf" srcId="{3504B556-E212-421A-BEA6-81922EBEBA30}" destId="{CEDAD507-0A1B-4220-A4E1-3908303533B2}" srcOrd="16" destOrd="0" presId="urn:microsoft.com/office/officeart/2005/8/layout/bProcess3"/>
    <dgm:cxn modelId="{10A70476-327B-49E2-B965-665E711F8EF5}" type="presParOf" srcId="{3504B556-E212-421A-BEA6-81922EBEBA30}" destId="{673C06BE-F3C0-41BF-8794-A1F1DAEBE3E2}" srcOrd="17" destOrd="0" presId="urn:microsoft.com/office/officeart/2005/8/layout/bProcess3"/>
    <dgm:cxn modelId="{6321BD30-F74A-4C89-A203-712EBB0E0327}" type="presParOf" srcId="{673C06BE-F3C0-41BF-8794-A1F1DAEBE3E2}" destId="{586F8AEF-DCBF-4FB6-B38C-D0268247447F}" srcOrd="0" destOrd="0" presId="urn:microsoft.com/office/officeart/2005/8/layout/bProcess3"/>
    <dgm:cxn modelId="{F0689AD5-236A-4346-AE2B-1741784CFDA8}" type="presParOf" srcId="{3504B556-E212-421A-BEA6-81922EBEBA30}" destId="{3DA1D5D8-4B0C-4E6D-9232-53386E1CC9DA}" srcOrd="18" destOrd="0" presId="urn:microsoft.com/office/officeart/2005/8/layout/bProcess3"/>
    <dgm:cxn modelId="{59F7AC2E-5198-4453-A901-50630F015A07}" type="presParOf" srcId="{3504B556-E212-421A-BEA6-81922EBEBA30}" destId="{3888EBBC-4C96-47CA-B29B-C2730C451B8E}" srcOrd="19" destOrd="0" presId="urn:microsoft.com/office/officeart/2005/8/layout/bProcess3"/>
    <dgm:cxn modelId="{88CD1D00-C080-4D06-902A-AEDCF9CC637D}" type="presParOf" srcId="{3888EBBC-4C96-47CA-B29B-C2730C451B8E}" destId="{D17F5320-1909-42FF-827E-C02A17169736}" srcOrd="0" destOrd="0" presId="urn:microsoft.com/office/officeart/2005/8/layout/bProcess3"/>
    <dgm:cxn modelId="{F61F0D32-87BC-46E1-9D6A-DE71E0224641}" type="presParOf" srcId="{3504B556-E212-421A-BEA6-81922EBEBA30}" destId="{DADEECD1-FFB3-4934-B643-217807A82603}" srcOrd="20" destOrd="0" presId="urn:microsoft.com/office/officeart/2005/8/layout/bProcess3"/>
    <dgm:cxn modelId="{5A9F4C5B-369F-49E8-BB31-D7274295D0A2}" type="presParOf" srcId="{3504B556-E212-421A-BEA6-81922EBEBA30}" destId="{3CA00315-114D-440C-BF2D-3376CFF31C1F}" srcOrd="21" destOrd="0" presId="urn:microsoft.com/office/officeart/2005/8/layout/bProcess3"/>
    <dgm:cxn modelId="{A64ACCC6-E3BA-4AD4-99E7-B973FF27EA8C}" type="presParOf" srcId="{3CA00315-114D-440C-BF2D-3376CFF31C1F}" destId="{58C420A2-8751-4A43-B57B-2A4845D66095}" srcOrd="0" destOrd="0" presId="urn:microsoft.com/office/officeart/2005/8/layout/bProcess3"/>
    <dgm:cxn modelId="{808F3294-68F2-487F-B225-4FCBBBE6055E}" type="presParOf" srcId="{3504B556-E212-421A-BEA6-81922EBEBA30}" destId="{31822658-D3F7-4382-BFCB-DCE80E0C30D8}" srcOrd="22" destOrd="0" presId="urn:microsoft.com/office/officeart/2005/8/layout/bProcess3"/>
    <dgm:cxn modelId="{AAC675C5-A654-440B-B7DB-073B5FA214A0}" type="presParOf" srcId="{3504B556-E212-421A-BEA6-81922EBEBA30}" destId="{BB265E07-C63F-4F0B-8B4C-E18816CD7AF8}" srcOrd="23" destOrd="0" presId="urn:microsoft.com/office/officeart/2005/8/layout/bProcess3"/>
    <dgm:cxn modelId="{E8556B72-07D8-47FC-B200-B7C7C4A04509}" type="presParOf" srcId="{BB265E07-C63F-4F0B-8B4C-E18816CD7AF8}" destId="{1C7FE8B4-CD09-40C5-9932-37A407368BFE}" srcOrd="0" destOrd="0" presId="urn:microsoft.com/office/officeart/2005/8/layout/bProcess3"/>
    <dgm:cxn modelId="{307D82A2-8A40-4B42-9DEA-E7B890F82C11}" type="presParOf" srcId="{3504B556-E212-421A-BEA6-81922EBEBA30}" destId="{219A124D-E14B-4AFB-86C6-DFF02E561C77}" srcOrd="24" destOrd="0" presId="urn:microsoft.com/office/officeart/2005/8/layout/bProcess3"/>
    <dgm:cxn modelId="{C1BFCDD2-52ED-4391-8520-F53284DC817D}" type="presParOf" srcId="{3504B556-E212-421A-BEA6-81922EBEBA30}" destId="{11AF9661-CBFC-4CFF-B128-82ED314338F4}" srcOrd="25" destOrd="0" presId="urn:microsoft.com/office/officeart/2005/8/layout/bProcess3"/>
    <dgm:cxn modelId="{C205A72D-69BB-492D-85B9-443C8E7E28FC}" type="presParOf" srcId="{11AF9661-CBFC-4CFF-B128-82ED314338F4}" destId="{EC338250-1F69-40DA-A5AD-BE2F3C3762DF}" srcOrd="0" destOrd="0" presId="urn:microsoft.com/office/officeart/2005/8/layout/bProcess3"/>
    <dgm:cxn modelId="{18806DE6-E856-42DF-96AF-9A69C5413F55}" type="presParOf" srcId="{3504B556-E212-421A-BEA6-81922EBEBA30}" destId="{FF132BA7-EA53-4ECE-9C2E-B6F88741AA2C}" srcOrd="26" destOrd="0" presId="urn:microsoft.com/office/officeart/2005/8/layout/bProcess3"/>
    <dgm:cxn modelId="{8E4A0344-F69C-4EE1-A6C9-0503274C72BE}" type="presParOf" srcId="{3504B556-E212-421A-BEA6-81922EBEBA30}" destId="{9C6BCAFC-FC1C-44BA-B2D7-6A5324455E63}" srcOrd="27" destOrd="0" presId="urn:microsoft.com/office/officeart/2005/8/layout/bProcess3"/>
    <dgm:cxn modelId="{92B78978-1C85-4E91-A5BC-D34395587F56}" type="presParOf" srcId="{9C6BCAFC-FC1C-44BA-B2D7-6A5324455E63}" destId="{155770F8-F7DB-44D1-AF00-95180FC0E2D0}" srcOrd="0" destOrd="0" presId="urn:microsoft.com/office/officeart/2005/8/layout/bProcess3"/>
    <dgm:cxn modelId="{ECDA9A30-02B9-4855-A7B4-86D202E88E11}" type="presParOf" srcId="{3504B556-E212-421A-BEA6-81922EBEBA30}" destId="{B63C87E7-A87F-49CF-8DA9-60AC80365EAE}" srcOrd="28" destOrd="0" presId="urn:microsoft.com/office/officeart/2005/8/layout/bProcess3"/>
    <dgm:cxn modelId="{886DB16F-169E-4A6C-9D1F-602D58CA7EBE}" type="presParOf" srcId="{3504B556-E212-421A-BEA6-81922EBEBA30}" destId="{51F88513-F11B-46DE-93F6-46745D7893B0}" srcOrd="29" destOrd="0" presId="urn:microsoft.com/office/officeart/2005/8/layout/bProcess3"/>
    <dgm:cxn modelId="{4E0D18CC-8F6F-471A-BDEB-EB24B3446767}" type="presParOf" srcId="{51F88513-F11B-46DE-93F6-46745D7893B0}" destId="{611FD4A4-253D-4017-90B8-737AE52906FF}" srcOrd="0" destOrd="0" presId="urn:microsoft.com/office/officeart/2005/8/layout/bProcess3"/>
    <dgm:cxn modelId="{9F739BD2-AD54-4786-9F19-CDCB002154FF}" type="presParOf" srcId="{3504B556-E212-421A-BEA6-81922EBEBA30}" destId="{3547A794-3702-497C-838B-DF528FC7D83E}" srcOrd="30" destOrd="0" presId="urn:microsoft.com/office/officeart/2005/8/layout/bProcess3"/>
    <dgm:cxn modelId="{D77664EB-CAB9-4652-A182-DE3A05C67EEE}" type="presParOf" srcId="{3504B556-E212-421A-BEA6-81922EBEBA30}" destId="{61834842-1B54-413D-ADE1-6BE184B06676}" srcOrd="31" destOrd="0" presId="urn:microsoft.com/office/officeart/2005/8/layout/bProcess3"/>
    <dgm:cxn modelId="{1098E121-0576-4E90-9064-24FFFDF9DB54}" type="presParOf" srcId="{61834842-1B54-413D-ADE1-6BE184B06676}" destId="{B5914863-75F4-4CB7-A903-B86ADC24C5D1}" srcOrd="0" destOrd="0" presId="urn:microsoft.com/office/officeart/2005/8/layout/bProcess3"/>
    <dgm:cxn modelId="{2DDFEC8D-6B1B-4A4F-ACF0-958BA9A0A3FF}" type="presParOf" srcId="{3504B556-E212-421A-BEA6-81922EBEBA30}" destId="{EA423992-DAC4-4DFE-A15D-F9784C9F951D}" srcOrd="32" destOrd="0" presId="urn:microsoft.com/office/officeart/2005/8/layout/bProcess3"/>
    <dgm:cxn modelId="{7F2A62FF-9249-4E44-86F3-3C8468A73811}" type="presParOf" srcId="{3504B556-E212-421A-BEA6-81922EBEBA30}" destId="{B96F3652-643F-438B-86AB-CAE32713A057}" srcOrd="33" destOrd="0" presId="urn:microsoft.com/office/officeart/2005/8/layout/bProcess3"/>
    <dgm:cxn modelId="{DDA660A6-E29F-44E4-9F9F-3506ED8183EE}" type="presParOf" srcId="{B96F3652-643F-438B-86AB-CAE32713A057}" destId="{AEC01D11-937C-4952-A794-70C9F7839824}" srcOrd="0" destOrd="0" presId="urn:microsoft.com/office/officeart/2005/8/layout/bProcess3"/>
    <dgm:cxn modelId="{4FA32FF8-7E2D-4AB2-87C5-16E9939D8983}" type="presParOf" srcId="{3504B556-E212-421A-BEA6-81922EBEBA30}" destId="{3031B166-0A77-4F68-BEFE-5FD7FA3DA567}" srcOrd="34" destOrd="0" presId="urn:microsoft.com/office/officeart/2005/8/layout/bProcess3"/>
    <dgm:cxn modelId="{AB0FD578-02D9-4B8A-8B37-39BECA7A737A}" type="presParOf" srcId="{3504B556-E212-421A-BEA6-81922EBEBA30}" destId="{88AC5CC7-F0E3-4DBA-93D3-0CC5FD969B2C}" srcOrd="35" destOrd="0" presId="urn:microsoft.com/office/officeart/2005/8/layout/bProcess3"/>
    <dgm:cxn modelId="{A2D09EF8-0C33-4515-8995-D78AE08AD3AB}" type="presParOf" srcId="{88AC5CC7-F0E3-4DBA-93D3-0CC5FD969B2C}" destId="{FE663BAF-FFBA-4044-9E18-9CDE46686D6E}" srcOrd="0" destOrd="0" presId="urn:microsoft.com/office/officeart/2005/8/layout/bProcess3"/>
    <dgm:cxn modelId="{BFF7428A-80C9-44E5-AF54-39114C47C854}" type="presParOf" srcId="{3504B556-E212-421A-BEA6-81922EBEBA30}" destId="{421F38B1-02B4-485E-A9B4-3F3BA6D76718}" srcOrd="36" destOrd="0" presId="urn:microsoft.com/office/officeart/2005/8/layout/bProcess3"/>
    <dgm:cxn modelId="{A2EBD2B8-01E5-4112-9F36-7B1283D27EE7}" type="presParOf" srcId="{3504B556-E212-421A-BEA6-81922EBEBA30}" destId="{C36C19B7-4E62-49C8-A66A-02D54D205434}" srcOrd="37" destOrd="0" presId="urn:microsoft.com/office/officeart/2005/8/layout/bProcess3"/>
    <dgm:cxn modelId="{8DA33384-0C0A-49F8-9598-ED7CCDA028C0}" type="presParOf" srcId="{C36C19B7-4E62-49C8-A66A-02D54D205434}" destId="{4BD3B00F-B9A6-416C-8313-A75633DA12A4}" srcOrd="0" destOrd="0" presId="urn:microsoft.com/office/officeart/2005/8/layout/bProcess3"/>
    <dgm:cxn modelId="{98D3FF0E-28B2-4931-B920-46AF69CC102F}" type="presParOf" srcId="{3504B556-E212-421A-BEA6-81922EBEBA30}" destId="{1B3E5CB2-B071-42EE-A5FE-B94FC8F547AB}" srcOrd="3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4FA1F6E-C45E-4ED3-920F-126BA04E4684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26CFD9CD-CE37-4F52-A5F3-A16D401EAE0F}">
      <dgm:prSet/>
      <dgm:spPr/>
      <dgm:t>
        <a:bodyPr/>
        <a:lstStyle/>
        <a:p>
          <a:pPr rtl="1"/>
          <a:r>
            <a:rPr lang="ar-SA" b="1" baseline="0" smtClean="0"/>
            <a:t>الانتقاء</a:t>
          </a:r>
          <a:endParaRPr lang="ar-SA"/>
        </a:p>
      </dgm:t>
    </dgm:pt>
    <dgm:pt modelId="{89CB62AC-DB06-47FE-B491-BE8C6F228E3B}" type="parTrans" cxnId="{829141B3-78D9-47E2-97D3-ED54878556D7}">
      <dgm:prSet/>
      <dgm:spPr/>
      <dgm:t>
        <a:bodyPr/>
        <a:lstStyle/>
        <a:p>
          <a:pPr rtl="1"/>
          <a:endParaRPr lang="ar-SA"/>
        </a:p>
      </dgm:t>
    </dgm:pt>
    <dgm:pt modelId="{D43350A3-E287-4BE4-90EF-278D111BEBEB}" type="sibTrans" cxnId="{829141B3-78D9-47E2-97D3-ED54878556D7}">
      <dgm:prSet/>
      <dgm:spPr/>
      <dgm:t>
        <a:bodyPr/>
        <a:lstStyle/>
        <a:p>
          <a:pPr rtl="1"/>
          <a:endParaRPr lang="ar-SA"/>
        </a:p>
      </dgm:t>
    </dgm:pt>
    <dgm:pt modelId="{292458C6-1B3F-4733-8921-F2BE87BF0A9D}">
      <dgm:prSet/>
      <dgm:spPr/>
      <dgm:t>
        <a:bodyPr/>
        <a:lstStyle/>
        <a:p>
          <a:pPr rtl="1"/>
          <a:r>
            <a:rPr lang="ar-SA" b="1" baseline="0" smtClean="0"/>
            <a:t>التفسير الخاص</a:t>
          </a:r>
          <a:endParaRPr lang="ar-SA"/>
        </a:p>
      </dgm:t>
    </dgm:pt>
    <dgm:pt modelId="{79D0DE72-AF7B-4A6F-B771-CFA0EC8322BC}" type="parTrans" cxnId="{59CF17AB-969E-4106-85D8-044C32AFC20A}">
      <dgm:prSet/>
      <dgm:spPr/>
      <dgm:t>
        <a:bodyPr/>
        <a:lstStyle/>
        <a:p>
          <a:pPr rtl="1"/>
          <a:endParaRPr lang="ar-SA"/>
        </a:p>
      </dgm:t>
    </dgm:pt>
    <dgm:pt modelId="{7DC16AF9-37D2-4EC1-9642-482BA5A2B051}" type="sibTrans" cxnId="{59CF17AB-969E-4106-85D8-044C32AFC20A}">
      <dgm:prSet/>
      <dgm:spPr/>
      <dgm:t>
        <a:bodyPr/>
        <a:lstStyle/>
        <a:p>
          <a:pPr rtl="1"/>
          <a:endParaRPr lang="ar-SA"/>
        </a:p>
      </dgm:t>
    </dgm:pt>
    <dgm:pt modelId="{FFA15DF7-B87C-4B4A-92A8-DF644F172A91}">
      <dgm:prSet/>
      <dgm:spPr/>
      <dgm:t>
        <a:bodyPr/>
        <a:lstStyle/>
        <a:p>
          <a:pPr rtl="1"/>
          <a:r>
            <a:rPr lang="ar-SA" b="1" baseline="0" smtClean="0"/>
            <a:t>التسجيل</a:t>
          </a:r>
          <a:endParaRPr lang="ar-SA"/>
        </a:p>
      </dgm:t>
    </dgm:pt>
    <dgm:pt modelId="{5239ABE0-634B-46D6-A245-1A767503DA16}" type="parTrans" cxnId="{00771B36-D37D-49E9-BE5F-856C67B25673}">
      <dgm:prSet/>
      <dgm:spPr/>
      <dgm:t>
        <a:bodyPr/>
        <a:lstStyle/>
        <a:p>
          <a:pPr rtl="1"/>
          <a:endParaRPr lang="ar-SA"/>
        </a:p>
      </dgm:t>
    </dgm:pt>
    <dgm:pt modelId="{3DB1F8A0-E24C-4803-9ED0-45935DD73B75}" type="sibTrans" cxnId="{00771B36-D37D-49E9-BE5F-856C67B25673}">
      <dgm:prSet/>
      <dgm:spPr/>
      <dgm:t>
        <a:bodyPr/>
        <a:lstStyle/>
        <a:p>
          <a:pPr rtl="1"/>
          <a:endParaRPr lang="ar-SA"/>
        </a:p>
      </dgm:t>
    </dgm:pt>
    <dgm:pt modelId="{BC67A43B-3EC6-4FAF-ADDA-A882DBC9D134}">
      <dgm:prSet/>
      <dgm:spPr/>
      <dgm:t>
        <a:bodyPr/>
        <a:lstStyle/>
        <a:p>
          <a:pPr rtl="1"/>
          <a:r>
            <a:rPr lang="ar-SA" b="1" baseline="0" smtClean="0"/>
            <a:t>التجاهل</a:t>
          </a:r>
          <a:endParaRPr lang="ar-SA"/>
        </a:p>
      </dgm:t>
    </dgm:pt>
    <dgm:pt modelId="{F5C51D1B-5E8E-4002-B7A3-562E350D7F8D}" type="parTrans" cxnId="{DD6273A3-A98E-4094-A3DD-B960C07319F3}">
      <dgm:prSet/>
      <dgm:spPr/>
      <dgm:t>
        <a:bodyPr/>
        <a:lstStyle/>
        <a:p>
          <a:pPr rtl="1"/>
          <a:endParaRPr lang="ar-SA"/>
        </a:p>
      </dgm:t>
    </dgm:pt>
    <dgm:pt modelId="{523762C7-99BA-4657-B4DD-12FDBBFBA332}" type="sibTrans" cxnId="{DD6273A3-A98E-4094-A3DD-B960C07319F3}">
      <dgm:prSet/>
      <dgm:spPr/>
      <dgm:t>
        <a:bodyPr/>
        <a:lstStyle/>
        <a:p>
          <a:pPr rtl="1"/>
          <a:endParaRPr lang="ar-SA"/>
        </a:p>
      </dgm:t>
    </dgm:pt>
    <dgm:pt modelId="{2FC13A1C-0A5B-45F1-AF25-E598ECA822FC}" type="pres">
      <dgm:prSet presAssocID="{54FA1F6E-C45E-4ED3-920F-126BA04E468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CA2EBBE-717B-4121-B4ED-2C5494655E54}" type="pres">
      <dgm:prSet presAssocID="{26CFD9CD-CE37-4F52-A5F3-A16D401EAE0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71668A-7369-444D-89F9-14E4AB8667DC}" type="pres">
      <dgm:prSet presAssocID="{D43350A3-E287-4BE4-90EF-278D111BEBEB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24314CCB-21D2-4739-8752-E3908D8FBBCC}" type="pres">
      <dgm:prSet presAssocID="{D43350A3-E287-4BE4-90EF-278D111BEBEB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C73F0584-45B8-4FA0-94BE-410DB5988F2B}" type="pres">
      <dgm:prSet presAssocID="{292458C6-1B3F-4733-8921-F2BE87BF0A9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13278A-CDCD-4347-AAAC-A67455AD2092}" type="pres">
      <dgm:prSet presAssocID="{7DC16AF9-37D2-4EC1-9642-482BA5A2B051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22DB252B-690C-4BA6-AACA-5B30F02D3145}" type="pres">
      <dgm:prSet presAssocID="{7DC16AF9-37D2-4EC1-9642-482BA5A2B051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AFE62A73-A292-4355-AB0F-C44164D3DD0A}" type="pres">
      <dgm:prSet presAssocID="{FFA15DF7-B87C-4B4A-92A8-DF644F172A9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F642B8-7896-4A61-8B46-E8E0C89AFC80}" type="pres">
      <dgm:prSet presAssocID="{3DB1F8A0-E24C-4803-9ED0-45935DD73B75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D2911269-9392-4B0E-B91C-A656EEAC3B39}" type="pres">
      <dgm:prSet presAssocID="{3DB1F8A0-E24C-4803-9ED0-45935DD73B75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C210E2A6-1577-4DE6-AAAD-6377B33EF228}" type="pres">
      <dgm:prSet presAssocID="{BC67A43B-3EC6-4FAF-ADDA-A882DBC9D13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CE7E18-FBF1-4CE4-8837-FF7B21DFA82A}" type="pres">
      <dgm:prSet presAssocID="{523762C7-99BA-4657-B4DD-12FDBBFBA332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5B84D2B8-21DB-4EE3-B0B2-BC91FD594292}" type="pres">
      <dgm:prSet presAssocID="{523762C7-99BA-4657-B4DD-12FDBBFBA332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92E107C1-4F86-4B37-B193-E27BC17745C5}" type="presOf" srcId="{523762C7-99BA-4657-B4DD-12FDBBFBA332}" destId="{5B84D2B8-21DB-4EE3-B0B2-BC91FD594292}" srcOrd="1" destOrd="0" presId="urn:microsoft.com/office/officeart/2005/8/layout/cycle2"/>
    <dgm:cxn modelId="{0680A2BE-EDFA-4319-B99C-84DD9A04E67B}" type="presOf" srcId="{7DC16AF9-37D2-4EC1-9642-482BA5A2B051}" destId="{22DB252B-690C-4BA6-AACA-5B30F02D3145}" srcOrd="1" destOrd="0" presId="urn:microsoft.com/office/officeart/2005/8/layout/cycle2"/>
    <dgm:cxn modelId="{A7D842E4-D407-4EFC-A74C-42E96D74181A}" type="presOf" srcId="{292458C6-1B3F-4733-8921-F2BE87BF0A9D}" destId="{C73F0584-45B8-4FA0-94BE-410DB5988F2B}" srcOrd="0" destOrd="0" presId="urn:microsoft.com/office/officeart/2005/8/layout/cycle2"/>
    <dgm:cxn modelId="{D9379D8B-D45B-4E7E-8F9B-92124A285039}" type="presOf" srcId="{26CFD9CD-CE37-4F52-A5F3-A16D401EAE0F}" destId="{CCA2EBBE-717B-4121-B4ED-2C5494655E54}" srcOrd="0" destOrd="0" presId="urn:microsoft.com/office/officeart/2005/8/layout/cycle2"/>
    <dgm:cxn modelId="{00771B36-D37D-49E9-BE5F-856C67B25673}" srcId="{54FA1F6E-C45E-4ED3-920F-126BA04E4684}" destId="{FFA15DF7-B87C-4B4A-92A8-DF644F172A91}" srcOrd="2" destOrd="0" parTransId="{5239ABE0-634B-46D6-A245-1A767503DA16}" sibTransId="{3DB1F8A0-E24C-4803-9ED0-45935DD73B75}"/>
    <dgm:cxn modelId="{59CF17AB-969E-4106-85D8-044C32AFC20A}" srcId="{54FA1F6E-C45E-4ED3-920F-126BA04E4684}" destId="{292458C6-1B3F-4733-8921-F2BE87BF0A9D}" srcOrd="1" destOrd="0" parTransId="{79D0DE72-AF7B-4A6F-B771-CFA0EC8322BC}" sibTransId="{7DC16AF9-37D2-4EC1-9642-482BA5A2B051}"/>
    <dgm:cxn modelId="{DAF12A2E-1736-4F86-B41F-FA47D8B7B761}" type="presOf" srcId="{54FA1F6E-C45E-4ED3-920F-126BA04E4684}" destId="{2FC13A1C-0A5B-45F1-AF25-E598ECA822FC}" srcOrd="0" destOrd="0" presId="urn:microsoft.com/office/officeart/2005/8/layout/cycle2"/>
    <dgm:cxn modelId="{DD6273A3-A98E-4094-A3DD-B960C07319F3}" srcId="{54FA1F6E-C45E-4ED3-920F-126BA04E4684}" destId="{BC67A43B-3EC6-4FAF-ADDA-A882DBC9D134}" srcOrd="3" destOrd="0" parTransId="{F5C51D1B-5E8E-4002-B7A3-562E350D7F8D}" sibTransId="{523762C7-99BA-4657-B4DD-12FDBBFBA332}"/>
    <dgm:cxn modelId="{401EDF65-150D-4AA6-B9E9-2CFEACB3D017}" type="presOf" srcId="{3DB1F8A0-E24C-4803-9ED0-45935DD73B75}" destId="{B8F642B8-7896-4A61-8B46-E8E0C89AFC80}" srcOrd="0" destOrd="0" presId="urn:microsoft.com/office/officeart/2005/8/layout/cycle2"/>
    <dgm:cxn modelId="{4227E137-4889-479E-9EBE-BD05678B0CCA}" type="presOf" srcId="{7DC16AF9-37D2-4EC1-9642-482BA5A2B051}" destId="{4013278A-CDCD-4347-AAAC-A67455AD2092}" srcOrd="0" destOrd="0" presId="urn:microsoft.com/office/officeart/2005/8/layout/cycle2"/>
    <dgm:cxn modelId="{F92B1236-A3DA-42A7-A731-E2D934736E88}" type="presOf" srcId="{D43350A3-E287-4BE4-90EF-278D111BEBEB}" destId="{24314CCB-21D2-4739-8752-E3908D8FBBCC}" srcOrd="1" destOrd="0" presId="urn:microsoft.com/office/officeart/2005/8/layout/cycle2"/>
    <dgm:cxn modelId="{EAEA1FA0-C18D-4A5F-8328-A1CE11006DEB}" type="presOf" srcId="{FFA15DF7-B87C-4B4A-92A8-DF644F172A91}" destId="{AFE62A73-A292-4355-AB0F-C44164D3DD0A}" srcOrd="0" destOrd="0" presId="urn:microsoft.com/office/officeart/2005/8/layout/cycle2"/>
    <dgm:cxn modelId="{C17D0967-A557-4691-A021-10A76E3128BA}" type="presOf" srcId="{3DB1F8A0-E24C-4803-9ED0-45935DD73B75}" destId="{D2911269-9392-4B0E-B91C-A656EEAC3B39}" srcOrd="1" destOrd="0" presId="urn:microsoft.com/office/officeart/2005/8/layout/cycle2"/>
    <dgm:cxn modelId="{0BFD4B74-243F-4193-8FA3-1EF24EA622B9}" type="presOf" srcId="{D43350A3-E287-4BE4-90EF-278D111BEBEB}" destId="{BA71668A-7369-444D-89F9-14E4AB8667DC}" srcOrd="0" destOrd="0" presId="urn:microsoft.com/office/officeart/2005/8/layout/cycle2"/>
    <dgm:cxn modelId="{829141B3-78D9-47E2-97D3-ED54878556D7}" srcId="{54FA1F6E-C45E-4ED3-920F-126BA04E4684}" destId="{26CFD9CD-CE37-4F52-A5F3-A16D401EAE0F}" srcOrd="0" destOrd="0" parTransId="{89CB62AC-DB06-47FE-B491-BE8C6F228E3B}" sibTransId="{D43350A3-E287-4BE4-90EF-278D111BEBEB}"/>
    <dgm:cxn modelId="{39E81B64-055F-4B10-BBB8-1AEF5133D2B2}" type="presOf" srcId="{BC67A43B-3EC6-4FAF-ADDA-A882DBC9D134}" destId="{C210E2A6-1577-4DE6-AAAD-6377B33EF228}" srcOrd="0" destOrd="0" presId="urn:microsoft.com/office/officeart/2005/8/layout/cycle2"/>
    <dgm:cxn modelId="{C50B0A82-A165-493D-BF0B-24B9E9DD7A88}" type="presOf" srcId="{523762C7-99BA-4657-B4DD-12FDBBFBA332}" destId="{82CE7E18-FBF1-4CE4-8837-FF7B21DFA82A}" srcOrd="0" destOrd="0" presId="urn:microsoft.com/office/officeart/2005/8/layout/cycle2"/>
    <dgm:cxn modelId="{E32C5FC3-6367-4D39-B329-D7B40A9CA23E}" type="presParOf" srcId="{2FC13A1C-0A5B-45F1-AF25-E598ECA822FC}" destId="{CCA2EBBE-717B-4121-B4ED-2C5494655E54}" srcOrd="0" destOrd="0" presId="urn:microsoft.com/office/officeart/2005/8/layout/cycle2"/>
    <dgm:cxn modelId="{72E006B9-DA23-4E98-97FC-9104A0EEEA24}" type="presParOf" srcId="{2FC13A1C-0A5B-45F1-AF25-E598ECA822FC}" destId="{BA71668A-7369-444D-89F9-14E4AB8667DC}" srcOrd="1" destOrd="0" presId="urn:microsoft.com/office/officeart/2005/8/layout/cycle2"/>
    <dgm:cxn modelId="{C1EBF708-55A9-4452-9B53-EB2ED0086045}" type="presParOf" srcId="{BA71668A-7369-444D-89F9-14E4AB8667DC}" destId="{24314CCB-21D2-4739-8752-E3908D8FBBCC}" srcOrd="0" destOrd="0" presId="urn:microsoft.com/office/officeart/2005/8/layout/cycle2"/>
    <dgm:cxn modelId="{CF2C241D-4984-4940-BCD3-6BB4CC4581D1}" type="presParOf" srcId="{2FC13A1C-0A5B-45F1-AF25-E598ECA822FC}" destId="{C73F0584-45B8-4FA0-94BE-410DB5988F2B}" srcOrd="2" destOrd="0" presId="urn:microsoft.com/office/officeart/2005/8/layout/cycle2"/>
    <dgm:cxn modelId="{44193ED0-36D2-4FEA-ADEF-82ABC53907E0}" type="presParOf" srcId="{2FC13A1C-0A5B-45F1-AF25-E598ECA822FC}" destId="{4013278A-CDCD-4347-AAAC-A67455AD2092}" srcOrd="3" destOrd="0" presId="urn:microsoft.com/office/officeart/2005/8/layout/cycle2"/>
    <dgm:cxn modelId="{7972AC73-EAFE-4D84-976C-70BE9764337C}" type="presParOf" srcId="{4013278A-CDCD-4347-AAAC-A67455AD2092}" destId="{22DB252B-690C-4BA6-AACA-5B30F02D3145}" srcOrd="0" destOrd="0" presId="urn:microsoft.com/office/officeart/2005/8/layout/cycle2"/>
    <dgm:cxn modelId="{F2B7F34F-8DF1-4949-AAD1-B1441DBCF3B3}" type="presParOf" srcId="{2FC13A1C-0A5B-45F1-AF25-E598ECA822FC}" destId="{AFE62A73-A292-4355-AB0F-C44164D3DD0A}" srcOrd="4" destOrd="0" presId="urn:microsoft.com/office/officeart/2005/8/layout/cycle2"/>
    <dgm:cxn modelId="{CE64B49E-1A08-4E48-9CFF-2AA919D5AFE5}" type="presParOf" srcId="{2FC13A1C-0A5B-45F1-AF25-E598ECA822FC}" destId="{B8F642B8-7896-4A61-8B46-E8E0C89AFC80}" srcOrd="5" destOrd="0" presId="urn:microsoft.com/office/officeart/2005/8/layout/cycle2"/>
    <dgm:cxn modelId="{55D98E0D-2422-433A-BBF6-C3282070005B}" type="presParOf" srcId="{B8F642B8-7896-4A61-8B46-E8E0C89AFC80}" destId="{D2911269-9392-4B0E-B91C-A656EEAC3B39}" srcOrd="0" destOrd="0" presId="urn:microsoft.com/office/officeart/2005/8/layout/cycle2"/>
    <dgm:cxn modelId="{311AC535-00D8-4543-82E8-A438CE1057BA}" type="presParOf" srcId="{2FC13A1C-0A5B-45F1-AF25-E598ECA822FC}" destId="{C210E2A6-1577-4DE6-AAAD-6377B33EF228}" srcOrd="6" destOrd="0" presId="urn:microsoft.com/office/officeart/2005/8/layout/cycle2"/>
    <dgm:cxn modelId="{C8BDA8E4-8E2B-4CC1-AA2E-6E18D8D482E7}" type="presParOf" srcId="{2FC13A1C-0A5B-45F1-AF25-E598ECA822FC}" destId="{82CE7E18-FBF1-4CE4-8837-FF7B21DFA82A}" srcOrd="7" destOrd="0" presId="urn:microsoft.com/office/officeart/2005/8/layout/cycle2"/>
    <dgm:cxn modelId="{59ACDCFD-B960-4F90-9B33-48EE9686BFBB}" type="presParOf" srcId="{82CE7E18-FBF1-4CE4-8837-FF7B21DFA82A}" destId="{5B84D2B8-21DB-4EE3-B0B2-BC91FD59429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590FA71-5DB5-42A0-9553-C384FE4FED0A}" type="doc">
      <dgm:prSet loTypeId="urn:microsoft.com/office/officeart/2005/8/layout/radial2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36921920-4C93-4E9B-9EDB-2E31095CD998}">
      <dgm:prSet/>
      <dgm:spPr/>
      <dgm:t>
        <a:bodyPr/>
        <a:lstStyle/>
        <a:p>
          <a:pPr rtl="1"/>
          <a:r>
            <a:rPr lang="ar-SA" b="1" baseline="0" dirty="0" smtClean="0"/>
            <a:t>الاقتصادية</a:t>
          </a:r>
          <a:endParaRPr lang="ar-SA" dirty="0"/>
        </a:p>
      </dgm:t>
    </dgm:pt>
    <dgm:pt modelId="{A4FB951E-815D-4795-B459-4CE5E42BBF71}" type="parTrans" cxnId="{3800A54A-CA68-4384-BC88-527D7ADF328F}">
      <dgm:prSet/>
      <dgm:spPr/>
      <dgm:t>
        <a:bodyPr/>
        <a:lstStyle/>
        <a:p>
          <a:pPr rtl="1"/>
          <a:endParaRPr lang="ar-SA"/>
        </a:p>
      </dgm:t>
    </dgm:pt>
    <dgm:pt modelId="{EF6328F2-F2A9-4338-8A0E-77261A6D5730}" type="sibTrans" cxnId="{3800A54A-CA68-4384-BC88-527D7ADF328F}">
      <dgm:prSet/>
      <dgm:spPr/>
      <dgm:t>
        <a:bodyPr/>
        <a:lstStyle/>
        <a:p>
          <a:pPr rtl="1"/>
          <a:endParaRPr lang="ar-SA"/>
        </a:p>
      </dgm:t>
    </dgm:pt>
    <dgm:pt modelId="{B64600FB-46FC-453C-A71E-D2CE2671EAE5}">
      <dgm:prSet/>
      <dgm:spPr/>
      <dgm:t>
        <a:bodyPr/>
        <a:lstStyle/>
        <a:p>
          <a:pPr rtl="1"/>
          <a:r>
            <a:rPr lang="ar-SA" b="1" baseline="0" dirty="0" smtClean="0"/>
            <a:t>المالية</a:t>
          </a:r>
          <a:endParaRPr lang="ar-SA" dirty="0"/>
        </a:p>
      </dgm:t>
    </dgm:pt>
    <dgm:pt modelId="{241989E0-B2DB-4C4B-B4DE-C3D0CF796216}" type="parTrans" cxnId="{4E53D806-BA18-40E6-97CE-AF973379C372}">
      <dgm:prSet/>
      <dgm:spPr/>
      <dgm:t>
        <a:bodyPr/>
        <a:lstStyle/>
        <a:p>
          <a:pPr rtl="1"/>
          <a:endParaRPr lang="ar-SA"/>
        </a:p>
      </dgm:t>
    </dgm:pt>
    <dgm:pt modelId="{A7998CAE-1CB8-489B-B7A5-1A6FA62D8235}" type="sibTrans" cxnId="{4E53D806-BA18-40E6-97CE-AF973379C372}">
      <dgm:prSet/>
      <dgm:spPr/>
      <dgm:t>
        <a:bodyPr/>
        <a:lstStyle/>
        <a:p>
          <a:pPr rtl="1"/>
          <a:endParaRPr lang="ar-SA"/>
        </a:p>
      </dgm:t>
    </dgm:pt>
    <dgm:pt modelId="{B22298BD-2A31-44AA-B90E-2CFB586A9CE2}">
      <dgm:prSet/>
      <dgm:spPr/>
      <dgm:t>
        <a:bodyPr/>
        <a:lstStyle/>
        <a:p>
          <a:pPr rtl="1"/>
          <a:r>
            <a:rPr lang="ar-SA" b="1" baseline="0" dirty="0" smtClean="0"/>
            <a:t>الإدارية</a:t>
          </a:r>
          <a:endParaRPr lang="ar-SA" dirty="0"/>
        </a:p>
      </dgm:t>
    </dgm:pt>
    <dgm:pt modelId="{54ECA31D-ADE7-49BA-BE2B-3DB4622A1B38}" type="parTrans" cxnId="{3DBF2A3E-B72D-4ADB-A999-2CB516A14A04}">
      <dgm:prSet/>
      <dgm:spPr/>
      <dgm:t>
        <a:bodyPr/>
        <a:lstStyle/>
        <a:p>
          <a:pPr rtl="1"/>
          <a:endParaRPr lang="ar-SA"/>
        </a:p>
      </dgm:t>
    </dgm:pt>
    <dgm:pt modelId="{5D887B24-D796-47AE-BF2C-79F02738DB49}" type="sibTrans" cxnId="{3DBF2A3E-B72D-4ADB-A999-2CB516A14A04}">
      <dgm:prSet/>
      <dgm:spPr/>
      <dgm:t>
        <a:bodyPr/>
        <a:lstStyle/>
        <a:p>
          <a:pPr rtl="1"/>
          <a:endParaRPr lang="ar-SA"/>
        </a:p>
      </dgm:t>
    </dgm:pt>
    <dgm:pt modelId="{E0A21527-B8F2-448D-95B4-539961EA0A19}" type="pres">
      <dgm:prSet presAssocID="{4590FA71-5DB5-42A0-9553-C384FE4FED0A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9F3BEAD-1C42-4153-8207-CD7AB26B36C2}" type="pres">
      <dgm:prSet presAssocID="{4590FA71-5DB5-42A0-9553-C384FE4FED0A}" presName="cycle" presStyleCnt="0"/>
      <dgm:spPr/>
    </dgm:pt>
    <dgm:pt modelId="{82C61B7D-591A-4C3A-A4C7-0211B520BACA}" type="pres">
      <dgm:prSet presAssocID="{4590FA71-5DB5-42A0-9553-C384FE4FED0A}" presName="centerShape" presStyleCnt="0"/>
      <dgm:spPr/>
    </dgm:pt>
    <dgm:pt modelId="{A19358E3-FA06-447B-ADC5-0473D54C6161}" type="pres">
      <dgm:prSet presAssocID="{4590FA71-5DB5-42A0-9553-C384FE4FED0A}" presName="connSite" presStyleLbl="node1" presStyleIdx="0" presStyleCnt="4"/>
      <dgm:spPr/>
    </dgm:pt>
    <dgm:pt modelId="{A4131DCE-11CA-490F-B3AC-B675877326B3}" type="pres">
      <dgm:prSet presAssocID="{4590FA71-5DB5-42A0-9553-C384FE4FED0A}" presName="visible" presStyleLbl="node1" presStyleIdx="0" presStyleCnt="4"/>
      <dgm:spPr/>
    </dgm:pt>
    <dgm:pt modelId="{5DA17C00-21FC-4DD1-9122-EFA84201C0A2}" type="pres">
      <dgm:prSet presAssocID="{A4FB951E-815D-4795-B459-4CE5E42BBF71}" presName="Name25" presStyleLbl="parChTrans1D1" presStyleIdx="0" presStyleCnt="3"/>
      <dgm:spPr/>
      <dgm:t>
        <a:bodyPr/>
        <a:lstStyle/>
        <a:p>
          <a:pPr rtl="1"/>
          <a:endParaRPr lang="ar-SA"/>
        </a:p>
      </dgm:t>
    </dgm:pt>
    <dgm:pt modelId="{12EFABF8-4101-44A2-939E-5B97FED8449B}" type="pres">
      <dgm:prSet presAssocID="{36921920-4C93-4E9B-9EDB-2E31095CD998}" presName="node" presStyleCnt="0"/>
      <dgm:spPr/>
    </dgm:pt>
    <dgm:pt modelId="{63236A74-24D9-41E9-8E3E-452C0F1B5E8D}" type="pres">
      <dgm:prSet presAssocID="{36921920-4C93-4E9B-9EDB-2E31095CD998}" presName="parentNode" presStyleLbl="node1" presStyleIdx="1" presStyleCnt="4" custScaleX="139464" custLinFactX="45101" custLinFactNeighborX="100000" custLinFactNeighborY="-11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D9C380-CBC2-49CC-A053-9874AC4F3524}" type="pres">
      <dgm:prSet presAssocID="{36921920-4C93-4E9B-9EDB-2E31095CD998}" presName="childNode" presStyleLbl="revTx" presStyleIdx="0" presStyleCnt="0">
        <dgm:presLayoutVars>
          <dgm:bulletEnabled val="1"/>
        </dgm:presLayoutVars>
      </dgm:prSet>
      <dgm:spPr/>
    </dgm:pt>
    <dgm:pt modelId="{0B17DF56-E613-47AC-A4C8-FA36BB68D4EB}" type="pres">
      <dgm:prSet presAssocID="{241989E0-B2DB-4C4B-B4DE-C3D0CF796216}" presName="Name25" presStyleLbl="parChTrans1D1" presStyleIdx="1" presStyleCnt="3"/>
      <dgm:spPr/>
      <dgm:t>
        <a:bodyPr/>
        <a:lstStyle/>
        <a:p>
          <a:pPr rtl="1"/>
          <a:endParaRPr lang="ar-SA"/>
        </a:p>
      </dgm:t>
    </dgm:pt>
    <dgm:pt modelId="{BE03AD41-6313-4679-B5CB-B4768DC85099}" type="pres">
      <dgm:prSet presAssocID="{B64600FB-46FC-453C-A71E-D2CE2671EAE5}" presName="node" presStyleCnt="0"/>
      <dgm:spPr/>
    </dgm:pt>
    <dgm:pt modelId="{4FEC6032-4EF6-414D-9B8B-8D17351369B4}" type="pres">
      <dgm:prSet presAssocID="{B64600FB-46FC-453C-A71E-D2CE2671EAE5}" presName="parentNode" presStyleLbl="node1" presStyleIdx="2" presStyleCnt="4" custScaleX="152067" custLinFactX="100000" custLinFactNeighborX="119224" custLinFactNeighborY="273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79E044-7312-49BF-9205-45477A5FB1EF}" type="pres">
      <dgm:prSet presAssocID="{B64600FB-46FC-453C-A71E-D2CE2671EAE5}" presName="childNode" presStyleLbl="revTx" presStyleIdx="0" presStyleCnt="0">
        <dgm:presLayoutVars>
          <dgm:bulletEnabled val="1"/>
        </dgm:presLayoutVars>
      </dgm:prSet>
      <dgm:spPr/>
    </dgm:pt>
    <dgm:pt modelId="{DDAE4428-74B2-4089-8028-CD3507B41B70}" type="pres">
      <dgm:prSet presAssocID="{54ECA31D-ADE7-49BA-BE2B-3DB4622A1B38}" presName="Name25" presStyleLbl="parChTrans1D1" presStyleIdx="2" presStyleCnt="3"/>
      <dgm:spPr/>
      <dgm:t>
        <a:bodyPr/>
        <a:lstStyle/>
        <a:p>
          <a:pPr rtl="1"/>
          <a:endParaRPr lang="ar-SA"/>
        </a:p>
      </dgm:t>
    </dgm:pt>
    <dgm:pt modelId="{163F2622-E6DA-402E-AEE8-3996851F4563}" type="pres">
      <dgm:prSet presAssocID="{B22298BD-2A31-44AA-B90E-2CFB586A9CE2}" presName="node" presStyleCnt="0"/>
      <dgm:spPr/>
    </dgm:pt>
    <dgm:pt modelId="{8AF4CDD8-A48E-4ED4-86D3-35A978DE43D3}" type="pres">
      <dgm:prSet presAssocID="{B22298BD-2A31-44AA-B90E-2CFB586A9CE2}" presName="parentNode" presStyleLbl="node1" presStyleIdx="3" presStyleCnt="4" custScaleX="159403" custLinFactX="38799" custLinFactNeighborX="100000" custLinFactNeighborY="-701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668B6E-E916-41F7-ADF2-B3A1B0159314}" type="pres">
      <dgm:prSet presAssocID="{B22298BD-2A31-44AA-B90E-2CFB586A9CE2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5F59E3E0-A8EB-40ED-8D38-452D527D4A38}" type="presOf" srcId="{B22298BD-2A31-44AA-B90E-2CFB586A9CE2}" destId="{8AF4CDD8-A48E-4ED4-86D3-35A978DE43D3}" srcOrd="0" destOrd="0" presId="urn:microsoft.com/office/officeart/2005/8/layout/radial2"/>
    <dgm:cxn modelId="{4E53D806-BA18-40E6-97CE-AF973379C372}" srcId="{4590FA71-5DB5-42A0-9553-C384FE4FED0A}" destId="{B64600FB-46FC-453C-A71E-D2CE2671EAE5}" srcOrd="1" destOrd="0" parTransId="{241989E0-B2DB-4C4B-B4DE-C3D0CF796216}" sibTransId="{A7998CAE-1CB8-489B-B7A5-1A6FA62D8235}"/>
    <dgm:cxn modelId="{055ABF7D-7448-4DDB-A98D-AD48794627A3}" type="presOf" srcId="{4590FA71-5DB5-42A0-9553-C384FE4FED0A}" destId="{E0A21527-B8F2-448D-95B4-539961EA0A19}" srcOrd="0" destOrd="0" presId="urn:microsoft.com/office/officeart/2005/8/layout/radial2"/>
    <dgm:cxn modelId="{D656B7FC-F33A-4665-828F-9AFEC4D0A0C3}" type="presOf" srcId="{54ECA31D-ADE7-49BA-BE2B-3DB4622A1B38}" destId="{DDAE4428-74B2-4089-8028-CD3507B41B70}" srcOrd="0" destOrd="0" presId="urn:microsoft.com/office/officeart/2005/8/layout/radial2"/>
    <dgm:cxn modelId="{FDFD65A3-FC54-42A5-859A-08FC57ADD4E4}" type="presOf" srcId="{36921920-4C93-4E9B-9EDB-2E31095CD998}" destId="{63236A74-24D9-41E9-8E3E-452C0F1B5E8D}" srcOrd="0" destOrd="0" presId="urn:microsoft.com/office/officeart/2005/8/layout/radial2"/>
    <dgm:cxn modelId="{3800A54A-CA68-4384-BC88-527D7ADF328F}" srcId="{4590FA71-5DB5-42A0-9553-C384FE4FED0A}" destId="{36921920-4C93-4E9B-9EDB-2E31095CD998}" srcOrd="0" destOrd="0" parTransId="{A4FB951E-815D-4795-B459-4CE5E42BBF71}" sibTransId="{EF6328F2-F2A9-4338-8A0E-77261A6D5730}"/>
    <dgm:cxn modelId="{299E84A4-0F68-41F8-8805-90EF93DFD8A6}" type="presOf" srcId="{241989E0-B2DB-4C4B-B4DE-C3D0CF796216}" destId="{0B17DF56-E613-47AC-A4C8-FA36BB68D4EB}" srcOrd="0" destOrd="0" presId="urn:microsoft.com/office/officeart/2005/8/layout/radial2"/>
    <dgm:cxn modelId="{BDEDFC70-28B5-4CF6-AD9F-49AE154D67FE}" type="presOf" srcId="{B64600FB-46FC-453C-A71E-D2CE2671EAE5}" destId="{4FEC6032-4EF6-414D-9B8B-8D17351369B4}" srcOrd="0" destOrd="0" presId="urn:microsoft.com/office/officeart/2005/8/layout/radial2"/>
    <dgm:cxn modelId="{17D5583E-B60D-4AFD-9F3A-F41F33E22A4E}" type="presOf" srcId="{A4FB951E-815D-4795-B459-4CE5E42BBF71}" destId="{5DA17C00-21FC-4DD1-9122-EFA84201C0A2}" srcOrd="0" destOrd="0" presId="urn:microsoft.com/office/officeart/2005/8/layout/radial2"/>
    <dgm:cxn modelId="{3DBF2A3E-B72D-4ADB-A999-2CB516A14A04}" srcId="{4590FA71-5DB5-42A0-9553-C384FE4FED0A}" destId="{B22298BD-2A31-44AA-B90E-2CFB586A9CE2}" srcOrd="2" destOrd="0" parTransId="{54ECA31D-ADE7-49BA-BE2B-3DB4622A1B38}" sibTransId="{5D887B24-D796-47AE-BF2C-79F02738DB49}"/>
    <dgm:cxn modelId="{59AB0D56-956A-4DA0-AA39-6ACF4001B9B4}" type="presParOf" srcId="{E0A21527-B8F2-448D-95B4-539961EA0A19}" destId="{49F3BEAD-1C42-4153-8207-CD7AB26B36C2}" srcOrd="0" destOrd="0" presId="urn:microsoft.com/office/officeart/2005/8/layout/radial2"/>
    <dgm:cxn modelId="{4D931829-3726-481F-97D3-D9520167B549}" type="presParOf" srcId="{49F3BEAD-1C42-4153-8207-CD7AB26B36C2}" destId="{82C61B7D-591A-4C3A-A4C7-0211B520BACA}" srcOrd="0" destOrd="0" presId="urn:microsoft.com/office/officeart/2005/8/layout/radial2"/>
    <dgm:cxn modelId="{04DE72EA-52A0-48EA-9F30-B5CBAE9B9D20}" type="presParOf" srcId="{82C61B7D-591A-4C3A-A4C7-0211B520BACA}" destId="{A19358E3-FA06-447B-ADC5-0473D54C6161}" srcOrd="0" destOrd="0" presId="urn:microsoft.com/office/officeart/2005/8/layout/radial2"/>
    <dgm:cxn modelId="{8BAC81F6-8A3C-437E-B802-498FE25F69E9}" type="presParOf" srcId="{82C61B7D-591A-4C3A-A4C7-0211B520BACA}" destId="{A4131DCE-11CA-490F-B3AC-B675877326B3}" srcOrd="1" destOrd="0" presId="urn:microsoft.com/office/officeart/2005/8/layout/radial2"/>
    <dgm:cxn modelId="{D47E042E-D58A-40EB-872D-C047619B32B6}" type="presParOf" srcId="{49F3BEAD-1C42-4153-8207-CD7AB26B36C2}" destId="{5DA17C00-21FC-4DD1-9122-EFA84201C0A2}" srcOrd="1" destOrd="0" presId="urn:microsoft.com/office/officeart/2005/8/layout/radial2"/>
    <dgm:cxn modelId="{EB02ED15-D207-4DDE-9BFB-024EB143D473}" type="presParOf" srcId="{49F3BEAD-1C42-4153-8207-CD7AB26B36C2}" destId="{12EFABF8-4101-44A2-939E-5B97FED8449B}" srcOrd="2" destOrd="0" presId="urn:microsoft.com/office/officeart/2005/8/layout/radial2"/>
    <dgm:cxn modelId="{333DA8E1-952E-407C-B618-87948265A125}" type="presParOf" srcId="{12EFABF8-4101-44A2-939E-5B97FED8449B}" destId="{63236A74-24D9-41E9-8E3E-452C0F1B5E8D}" srcOrd="0" destOrd="0" presId="urn:microsoft.com/office/officeart/2005/8/layout/radial2"/>
    <dgm:cxn modelId="{34142E5C-AD3D-470A-8C10-71EA7C5F6BF9}" type="presParOf" srcId="{12EFABF8-4101-44A2-939E-5B97FED8449B}" destId="{37D9C380-CBC2-49CC-A053-9874AC4F3524}" srcOrd="1" destOrd="0" presId="urn:microsoft.com/office/officeart/2005/8/layout/radial2"/>
    <dgm:cxn modelId="{E58C3E13-2DFC-4C90-8BDC-8251513D9317}" type="presParOf" srcId="{49F3BEAD-1C42-4153-8207-CD7AB26B36C2}" destId="{0B17DF56-E613-47AC-A4C8-FA36BB68D4EB}" srcOrd="3" destOrd="0" presId="urn:microsoft.com/office/officeart/2005/8/layout/radial2"/>
    <dgm:cxn modelId="{F4FD0434-09FB-4E0D-B973-1F7F1779CC32}" type="presParOf" srcId="{49F3BEAD-1C42-4153-8207-CD7AB26B36C2}" destId="{BE03AD41-6313-4679-B5CB-B4768DC85099}" srcOrd="4" destOrd="0" presId="urn:microsoft.com/office/officeart/2005/8/layout/radial2"/>
    <dgm:cxn modelId="{F78E59DB-3F05-45E1-8215-E8682663C961}" type="presParOf" srcId="{BE03AD41-6313-4679-B5CB-B4768DC85099}" destId="{4FEC6032-4EF6-414D-9B8B-8D17351369B4}" srcOrd="0" destOrd="0" presId="urn:microsoft.com/office/officeart/2005/8/layout/radial2"/>
    <dgm:cxn modelId="{DBC9D192-6903-4699-8C22-F4D24895C7EC}" type="presParOf" srcId="{BE03AD41-6313-4679-B5CB-B4768DC85099}" destId="{A079E044-7312-49BF-9205-45477A5FB1EF}" srcOrd="1" destOrd="0" presId="urn:microsoft.com/office/officeart/2005/8/layout/radial2"/>
    <dgm:cxn modelId="{2AF3C6ED-ECC7-492F-9B26-120F3E5C4022}" type="presParOf" srcId="{49F3BEAD-1C42-4153-8207-CD7AB26B36C2}" destId="{DDAE4428-74B2-4089-8028-CD3507B41B70}" srcOrd="5" destOrd="0" presId="urn:microsoft.com/office/officeart/2005/8/layout/radial2"/>
    <dgm:cxn modelId="{1B40C82B-5963-452A-81E0-0520D008BAF3}" type="presParOf" srcId="{49F3BEAD-1C42-4153-8207-CD7AB26B36C2}" destId="{163F2622-E6DA-402E-AEE8-3996851F4563}" srcOrd="6" destOrd="0" presId="urn:microsoft.com/office/officeart/2005/8/layout/radial2"/>
    <dgm:cxn modelId="{74A30990-357A-4707-8BAB-1BDBAA49F085}" type="presParOf" srcId="{163F2622-E6DA-402E-AEE8-3996851F4563}" destId="{8AF4CDD8-A48E-4ED4-86D3-35A978DE43D3}" srcOrd="0" destOrd="0" presId="urn:microsoft.com/office/officeart/2005/8/layout/radial2"/>
    <dgm:cxn modelId="{23650525-63F8-41BD-90FA-B51E71B90C57}" type="presParOf" srcId="{163F2622-E6DA-402E-AEE8-3996851F4563}" destId="{52668B6E-E916-41F7-ADF2-B3A1B0159314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86B5E6B-F29F-46EB-B90E-B0D142EC9F7C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250A847A-7E28-463C-A3A7-17A5440593A9}">
      <dgm:prSet custT="1"/>
      <dgm:spPr/>
      <dgm:t>
        <a:bodyPr/>
        <a:lstStyle/>
        <a:p>
          <a:pPr rtl="1"/>
          <a:r>
            <a:rPr lang="ar-SA" sz="2400" b="1" baseline="0" dirty="0" smtClean="0"/>
            <a:t>حسب الأنشطة</a:t>
          </a:r>
          <a:endParaRPr lang="ar-SA" sz="2400" b="1" dirty="0"/>
        </a:p>
      </dgm:t>
    </dgm:pt>
    <dgm:pt modelId="{B71C388E-B381-4C20-99B4-4A244EFC3E49}" type="parTrans" cxnId="{C12458B5-14CB-4DB1-9CDB-9D5D1A63C0C1}">
      <dgm:prSet/>
      <dgm:spPr/>
      <dgm:t>
        <a:bodyPr/>
        <a:lstStyle/>
        <a:p>
          <a:pPr rtl="1"/>
          <a:endParaRPr lang="ar-SA"/>
        </a:p>
      </dgm:t>
    </dgm:pt>
    <dgm:pt modelId="{374C6B23-5996-4C03-AD2F-54167EA47CE6}" type="sibTrans" cxnId="{C12458B5-14CB-4DB1-9CDB-9D5D1A63C0C1}">
      <dgm:prSet/>
      <dgm:spPr/>
      <dgm:t>
        <a:bodyPr/>
        <a:lstStyle/>
        <a:p>
          <a:pPr rtl="1"/>
          <a:endParaRPr lang="ar-SA"/>
        </a:p>
      </dgm:t>
    </dgm:pt>
    <dgm:pt modelId="{A4D9B4AC-0023-42E9-A5C1-2A1159E106B5}">
      <dgm:prSet custT="1"/>
      <dgm:spPr/>
      <dgm:t>
        <a:bodyPr/>
        <a:lstStyle/>
        <a:p>
          <a:pPr rtl="1"/>
          <a:r>
            <a:rPr lang="ar-SA" sz="2400" b="1" baseline="0" dirty="0" smtClean="0"/>
            <a:t>حسب المستويات الإدارية</a:t>
          </a:r>
          <a:endParaRPr lang="ar-SA" sz="2400" b="1" dirty="0"/>
        </a:p>
      </dgm:t>
    </dgm:pt>
    <dgm:pt modelId="{87AD5A75-2608-4ACD-B737-911FB0563576}" type="parTrans" cxnId="{F0F01ABC-8169-4D47-80E2-C6CA3F1DEDEF}">
      <dgm:prSet/>
      <dgm:spPr/>
      <dgm:t>
        <a:bodyPr/>
        <a:lstStyle/>
        <a:p>
          <a:pPr rtl="1"/>
          <a:endParaRPr lang="ar-SA"/>
        </a:p>
      </dgm:t>
    </dgm:pt>
    <dgm:pt modelId="{5D0781FB-1C73-4959-A8E0-CF03295126E2}" type="sibTrans" cxnId="{F0F01ABC-8169-4D47-80E2-C6CA3F1DEDEF}">
      <dgm:prSet/>
      <dgm:spPr/>
      <dgm:t>
        <a:bodyPr/>
        <a:lstStyle/>
        <a:p>
          <a:pPr rtl="1"/>
          <a:endParaRPr lang="ar-SA"/>
        </a:p>
      </dgm:t>
    </dgm:pt>
    <dgm:pt modelId="{0C17FA2C-F6CD-451F-A92D-873617F7F517}">
      <dgm:prSet custT="1"/>
      <dgm:spPr/>
      <dgm:t>
        <a:bodyPr/>
        <a:lstStyle/>
        <a:p>
          <a:pPr rtl="1"/>
          <a:r>
            <a:rPr lang="ar-SA" sz="2400" b="1" baseline="0" dirty="0" smtClean="0"/>
            <a:t>حسب المصدر</a:t>
          </a:r>
          <a:endParaRPr lang="ar-SA" sz="2400" b="1" dirty="0"/>
        </a:p>
      </dgm:t>
    </dgm:pt>
    <dgm:pt modelId="{32156EE9-38CA-4793-BEE1-870E8F641ED5}" type="parTrans" cxnId="{CCE188F4-22EF-46F3-B63A-F2E3D8429A20}">
      <dgm:prSet/>
      <dgm:spPr/>
      <dgm:t>
        <a:bodyPr/>
        <a:lstStyle/>
        <a:p>
          <a:pPr rtl="1"/>
          <a:endParaRPr lang="ar-SA"/>
        </a:p>
      </dgm:t>
    </dgm:pt>
    <dgm:pt modelId="{FCD6D595-3E02-44EB-83D3-D03762755EDC}" type="sibTrans" cxnId="{CCE188F4-22EF-46F3-B63A-F2E3D8429A20}">
      <dgm:prSet/>
      <dgm:spPr/>
      <dgm:t>
        <a:bodyPr/>
        <a:lstStyle/>
        <a:p>
          <a:pPr rtl="1"/>
          <a:endParaRPr lang="ar-SA"/>
        </a:p>
      </dgm:t>
    </dgm:pt>
    <dgm:pt modelId="{EDBC2595-0E89-4F5A-8B65-D37B72D62AA7}">
      <dgm:prSet custT="1"/>
      <dgm:spPr/>
      <dgm:t>
        <a:bodyPr/>
        <a:lstStyle/>
        <a:p>
          <a:pPr rtl="1"/>
          <a:r>
            <a:rPr lang="ar-SA" sz="2400" b="1" baseline="0" dirty="0" smtClean="0"/>
            <a:t>حسب المال</a:t>
          </a:r>
          <a:endParaRPr lang="ar-SA" sz="2400" b="1" dirty="0"/>
        </a:p>
      </dgm:t>
    </dgm:pt>
    <dgm:pt modelId="{FA0818CC-1634-4F13-81AA-EEACD07A02C5}" type="parTrans" cxnId="{13B2292C-11C7-4ACE-977B-2B9ADB62AA3D}">
      <dgm:prSet/>
      <dgm:spPr/>
      <dgm:t>
        <a:bodyPr/>
        <a:lstStyle/>
        <a:p>
          <a:pPr rtl="1"/>
          <a:endParaRPr lang="ar-SA"/>
        </a:p>
      </dgm:t>
    </dgm:pt>
    <dgm:pt modelId="{72A1071B-99C0-40B9-BE54-663BB6077CED}" type="sibTrans" cxnId="{13B2292C-11C7-4ACE-977B-2B9ADB62AA3D}">
      <dgm:prSet/>
      <dgm:spPr/>
      <dgm:t>
        <a:bodyPr/>
        <a:lstStyle/>
        <a:p>
          <a:pPr rtl="1"/>
          <a:endParaRPr lang="ar-SA"/>
        </a:p>
      </dgm:t>
    </dgm:pt>
    <dgm:pt modelId="{4637825B-E538-4B2B-8F4A-C36BB9C2DDBD}" type="pres">
      <dgm:prSet presAssocID="{886B5E6B-F29F-46EB-B90E-B0D142EC9F7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A6F8742-D697-4233-8155-AC25D9648DB1}" type="pres">
      <dgm:prSet presAssocID="{250A847A-7E28-463C-A3A7-17A5440593A9}" presName="node" presStyleLbl="node1" presStyleIdx="0" presStyleCnt="4" custScaleX="1740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C8B2E42-3906-4902-8028-9DA832B1DCDA}" type="pres">
      <dgm:prSet presAssocID="{374C6B23-5996-4C03-AD2F-54167EA47CE6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1A0FC0A2-5E7F-418E-B6D0-D5280C6585B1}" type="pres">
      <dgm:prSet presAssocID="{374C6B23-5996-4C03-AD2F-54167EA47CE6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C9455313-8A90-4D54-8E71-747EC1A2A5E7}" type="pres">
      <dgm:prSet presAssocID="{A4D9B4AC-0023-42E9-A5C1-2A1159E106B5}" presName="node" presStyleLbl="node1" presStyleIdx="1" presStyleCnt="4" custScaleX="1740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FFCB8C-A8EB-4D84-A177-27E70640163D}" type="pres">
      <dgm:prSet presAssocID="{5D0781FB-1C73-4959-A8E0-CF03295126E2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3CCE8C59-3671-4A83-A5A8-E31C07188649}" type="pres">
      <dgm:prSet presAssocID="{5D0781FB-1C73-4959-A8E0-CF03295126E2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5F3E0268-0D3C-42C7-AECC-54AA23A7DE23}" type="pres">
      <dgm:prSet presAssocID="{0C17FA2C-F6CD-451F-A92D-873617F7F517}" presName="node" presStyleLbl="node1" presStyleIdx="2" presStyleCnt="4" custScaleX="1740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B82D65-503E-4182-A3E8-7F9ED1E8FB8A}" type="pres">
      <dgm:prSet presAssocID="{FCD6D595-3E02-44EB-83D3-D03762755EDC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C90552CF-5C0D-4555-91B4-8AD76F7CAE4B}" type="pres">
      <dgm:prSet presAssocID="{FCD6D595-3E02-44EB-83D3-D03762755EDC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BB24FFA9-3A11-4980-847A-18F2E6026BA7}" type="pres">
      <dgm:prSet presAssocID="{EDBC2595-0E89-4F5A-8B65-D37B72D62AA7}" presName="node" presStyleLbl="node1" presStyleIdx="3" presStyleCnt="4" custScaleX="1740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474A25-AAC6-4E48-B627-15C4BC325E8A}" type="pres">
      <dgm:prSet presAssocID="{72A1071B-99C0-40B9-BE54-663BB6077CED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C633DA1F-B8B8-4F76-AE9E-A150C36E6A59}" type="pres">
      <dgm:prSet presAssocID="{72A1071B-99C0-40B9-BE54-663BB6077CED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25689B97-AA64-4C95-9B68-4455EBC904D6}" type="presOf" srcId="{5D0781FB-1C73-4959-A8E0-CF03295126E2}" destId="{78FFCB8C-A8EB-4D84-A177-27E70640163D}" srcOrd="0" destOrd="0" presId="urn:microsoft.com/office/officeart/2005/8/layout/cycle2"/>
    <dgm:cxn modelId="{6BC359D8-A0EC-4077-BD43-F4C37EF9DE79}" type="presOf" srcId="{FCD6D595-3E02-44EB-83D3-D03762755EDC}" destId="{91B82D65-503E-4182-A3E8-7F9ED1E8FB8A}" srcOrd="0" destOrd="0" presId="urn:microsoft.com/office/officeart/2005/8/layout/cycle2"/>
    <dgm:cxn modelId="{13B2292C-11C7-4ACE-977B-2B9ADB62AA3D}" srcId="{886B5E6B-F29F-46EB-B90E-B0D142EC9F7C}" destId="{EDBC2595-0E89-4F5A-8B65-D37B72D62AA7}" srcOrd="3" destOrd="0" parTransId="{FA0818CC-1634-4F13-81AA-EEACD07A02C5}" sibTransId="{72A1071B-99C0-40B9-BE54-663BB6077CED}"/>
    <dgm:cxn modelId="{9C9A1B86-3F8E-4912-BA99-40BB155A8E1F}" type="presOf" srcId="{374C6B23-5996-4C03-AD2F-54167EA47CE6}" destId="{1A0FC0A2-5E7F-418E-B6D0-D5280C6585B1}" srcOrd="1" destOrd="0" presId="urn:microsoft.com/office/officeart/2005/8/layout/cycle2"/>
    <dgm:cxn modelId="{4DC2BF64-D59B-4250-AE4F-F07BA7A661D3}" type="presOf" srcId="{250A847A-7E28-463C-A3A7-17A5440593A9}" destId="{CA6F8742-D697-4233-8155-AC25D9648DB1}" srcOrd="0" destOrd="0" presId="urn:microsoft.com/office/officeart/2005/8/layout/cycle2"/>
    <dgm:cxn modelId="{93114761-F20A-44C8-9379-D5BF4D08228A}" type="presOf" srcId="{A4D9B4AC-0023-42E9-A5C1-2A1159E106B5}" destId="{C9455313-8A90-4D54-8E71-747EC1A2A5E7}" srcOrd="0" destOrd="0" presId="urn:microsoft.com/office/officeart/2005/8/layout/cycle2"/>
    <dgm:cxn modelId="{59E7FDD8-508C-4E3B-BCF0-70EB4542A0A2}" type="presOf" srcId="{0C17FA2C-F6CD-451F-A92D-873617F7F517}" destId="{5F3E0268-0D3C-42C7-AECC-54AA23A7DE23}" srcOrd="0" destOrd="0" presId="urn:microsoft.com/office/officeart/2005/8/layout/cycle2"/>
    <dgm:cxn modelId="{54F95779-46ED-4081-BD3D-BD8366F05E23}" type="presOf" srcId="{EDBC2595-0E89-4F5A-8B65-D37B72D62AA7}" destId="{BB24FFA9-3A11-4980-847A-18F2E6026BA7}" srcOrd="0" destOrd="0" presId="urn:microsoft.com/office/officeart/2005/8/layout/cycle2"/>
    <dgm:cxn modelId="{CCE188F4-22EF-46F3-B63A-F2E3D8429A20}" srcId="{886B5E6B-F29F-46EB-B90E-B0D142EC9F7C}" destId="{0C17FA2C-F6CD-451F-A92D-873617F7F517}" srcOrd="2" destOrd="0" parTransId="{32156EE9-38CA-4793-BEE1-870E8F641ED5}" sibTransId="{FCD6D595-3E02-44EB-83D3-D03762755EDC}"/>
    <dgm:cxn modelId="{277362EC-D5F8-4333-B100-C2E10F74B3E3}" type="presOf" srcId="{5D0781FB-1C73-4959-A8E0-CF03295126E2}" destId="{3CCE8C59-3671-4A83-A5A8-E31C07188649}" srcOrd="1" destOrd="0" presId="urn:microsoft.com/office/officeart/2005/8/layout/cycle2"/>
    <dgm:cxn modelId="{E4DE1734-CD0C-472C-A442-C400BFC809B2}" type="presOf" srcId="{FCD6D595-3E02-44EB-83D3-D03762755EDC}" destId="{C90552CF-5C0D-4555-91B4-8AD76F7CAE4B}" srcOrd="1" destOrd="0" presId="urn:microsoft.com/office/officeart/2005/8/layout/cycle2"/>
    <dgm:cxn modelId="{92F07BAC-F973-4DEE-91FF-F408BDFABEC0}" type="presOf" srcId="{72A1071B-99C0-40B9-BE54-663BB6077CED}" destId="{C633DA1F-B8B8-4F76-AE9E-A150C36E6A59}" srcOrd="1" destOrd="0" presId="urn:microsoft.com/office/officeart/2005/8/layout/cycle2"/>
    <dgm:cxn modelId="{C12458B5-14CB-4DB1-9CDB-9D5D1A63C0C1}" srcId="{886B5E6B-F29F-46EB-B90E-B0D142EC9F7C}" destId="{250A847A-7E28-463C-A3A7-17A5440593A9}" srcOrd="0" destOrd="0" parTransId="{B71C388E-B381-4C20-99B4-4A244EFC3E49}" sibTransId="{374C6B23-5996-4C03-AD2F-54167EA47CE6}"/>
    <dgm:cxn modelId="{6C4D28BF-9361-4750-9982-A1B9E86054BF}" type="presOf" srcId="{72A1071B-99C0-40B9-BE54-663BB6077CED}" destId="{6F474A25-AAC6-4E48-B627-15C4BC325E8A}" srcOrd="0" destOrd="0" presId="urn:microsoft.com/office/officeart/2005/8/layout/cycle2"/>
    <dgm:cxn modelId="{80B6E8E7-41FF-4E27-8B8B-EEAFE89B0613}" type="presOf" srcId="{374C6B23-5996-4C03-AD2F-54167EA47CE6}" destId="{2C8B2E42-3906-4902-8028-9DA832B1DCDA}" srcOrd="0" destOrd="0" presId="urn:microsoft.com/office/officeart/2005/8/layout/cycle2"/>
    <dgm:cxn modelId="{67E7217F-1E8B-44E5-AA25-F88A90B4D438}" type="presOf" srcId="{886B5E6B-F29F-46EB-B90E-B0D142EC9F7C}" destId="{4637825B-E538-4B2B-8F4A-C36BB9C2DDBD}" srcOrd="0" destOrd="0" presId="urn:microsoft.com/office/officeart/2005/8/layout/cycle2"/>
    <dgm:cxn modelId="{F0F01ABC-8169-4D47-80E2-C6CA3F1DEDEF}" srcId="{886B5E6B-F29F-46EB-B90E-B0D142EC9F7C}" destId="{A4D9B4AC-0023-42E9-A5C1-2A1159E106B5}" srcOrd="1" destOrd="0" parTransId="{87AD5A75-2608-4ACD-B737-911FB0563576}" sibTransId="{5D0781FB-1C73-4959-A8E0-CF03295126E2}"/>
    <dgm:cxn modelId="{527F68C5-472B-430E-AFE8-26E0B4A2BEB1}" type="presParOf" srcId="{4637825B-E538-4B2B-8F4A-C36BB9C2DDBD}" destId="{CA6F8742-D697-4233-8155-AC25D9648DB1}" srcOrd="0" destOrd="0" presId="urn:microsoft.com/office/officeart/2005/8/layout/cycle2"/>
    <dgm:cxn modelId="{E468555B-3E1D-42EB-AECC-AD5038023F83}" type="presParOf" srcId="{4637825B-E538-4B2B-8F4A-C36BB9C2DDBD}" destId="{2C8B2E42-3906-4902-8028-9DA832B1DCDA}" srcOrd="1" destOrd="0" presId="urn:microsoft.com/office/officeart/2005/8/layout/cycle2"/>
    <dgm:cxn modelId="{DDA767C1-67B4-42B5-8E60-6B93A9D3B206}" type="presParOf" srcId="{2C8B2E42-3906-4902-8028-9DA832B1DCDA}" destId="{1A0FC0A2-5E7F-418E-B6D0-D5280C6585B1}" srcOrd="0" destOrd="0" presId="urn:microsoft.com/office/officeart/2005/8/layout/cycle2"/>
    <dgm:cxn modelId="{DF2D5B84-0443-4115-9CC8-C4D65B9D402B}" type="presParOf" srcId="{4637825B-E538-4B2B-8F4A-C36BB9C2DDBD}" destId="{C9455313-8A90-4D54-8E71-747EC1A2A5E7}" srcOrd="2" destOrd="0" presId="urn:microsoft.com/office/officeart/2005/8/layout/cycle2"/>
    <dgm:cxn modelId="{BFA74B86-5BA7-45B1-B0F5-1411034F8932}" type="presParOf" srcId="{4637825B-E538-4B2B-8F4A-C36BB9C2DDBD}" destId="{78FFCB8C-A8EB-4D84-A177-27E70640163D}" srcOrd="3" destOrd="0" presId="urn:microsoft.com/office/officeart/2005/8/layout/cycle2"/>
    <dgm:cxn modelId="{68CEE1A8-A03F-42FA-A5E6-0EB779221A54}" type="presParOf" srcId="{78FFCB8C-A8EB-4D84-A177-27E70640163D}" destId="{3CCE8C59-3671-4A83-A5A8-E31C07188649}" srcOrd="0" destOrd="0" presId="urn:microsoft.com/office/officeart/2005/8/layout/cycle2"/>
    <dgm:cxn modelId="{01EA9E6E-D205-481C-881B-B22DF8A3D04A}" type="presParOf" srcId="{4637825B-E538-4B2B-8F4A-C36BB9C2DDBD}" destId="{5F3E0268-0D3C-42C7-AECC-54AA23A7DE23}" srcOrd="4" destOrd="0" presId="urn:microsoft.com/office/officeart/2005/8/layout/cycle2"/>
    <dgm:cxn modelId="{CA753ABD-DA79-4E0A-9D88-397D332498A0}" type="presParOf" srcId="{4637825B-E538-4B2B-8F4A-C36BB9C2DDBD}" destId="{91B82D65-503E-4182-A3E8-7F9ED1E8FB8A}" srcOrd="5" destOrd="0" presId="urn:microsoft.com/office/officeart/2005/8/layout/cycle2"/>
    <dgm:cxn modelId="{0C2945D0-1354-4299-8AE7-2FFE7DDAEA63}" type="presParOf" srcId="{91B82D65-503E-4182-A3E8-7F9ED1E8FB8A}" destId="{C90552CF-5C0D-4555-91B4-8AD76F7CAE4B}" srcOrd="0" destOrd="0" presId="urn:microsoft.com/office/officeart/2005/8/layout/cycle2"/>
    <dgm:cxn modelId="{B3F038AF-6424-4ECC-8F3C-4C6064B27DF1}" type="presParOf" srcId="{4637825B-E538-4B2B-8F4A-C36BB9C2DDBD}" destId="{BB24FFA9-3A11-4980-847A-18F2E6026BA7}" srcOrd="6" destOrd="0" presId="urn:microsoft.com/office/officeart/2005/8/layout/cycle2"/>
    <dgm:cxn modelId="{0C0DD839-AE0F-4492-9FAE-E8E3B8052AA1}" type="presParOf" srcId="{4637825B-E538-4B2B-8F4A-C36BB9C2DDBD}" destId="{6F474A25-AAC6-4E48-B627-15C4BC325E8A}" srcOrd="7" destOrd="0" presId="urn:microsoft.com/office/officeart/2005/8/layout/cycle2"/>
    <dgm:cxn modelId="{4CEFE35A-D0F1-40F8-B243-E50706B39A41}" type="presParOf" srcId="{6F474A25-AAC6-4E48-B627-15C4BC325E8A}" destId="{C633DA1F-B8B8-4F76-AE9E-A150C36E6A5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A67D9F-9028-4386-B107-30E08D9CC58F}">
      <dsp:nvSpPr>
        <dsp:cNvPr id="0" name=""/>
        <dsp:cNvSpPr/>
      </dsp:nvSpPr>
      <dsp:spPr>
        <a:xfrm>
          <a:off x="2713029" y="0"/>
          <a:ext cx="3107979" cy="198086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680A15-5185-4FE1-8E28-0ED9BFC890EC}">
      <dsp:nvSpPr>
        <dsp:cNvPr id="0" name=""/>
        <dsp:cNvSpPr/>
      </dsp:nvSpPr>
      <dsp:spPr>
        <a:xfrm>
          <a:off x="3558469" y="609600"/>
          <a:ext cx="1557755" cy="550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baseline="0" dirty="0" smtClean="0"/>
            <a:t>القيادة</a:t>
          </a:r>
          <a:endParaRPr lang="ar-SA" sz="2800" kern="1200" dirty="0"/>
        </a:p>
      </dsp:txBody>
      <dsp:txXfrm>
        <a:off x="3558469" y="609600"/>
        <a:ext cx="1557755" cy="550148"/>
      </dsp:txXfrm>
    </dsp:sp>
    <dsp:sp modelId="{26DD7BD8-CC5E-4965-B880-B469CC98E261}">
      <dsp:nvSpPr>
        <dsp:cNvPr id="0" name=""/>
        <dsp:cNvSpPr/>
      </dsp:nvSpPr>
      <dsp:spPr>
        <a:xfrm>
          <a:off x="1803730" y="1138153"/>
          <a:ext cx="3826388" cy="198086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56E9D8-F853-4EDE-8A33-423DD12BE9C4}">
      <dsp:nvSpPr>
        <dsp:cNvPr id="0" name=""/>
        <dsp:cNvSpPr/>
      </dsp:nvSpPr>
      <dsp:spPr>
        <a:xfrm>
          <a:off x="2567867" y="1828800"/>
          <a:ext cx="1688513" cy="550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baseline="0" dirty="0" smtClean="0"/>
            <a:t>الاتصالات</a:t>
          </a:r>
          <a:endParaRPr lang="ar-SA" sz="3200" kern="1200" dirty="0"/>
        </a:p>
      </dsp:txBody>
      <dsp:txXfrm>
        <a:off x="2567867" y="1828800"/>
        <a:ext cx="1688513" cy="550148"/>
      </dsp:txXfrm>
    </dsp:sp>
    <dsp:sp modelId="{0C3E30E8-B5E0-46BA-9111-026C0070AF8D}">
      <dsp:nvSpPr>
        <dsp:cNvPr id="0" name=""/>
        <dsp:cNvSpPr/>
      </dsp:nvSpPr>
      <dsp:spPr>
        <a:xfrm>
          <a:off x="2567874" y="2412507"/>
          <a:ext cx="3401264" cy="170229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A0D2F7-ECBD-43E1-9366-3AD8E70E6035}">
      <dsp:nvSpPr>
        <dsp:cNvPr id="0" name=""/>
        <dsp:cNvSpPr/>
      </dsp:nvSpPr>
      <dsp:spPr>
        <a:xfrm>
          <a:off x="3253675" y="3124197"/>
          <a:ext cx="1934962" cy="550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baseline="0" dirty="0" smtClean="0"/>
            <a:t>اتخاذ القرارات</a:t>
          </a:r>
          <a:endParaRPr lang="ar-SA" sz="3200" kern="1200" dirty="0"/>
        </a:p>
      </dsp:txBody>
      <dsp:txXfrm>
        <a:off x="3253675" y="3124197"/>
        <a:ext cx="1934962" cy="55014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73905-D5AB-4E49-A65D-D14BA0AFAD39}">
      <dsp:nvSpPr>
        <dsp:cNvPr id="0" name=""/>
        <dsp:cNvSpPr/>
      </dsp:nvSpPr>
      <dsp:spPr>
        <a:xfrm>
          <a:off x="4400814" y="31759"/>
          <a:ext cx="1074083" cy="1074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التقليدي</a:t>
          </a:r>
          <a:endParaRPr lang="ar-SA" sz="2800" b="1" kern="1200" dirty="0"/>
        </a:p>
      </dsp:txBody>
      <dsp:txXfrm>
        <a:off x="4400814" y="31759"/>
        <a:ext cx="1074083" cy="1074083"/>
      </dsp:txXfrm>
    </dsp:sp>
    <dsp:sp modelId="{C256D2AC-7A65-43B7-B609-41074918AAA2}">
      <dsp:nvSpPr>
        <dsp:cNvPr id="0" name=""/>
        <dsp:cNvSpPr/>
      </dsp:nvSpPr>
      <dsp:spPr>
        <a:xfrm>
          <a:off x="1870750" y="273"/>
          <a:ext cx="4031369" cy="4031369"/>
        </a:xfrm>
        <a:prstGeom prst="circularArrow">
          <a:avLst>
            <a:gd name="adj1" fmla="val 5195"/>
            <a:gd name="adj2" fmla="val 335567"/>
            <a:gd name="adj3" fmla="val 21294651"/>
            <a:gd name="adj4" fmla="val 19765004"/>
            <a:gd name="adj5" fmla="val 6061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BB6FE8-83A3-49BF-B0C4-F486AEB771CA}">
      <dsp:nvSpPr>
        <dsp:cNvPr id="0" name=""/>
        <dsp:cNvSpPr/>
      </dsp:nvSpPr>
      <dsp:spPr>
        <a:xfrm>
          <a:off x="5050628" y="2031681"/>
          <a:ext cx="1074083" cy="1074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الكمي</a:t>
          </a:r>
          <a:endParaRPr lang="ar-SA" sz="2800" b="1" kern="1200" dirty="0"/>
        </a:p>
      </dsp:txBody>
      <dsp:txXfrm>
        <a:off x="5050628" y="2031681"/>
        <a:ext cx="1074083" cy="1074083"/>
      </dsp:txXfrm>
    </dsp:sp>
    <dsp:sp modelId="{AC0A5A18-C28F-4D07-AD43-85CCAF3076EB}">
      <dsp:nvSpPr>
        <dsp:cNvPr id="0" name=""/>
        <dsp:cNvSpPr/>
      </dsp:nvSpPr>
      <dsp:spPr>
        <a:xfrm>
          <a:off x="1870750" y="273"/>
          <a:ext cx="4031369" cy="4031369"/>
        </a:xfrm>
        <a:prstGeom prst="circularArrow">
          <a:avLst>
            <a:gd name="adj1" fmla="val 5195"/>
            <a:gd name="adj2" fmla="val 335567"/>
            <a:gd name="adj3" fmla="val 4016158"/>
            <a:gd name="adj4" fmla="val 2252092"/>
            <a:gd name="adj5" fmla="val 6061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AAC911-FA72-45B9-A934-22F4CC3BA4A3}">
      <dsp:nvSpPr>
        <dsp:cNvPr id="0" name=""/>
        <dsp:cNvSpPr/>
      </dsp:nvSpPr>
      <dsp:spPr>
        <a:xfrm>
          <a:off x="3349393" y="3267700"/>
          <a:ext cx="1074083" cy="1074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التنظيمي</a:t>
          </a:r>
          <a:endParaRPr lang="ar-SA" sz="2800" b="1" kern="1200" dirty="0"/>
        </a:p>
      </dsp:txBody>
      <dsp:txXfrm>
        <a:off x="3349393" y="3267700"/>
        <a:ext cx="1074083" cy="1074083"/>
      </dsp:txXfrm>
    </dsp:sp>
    <dsp:sp modelId="{78314876-9613-4C0A-82E0-6FE22DD57715}">
      <dsp:nvSpPr>
        <dsp:cNvPr id="0" name=""/>
        <dsp:cNvSpPr/>
      </dsp:nvSpPr>
      <dsp:spPr>
        <a:xfrm>
          <a:off x="1870750" y="273"/>
          <a:ext cx="4031369" cy="4031369"/>
        </a:xfrm>
        <a:prstGeom prst="circularArrow">
          <a:avLst>
            <a:gd name="adj1" fmla="val 5195"/>
            <a:gd name="adj2" fmla="val 335567"/>
            <a:gd name="adj3" fmla="val 8212341"/>
            <a:gd name="adj4" fmla="val 6448275"/>
            <a:gd name="adj5" fmla="val 606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29DA88-E74E-4B9D-8DD7-A557C66152AF}">
      <dsp:nvSpPr>
        <dsp:cNvPr id="0" name=""/>
        <dsp:cNvSpPr/>
      </dsp:nvSpPr>
      <dsp:spPr>
        <a:xfrm>
          <a:off x="1648158" y="2031681"/>
          <a:ext cx="1074083" cy="1074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القانوني</a:t>
          </a:r>
          <a:endParaRPr lang="ar-SA" sz="2800" b="1" kern="1200" dirty="0"/>
        </a:p>
      </dsp:txBody>
      <dsp:txXfrm>
        <a:off x="1648158" y="2031681"/>
        <a:ext cx="1074083" cy="1074083"/>
      </dsp:txXfrm>
    </dsp:sp>
    <dsp:sp modelId="{C4553AE6-9C80-4F11-B66A-37DC38581762}">
      <dsp:nvSpPr>
        <dsp:cNvPr id="0" name=""/>
        <dsp:cNvSpPr/>
      </dsp:nvSpPr>
      <dsp:spPr>
        <a:xfrm>
          <a:off x="1870750" y="273"/>
          <a:ext cx="4031369" cy="4031369"/>
        </a:xfrm>
        <a:prstGeom prst="circularArrow">
          <a:avLst>
            <a:gd name="adj1" fmla="val 5195"/>
            <a:gd name="adj2" fmla="val 335567"/>
            <a:gd name="adj3" fmla="val 12299428"/>
            <a:gd name="adj4" fmla="val 10769782"/>
            <a:gd name="adj5" fmla="val 6061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A990C2-D7CA-408D-8E26-B95AC416776D}">
      <dsp:nvSpPr>
        <dsp:cNvPr id="0" name=""/>
        <dsp:cNvSpPr/>
      </dsp:nvSpPr>
      <dsp:spPr>
        <a:xfrm>
          <a:off x="2297972" y="31759"/>
          <a:ext cx="1074083" cy="1074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السلوكي</a:t>
          </a:r>
          <a:endParaRPr lang="ar-SA" sz="2800" b="1" kern="1200" dirty="0"/>
        </a:p>
      </dsp:txBody>
      <dsp:txXfrm>
        <a:off x="2297972" y="31759"/>
        <a:ext cx="1074083" cy="1074083"/>
      </dsp:txXfrm>
    </dsp:sp>
    <dsp:sp modelId="{BF3D53FA-C986-4885-AD32-BFF2DE7B16C2}">
      <dsp:nvSpPr>
        <dsp:cNvPr id="0" name=""/>
        <dsp:cNvSpPr/>
      </dsp:nvSpPr>
      <dsp:spPr>
        <a:xfrm>
          <a:off x="1870750" y="273"/>
          <a:ext cx="4031369" cy="4031369"/>
        </a:xfrm>
        <a:prstGeom prst="circularArrow">
          <a:avLst>
            <a:gd name="adj1" fmla="val 5195"/>
            <a:gd name="adj2" fmla="val 335567"/>
            <a:gd name="adj3" fmla="val 16867142"/>
            <a:gd name="adj4" fmla="val 15197291"/>
            <a:gd name="adj5" fmla="val 6061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1F69D-1BE2-4F0E-8D96-BF0BEEC4792C}">
      <dsp:nvSpPr>
        <dsp:cNvPr id="0" name=""/>
        <dsp:cNvSpPr/>
      </dsp:nvSpPr>
      <dsp:spPr>
        <a:xfrm>
          <a:off x="3357868" y="975292"/>
          <a:ext cx="1306604" cy="130660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77810D79-2B4F-4677-AEA3-161E77824E00}">
      <dsp:nvSpPr>
        <dsp:cNvPr id="0" name=""/>
        <dsp:cNvSpPr/>
      </dsp:nvSpPr>
      <dsp:spPr>
        <a:xfrm>
          <a:off x="2944132" y="0"/>
          <a:ext cx="2134077" cy="8897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تفويض السلطة</a:t>
          </a:r>
          <a:endParaRPr lang="ar-SA" sz="3400" kern="1200"/>
        </a:p>
      </dsp:txBody>
      <dsp:txXfrm>
        <a:off x="2944132" y="0"/>
        <a:ext cx="2134077" cy="889711"/>
      </dsp:txXfrm>
    </dsp:sp>
    <dsp:sp modelId="{F675385A-6406-4D23-9929-D53A4D573469}">
      <dsp:nvSpPr>
        <dsp:cNvPr id="0" name=""/>
        <dsp:cNvSpPr/>
      </dsp:nvSpPr>
      <dsp:spPr>
        <a:xfrm>
          <a:off x="3781970" y="1220175"/>
          <a:ext cx="1306604" cy="130660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3077562"/>
                <a:satOff val="-1099"/>
                <a:lumOff val="176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3077562"/>
                <a:satOff val="-1099"/>
                <a:lumOff val="176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3077562"/>
                <a:satOff val="-1099"/>
                <a:lumOff val="176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D1AD25EE-4A10-436C-81ED-FE87B17E61E9}">
      <dsp:nvSpPr>
        <dsp:cNvPr id="0" name=""/>
        <dsp:cNvSpPr/>
      </dsp:nvSpPr>
      <dsp:spPr>
        <a:xfrm>
          <a:off x="5185481" y="847343"/>
          <a:ext cx="1547781" cy="97444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اللجان</a:t>
          </a:r>
          <a:endParaRPr lang="ar-SA" sz="3400" kern="1200"/>
        </a:p>
      </dsp:txBody>
      <dsp:txXfrm>
        <a:off x="5185481" y="847343"/>
        <a:ext cx="1547781" cy="974445"/>
      </dsp:txXfrm>
    </dsp:sp>
    <dsp:sp modelId="{0581244B-8BD3-4DFE-B8E4-9D70CFA6630E}">
      <dsp:nvSpPr>
        <dsp:cNvPr id="0" name=""/>
        <dsp:cNvSpPr/>
      </dsp:nvSpPr>
      <dsp:spPr>
        <a:xfrm>
          <a:off x="3781970" y="1709940"/>
          <a:ext cx="1306604" cy="130660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6155125"/>
                <a:satOff val="-2198"/>
                <a:lumOff val="353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6155125"/>
                <a:satOff val="-2198"/>
                <a:lumOff val="353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6155125"/>
                <a:satOff val="-2198"/>
                <a:lumOff val="353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4DA32B93-A80E-4E3F-85C2-C1EA19EE60AA}">
      <dsp:nvSpPr>
        <dsp:cNvPr id="0" name=""/>
        <dsp:cNvSpPr/>
      </dsp:nvSpPr>
      <dsp:spPr>
        <a:xfrm>
          <a:off x="5185481" y="2300538"/>
          <a:ext cx="1547781" cy="10888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المؤتمرات</a:t>
          </a:r>
          <a:endParaRPr lang="ar-SA" sz="3400" kern="1200"/>
        </a:p>
      </dsp:txBody>
      <dsp:txXfrm>
        <a:off x="5185481" y="2300538"/>
        <a:ext cx="1547781" cy="1088837"/>
      </dsp:txXfrm>
    </dsp:sp>
    <dsp:sp modelId="{42A82C25-2912-4BDF-99A4-206A3D3D0813}">
      <dsp:nvSpPr>
        <dsp:cNvPr id="0" name=""/>
        <dsp:cNvSpPr/>
      </dsp:nvSpPr>
      <dsp:spPr>
        <a:xfrm>
          <a:off x="3357868" y="1955246"/>
          <a:ext cx="1306604" cy="130660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9232688"/>
                <a:satOff val="-3298"/>
                <a:lumOff val="529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9232688"/>
                <a:satOff val="-3298"/>
                <a:lumOff val="529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9232688"/>
                <a:satOff val="-3298"/>
                <a:lumOff val="529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D4CFA31D-6190-4811-A8B0-91DE1B358E1F}">
      <dsp:nvSpPr>
        <dsp:cNvPr id="0" name=""/>
        <dsp:cNvSpPr/>
      </dsp:nvSpPr>
      <dsp:spPr>
        <a:xfrm>
          <a:off x="3194542" y="3347008"/>
          <a:ext cx="1633255" cy="8897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الندوات</a:t>
          </a:r>
          <a:endParaRPr lang="ar-SA" sz="3400" kern="1200"/>
        </a:p>
      </dsp:txBody>
      <dsp:txXfrm>
        <a:off x="3194542" y="3347008"/>
        <a:ext cx="1633255" cy="889711"/>
      </dsp:txXfrm>
    </dsp:sp>
    <dsp:sp modelId="{69DDB395-E617-49E2-B2E5-E70B53408816}">
      <dsp:nvSpPr>
        <dsp:cNvPr id="0" name=""/>
        <dsp:cNvSpPr/>
      </dsp:nvSpPr>
      <dsp:spPr>
        <a:xfrm>
          <a:off x="2933766" y="1709940"/>
          <a:ext cx="1306604" cy="130660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12310249"/>
                <a:satOff val="-4397"/>
                <a:lumOff val="706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12310249"/>
                <a:satOff val="-4397"/>
                <a:lumOff val="706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12310249"/>
                <a:satOff val="-4397"/>
                <a:lumOff val="706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BE2E00F2-219B-4425-B8E6-26C9C862D8DC}">
      <dsp:nvSpPr>
        <dsp:cNvPr id="0" name=""/>
        <dsp:cNvSpPr/>
      </dsp:nvSpPr>
      <dsp:spPr>
        <a:xfrm>
          <a:off x="1289078" y="2300538"/>
          <a:ext cx="1547781" cy="10888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smtClean="0"/>
            <a:t>الإجتماعات</a:t>
          </a:r>
          <a:endParaRPr lang="ar-SA" sz="3400" kern="1200"/>
        </a:p>
      </dsp:txBody>
      <dsp:txXfrm>
        <a:off x="1289078" y="2300538"/>
        <a:ext cx="1547781" cy="1088837"/>
      </dsp:txXfrm>
    </dsp:sp>
    <dsp:sp modelId="{5DC957CC-9DF7-4B5E-B0FF-46C9056C9466}">
      <dsp:nvSpPr>
        <dsp:cNvPr id="0" name=""/>
        <dsp:cNvSpPr/>
      </dsp:nvSpPr>
      <dsp:spPr>
        <a:xfrm>
          <a:off x="2933766" y="1220175"/>
          <a:ext cx="1306604" cy="130660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4FF657C5-041B-4286-A090-556B3A96B36A}">
      <dsp:nvSpPr>
        <dsp:cNvPr id="0" name=""/>
        <dsp:cNvSpPr/>
      </dsp:nvSpPr>
      <dsp:spPr>
        <a:xfrm>
          <a:off x="762476" y="883918"/>
          <a:ext cx="2046724" cy="10888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baseline="0" dirty="0" smtClean="0"/>
            <a:t>الفريق الثاني</a:t>
          </a:r>
          <a:endParaRPr lang="ar-SA" sz="3400" kern="1200" dirty="0"/>
        </a:p>
      </dsp:txBody>
      <dsp:txXfrm>
        <a:off x="762476" y="883918"/>
        <a:ext cx="2046724" cy="10888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53DFFC-2CEF-4E95-A0A1-7183EF59A596}">
      <dsp:nvSpPr>
        <dsp:cNvPr id="0" name=""/>
        <dsp:cNvSpPr/>
      </dsp:nvSpPr>
      <dsp:spPr>
        <a:xfrm>
          <a:off x="4404735" y="93218"/>
          <a:ext cx="1483980" cy="1483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الإنسان القائد</a:t>
          </a:r>
          <a:endParaRPr lang="ar-SA" sz="2800" b="1" kern="1200" dirty="0"/>
        </a:p>
      </dsp:txBody>
      <dsp:txXfrm>
        <a:off x="4404735" y="93218"/>
        <a:ext cx="1483980" cy="1483980"/>
      </dsp:txXfrm>
    </dsp:sp>
    <dsp:sp modelId="{65A49E66-A281-4630-986F-B5E0AFCF1566}">
      <dsp:nvSpPr>
        <dsp:cNvPr id="0" name=""/>
        <dsp:cNvSpPr/>
      </dsp:nvSpPr>
      <dsp:spPr>
        <a:xfrm>
          <a:off x="1790623" y="-311"/>
          <a:ext cx="4191622" cy="4191622"/>
        </a:xfrm>
        <a:prstGeom prst="circularArrow">
          <a:avLst>
            <a:gd name="adj1" fmla="val 6904"/>
            <a:gd name="adj2" fmla="val 465480"/>
            <a:gd name="adj3" fmla="val 548875"/>
            <a:gd name="adj4" fmla="val 20585645"/>
            <a:gd name="adj5" fmla="val 8054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FCE35B-5374-4716-9DD6-FFCFB05FEA26}">
      <dsp:nvSpPr>
        <dsp:cNvPr id="0" name=""/>
        <dsp:cNvSpPr/>
      </dsp:nvSpPr>
      <dsp:spPr>
        <a:xfrm>
          <a:off x="4404735" y="2613800"/>
          <a:ext cx="1483980" cy="1483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السمات</a:t>
          </a:r>
          <a:endParaRPr lang="ar-SA" sz="2800" b="1" kern="1200" dirty="0"/>
        </a:p>
      </dsp:txBody>
      <dsp:txXfrm>
        <a:off x="4404735" y="2613800"/>
        <a:ext cx="1483980" cy="1483980"/>
      </dsp:txXfrm>
    </dsp:sp>
    <dsp:sp modelId="{0DA13647-4A42-4B83-AB7E-9FEFD090D22C}">
      <dsp:nvSpPr>
        <dsp:cNvPr id="0" name=""/>
        <dsp:cNvSpPr/>
      </dsp:nvSpPr>
      <dsp:spPr>
        <a:xfrm>
          <a:off x="1790623" y="-311"/>
          <a:ext cx="4191622" cy="4191622"/>
        </a:xfrm>
        <a:prstGeom prst="circularArrow">
          <a:avLst>
            <a:gd name="adj1" fmla="val 6904"/>
            <a:gd name="adj2" fmla="val 465480"/>
            <a:gd name="adj3" fmla="val 5948875"/>
            <a:gd name="adj4" fmla="val 4385645"/>
            <a:gd name="adj5" fmla="val 8054"/>
          </a:avLst>
        </a:prstGeom>
        <a:gradFill rotWithShape="0">
          <a:gsLst>
            <a:gs pos="0">
              <a:schemeClr val="accent5">
                <a:hueOff val="5129271"/>
                <a:satOff val="-1832"/>
                <a:lumOff val="294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5129271"/>
                <a:satOff val="-1832"/>
                <a:lumOff val="294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5129271"/>
                <a:satOff val="-1832"/>
                <a:lumOff val="294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62AD04-9A41-471B-ACC8-BDD19B0A89C9}">
      <dsp:nvSpPr>
        <dsp:cNvPr id="0" name=""/>
        <dsp:cNvSpPr/>
      </dsp:nvSpPr>
      <dsp:spPr>
        <a:xfrm>
          <a:off x="1884153" y="2613800"/>
          <a:ext cx="1483980" cy="1483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التوافق</a:t>
          </a:r>
          <a:endParaRPr lang="ar-SA" sz="2800" b="1" kern="1200" dirty="0"/>
        </a:p>
      </dsp:txBody>
      <dsp:txXfrm>
        <a:off x="1884153" y="2613800"/>
        <a:ext cx="1483980" cy="1483980"/>
      </dsp:txXfrm>
    </dsp:sp>
    <dsp:sp modelId="{B56492ED-A1FB-494C-A0D5-20434522ACBF}">
      <dsp:nvSpPr>
        <dsp:cNvPr id="0" name=""/>
        <dsp:cNvSpPr/>
      </dsp:nvSpPr>
      <dsp:spPr>
        <a:xfrm>
          <a:off x="1790623" y="-311"/>
          <a:ext cx="4191622" cy="4191622"/>
        </a:xfrm>
        <a:prstGeom prst="circularArrow">
          <a:avLst>
            <a:gd name="adj1" fmla="val 6904"/>
            <a:gd name="adj2" fmla="val 465480"/>
            <a:gd name="adj3" fmla="val 11348875"/>
            <a:gd name="adj4" fmla="val 9785645"/>
            <a:gd name="adj5" fmla="val 8054"/>
          </a:avLst>
        </a:prstGeom>
        <a:gradFill rotWithShape="0">
          <a:gsLst>
            <a:gs pos="0">
              <a:schemeClr val="accent5">
                <a:hueOff val="10258542"/>
                <a:satOff val="-3664"/>
                <a:lumOff val="588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258542"/>
                <a:satOff val="-3664"/>
                <a:lumOff val="588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258542"/>
                <a:satOff val="-3664"/>
                <a:lumOff val="588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CFA78E-1857-4313-A975-B9A8623EC7BB}">
      <dsp:nvSpPr>
        <dsp:cNvPr id="0" name=""/>
        <dsp:cNvSpPr/>
      </dsp:nvSpPr>
      <dsp:spPr>
        <a:xfrm>
          <a:off x="1884153" y="93218"/>
          <a:ext cx="1483980" cy="1483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الموقف</a:t>
          </a:r>
          <a:endParaRPr lang="ar-SA" sz="2800" b="1" kern="1200" dirty="0"/>
        </a:p>
      </dsp:txBody>
      <dsp:txXfrm>
        <a:off x="1884153" y="93218"/>
        <a:ext cx="1483980" cy="1483980"/>
      </dsp:txXfrm>
    </dsp:sp>
    <dsp:sp modelId="{3D0024BD-5D75-433E-B51B-520024FCBBEA}">
      <dsp:nvSpPr>
        <dsp:cNvPr id="0" name=""/>
        <dsp:cNvSpPr/>
      </dsp:nvSpPr>
      <dsp:spPr>
        <a:xfrm>
          <a:off x="1790623" y="-311"/>
          <a:ext cx="4191622" cy="4191622"/>
        </a:xfrm>
        <a:prstGeom prst="circularArrow">
          <a:avLst>
            <a:gd name="adj1" fmla="val 6904"/>
            <a:gd name="adj2" fmla="val 465480"/>
            <a:gd name="adj3" fmla="val 16748875"/>
            <a:gd name="adj4" fmla="val 15185645"/>
            <a:gd name="adj5" fmla="val 8054"/>
          </a:avLst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49649D-CA45-468A-8132-A44A684E2E8C}">
      <dsp:nvSpPr>
        <dsp:cNvPr id="0" name=""/>
        <dsp:cNvSpPr/>
      </dsp:nvSpPr>
      <dsp:spPr>
        <a:xfrm>
          <a:off x="1590541" y="925350"/>
          <a:ext cx="1256357" cy="12565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96C72A-51C7-4DDE-ADFF-07295072577B}">
      <dsp:nvSpPr>
        <dsp:cNvPr id="0" name=""/>
        <dsp:cNvSpPr/>
      </dsp:nvSpPr>
      <dsp:spPr>
        <a:xfrm>
          <a:off x="2391902" y="0"/>
          <a:ext cx="373128" cy="372889"/>
        </a:xfrm>
        <a:prstGeom prst="donut">
          <a:avLst>
            <a:gd name="adj" fmla="val 746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0F745C-F7BA-4331-AD31-11635683FB0F}">
      <dsp:nvSpPr>
        <dsp:cNvPr id="0" name=""/>
        <dsp:cNvSpPr/>
      </dsp:nvSpPr>
      <dsp:spPr>
        <a:xfrm>
          <a:off x="1638822" y="973570"/>
          <a:ext cx="1160320" cy="1160124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554C4D-0DA3-4030-9DB3-34B7DCEB525D}">
      <dsp:nvSpPr>
        <dsp:cNvPr id="0" name=""/>
        <dsp:cNvSpPr/>
      </dsp:nvSpPr>
      <dsp:spPr>
        <a:xfrm>
          <a:off x="2938213" y="1162743"/>
          <a:ext cx="657567" cy="65741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8CE743-45BE-4716-9D61-7D22F566ECDA}">
      <dsp:nvSpPr>
        <dsp:cNvPr id="0" name=""/>
        <dsp:cNvSpPr/>
      </dsp:nvSpPr>
      <dsp:spPr>
        <a:xfrm>
          <a:off x="2977047" y="1201581"/>
          <a:ext cx="579897" cy="579953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7D8325-5C3A-4010-9EDA-705E65612906}">
      <dsp:nvSpPr>
        <dsp:cNvPr id="0" name=""/>
        <dsp:cNvSpPr/>
      </dsp:nvSpPr>
      <dsp:spPr>
        <a:xfrm>
          <a:off x="2681063" y="234774"/>
          <a:ext cx="842819" cy="84309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DA8531-81BA-4176-B3D6-55DEC2335FE8}">
      <dsp:nvSpPr>
        <dsp:cNvPr id="0" name=""/>
        <dsp:cNvSpPr/>
      </dsp:nvSpPr>
      <dsp:spPr>
        <a:xfrm>
          <a:off x="3385862" y="27710"/>
          <a:ext cx="276041" cy="276230"/>
        </a:xfrm>
        <a:prstGeom prst="donut">
          <a:avLst>
            <a:gd name="adj" fmla="val 746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7506D5-C025-4C66-A3D8-91CF7D76D633}">
      <dsp:nvSpPr>
        <dsp:cNvPr id="0" name=""/>
        <dsp:cNvSpPr/>
      </dsp:nvSpPr>
      <dsp:spPr>
        <a:xfrm>
          <a:off x="3662429" y="1822990"/>
          <a:ext cx="207293" cy="207063"/>
        </a:xfrm>
        <a:prstGeom prst="donut">
          <a:avLst>
            <a:gd name="adj" fmla="val 746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66802B-4454-4E21-8F9C-0D09618659C9}">
      <dsp:nvSpPr>
        <dsp:cNvPr id="0" name=""/>
        <dsp:cNvSpPr/>
      </dsp:nvSpPr>
      <dsp:spPr>
        <a:xfrm>
          <a:off x="2725671" y="279285"/>
          <a:ext cx="754129" cy="754070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71A7E9-4367-488F-AA0D-B0C050A343E3}">
      <dsp:nvSpPr>
        <dsp:cNvPr id="0" name=""/>
        <dsp:cNvSpPr/>
      </dsp:nvSpPr>
      <dsp:spPr>
        <a:xfrm>
          <a:off x="347827" y="279285"/>
          <a:ext cx="1864594" cy="6054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" numCol="1" spcCol="1270" anchor="b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baseline="0" dirty="0" smtClean="0"/>
            <a:t>تقليدي</a:t>
          </a:r>
          <a:endParaRPr lang="ar-SA" sz="3600" b="1" kern="1200" dirty="0"/>
        </a:p>
      </dsp:txBody>
      <dsp:txXfrm>
        <a:off x="347827" y="279285"/>
        <a:ext cx="1864594" cy="605481"/>
      </dsp:txXfrm>
    </dsp:sp>
    <dsp:sp modelId="{1E3CE0A0-C936-4861-BA00-BB843396E003}">
      <dsp:nvSpPr>
        <dsp:cNvPr id="0" name=""/>
        <dsp:cNvSpPr/>
      </dsp:nvSpPr>
      <dsp:spPr>
        <a:xfrm>
          <a:off x="3581394" y="1267516"/>
          <a:ext cx="1864594" cy="579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كرزمي</a:t>
          </a:r>
          <a:endParaRPr lang="ar-SA" sz="3600" b="1" kern="1200" dirty="0"/>
        </a:p>
      </dsp:txBody>
      <dsp:txXfrm>
        <a:off x="3581394" y="1267516"/>
        <a:ext cx="1864594" cy="579953"/>
      </dsp:txXfrm>
    </dsp:sp>
    <dsp:sp modelId="{1C64A4CC-273D-4FA1-9289-4734698BA678}">
      <dsp:nvSpPr>
        <dsp:cNvPr id="0" name=""/>
        <dsp:cNvSpPr/>
      </dsp:nvSpPr>
      <dsp:spPr>
        <a:xfrm>
          <a:off x="3713090" y="33865"/>
          <a:ext cx="1864594" cy="754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رسمي</a:t>
          </a:r>
          <a:endParaRPr lang="ar-SA" sz="3600" b="1" kern="1200" dirty="0"/>
        </a:p>
      </dsp:txBody>
      <dsp:txXfrm>
        <a:off x="3713090" y="33865"/>
        <a:ext cx="1864594" cy="7540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DE16FA-D28C-4C91-B378-88432A8FE09A}">
      <dsp:nvSpPr>
        <dsp:cNvPr id="0" name=""/>
        <dsp:cNvSpPr/>
      </dsp:nvSpPr>
      <dsp:spPr>
        <a:xfrm>
          <a:off x="1453617" y="1799616"/>
          <a:ext cx="1271187" cy="109598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baseline="0" dirty="0" smtClean="0"/>
            <a:t>الديمقراطي</a:t>
          </a:r>
          <a:endParaRPr lang="ar-SA" sz="1400" b="1" kern="1200" dirty="0"/>
        </a:p>
      </dsp:txBody>
      <dsp:txXfrm>
        <a:off x="1650881" y="1969692"/>
        <a:ext cx="876659" cy="755832"/>
      </dsp:txXfrm>
    </dsp:sp>
    <dsp:sp modelId="{AE532B77-A2BA-4A41-B3BE-6DB629D67F46}">
      <dsp:nvSpPr>
        <dsp:cNvPr id="0" name=""/>
        <dsp:cNvSpPr/>
      </dsp:nvSpPr>
      <dsp:spPr>
        <a:xfrm>
          <a:off x="1486641" y="2283470"/>
          <a:ext cx="148832" cy="128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E9E31B-A04A-4CF7-BB65-93086F7D898C}">
      <dsp:nvSpPr>
        <dsp:cNvPr id="0" name=""/>
        <dsp:cNvSpPr/>
      </dsp:nvSpPr>
      <dsp:spPr>
        <a:xfrm>
          <a:off x="367001" y="1210940"/>
          <a:ext cx="1271187" cy="109598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7907D9-AB1F-4BCD-B603-D9C9F7512B75}">
      <dsp:nvSpPr>
        <dsp:cNvPr id="0" name=""/>
        <dsp:cNvSpPr/>
      </dsp:nvSpPr>
      <dsp:spPr>
        <a:xfrm>
          <a:off x="1232403" y="2162145"/>
          <a:ext cx="148832" cy="128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1063C2E-7B4B-435B-9711-80321674C24D}">
      <dsp:nvSpPr>
        <dsp:cNvPr id="0" name=""/>
        <dsp:cNvSpPr/>
      </dsp:nvSpPr>
      <dsp:spPr>
        <a:xfrm>
          <a:off x="2536614" y="1197910"/>
          <a:ext cx="1271187" cy="109598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err="1" smtClean="0"/>
            <a:t>الاتوقراطي</a:t>
          </a:r>
          <a:r>
            <a:rPr lang="ar-SA" sz="1400" b="1" kern="1200" dirty="0" smtClean="0"/>
            <a:t>/ الدكتاتوري</a:t>
          </a:r>
          <a:endParaRPr lang="ar-SA" sz="1400" b="1" kern="1200" dirty="0"/>
        </a:p>
      </dsp:txBody>
      <dsp:txXfrm>
        <a:off x="2733878" y="1367986"/>
        <a:ext cx="876659" cy="755832"/>
      </dsp:txXfrm>
    </dsp:sp>
    <dsp:sp modelId="{D4C0EBBF-DB25-4300-9EA1-1A23AA8283B7}">
      <dsp:nvSpPr>
        <dsp:cNvPr id="0" name=""/>
        <dsp:cNvSpPr/>
      </dsp:nvSpPr>
      <dsp:spPr>
        <a:xfrm>
          <a:off x="3405636" y="2147956"/>
          <a:ext cx="148832" cy="128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17EC70B-8164-4E58-9FA9-2254D775EC64}">
      <dsp:nvSpPr>
        <dsp:cNvPr id="0" name=""/>
        <dsp:cNvSpPr/>
      </dsp:nvSpPr>
      <dsp:spPr>
        <a:xfrm>
          <a:off x="3619611" y="1799616"/>
          <a:ext cx="1271187" cy="109598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3611211-795C-40D3-8AA4-011874B642E3}">
      <dsp:nvSpPr>
        <dsp:cNvPr id="0" name=""/>
        <dsp:cNvSpPr/>
      </dsp:nvSpPr>
      <dsp:spPr>
        <a:xfrm>
          <a:off x="3652635" y="2283470"/>
          <a:ext cx="148832" cy="128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13A1D1D-7001-4BF2-8C45-B1709702EF98}">
      <dsp:nvSpPr>
        <dsp:cNvPr id="0" name=""/>
        <dsp:cNvSpPr/>
      </dsp:nvSpPr>
      <dsp:spPr>
        <a:xfrm>
          <a:off x="1453617" y="598810"/>
          <a:ext cx="1271187" cy="109598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السلبي</a:t>
          </a:r>
          <a:endParaRPr lang="ar-SA" sz="1400" b="1" kern="1200" dirty="0"/>
        </a:p>
      </dsp:txBody>
      <dsp:txXfrm>
        <a:off x="1650881" y="768886"/>
        <a:ext cx="876659" cy="755832"/>
      </dsp:txXfrm>
    </dsp:sp>
    <dsp:sp modelId="{A7B246C3-E215-4F34-9330-31ED5BBAF858}">
      <dsp:nvSpPr>
        <dsp:cNvPr id="0" name=""/>
        <dsp:cNvSpPr/>
      </dsp:nvSpPr>
      <dsp:spPr>
        <a:xfrm>
          <a:off x="2315400" y="622554"/>
          <a:ext cx="148832" cy="128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0837A57-8D2A-4DAD-8F2E-3DAE9F6F3A6B}">
      <dsp:nvSpPr>
        <dsp:cNvPr id="0" name=""/>
        <dsp:cNvSpPr/>
      </dsp:nvSpPr>
      <dsp:spPr>
        <a:xfrm>
          <a:off x="2536614" y="0"/>
          <a:ext cx="1271187" cy="109598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188D3D-E5CB-420E-9E7D-AECB071C373F}">
      <dsp:nvSpPr>
        <dsp:cNvPr id="0" name=""/>
        <dsp:cNvSpPr/>
      </dsp:nvSpPr>
      <dsp:spPr>
        <a:xfrm>
          <a:off x="2574162" y="481248"/>
          <a:ext cx="148832" cy="128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4AC916-2F0D-46C5-B484-AAC25A7AA2AC}">
      <dsp:nvSpPr>
        <dsp:cNvPr id="0" name=""/>
        <dsp:cNvSpPr/>
      </dsp:nvSpPr>
      <dsp:spPr>
        <a:xfrm rot="1327663">
          <a:off x="2346348" y="2753095"/>
          <a:ext cx="2092604" cy="46669"/>
        </a:xfrm>
        <a:custGeom>
          <a:avLst/>
          <a:gdLst/>
          <a:ahLst/>
          <a:cxnLst/>
          <a:rect l="0" t="0" r="0" b="0"/>
          <a:pathLst>
            <a:path>
              <a:moveTo>
                <a:pt x="0" y="23334"/>
              </a:moveTo>
              <a:lnTo>
                <a:pt x="2092604" y="2333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4E337-EAA0-4B37-BA2C-699E861E5E61}">
      <dsp:nvSpPr>
        <dsp:cNvPr id="0" name=""/>
        <dsp:cNvSpPr/>
      </dsp:nvSpPr>
      <dsp:spPr>
        <a:xfrm rot="21509666">
          <a:off x="2422922" y="2016342"/>
          <a:ext cx="2838020" cy="46669"/>
        </a:xfrm>
        <a:custGeom>
          <a:avLst/>
          <a:gdLst/>
          <a:ahLst/>
          <a:cxnLst/>
          <a:rect l="0" t="0" r="0" b="0"/>
          <a:pathLst>
            <a:path>
              <a:moveTo>
                <a:pt x="0" y="23334"/>
              </a:moveTo>
              <a:lnTo>
                <a:pt x="2838020" y="2333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9318E1-DCF9-4D19-A79A-498D47F6C944}">
      <dsp:nvSpPr>
        <dsp:cNvPr id="0" name=""/>
        <dsp:cNvSpPr/>
      </dsp:nvSpPr>
      <dsp:spPr>
        <a:xfrm rot="20205743">
          <a:off x="2337206" y="1350034"/>
          <a:ext cx="2125296" cy="46669"/>
        </a:xfrm>
        <a:custGeom>
          <a:avLst/>
          <a:gdLst/>
          <a:ahLst/>
          <a:cxnLst/>
          <a:rect l="0" t="0" r="0" b="0"/>
          <a:pathLst>
            <a:path>
              <a:moveTo>
                <a:pt x="0" y="23334"/>
              </a:moveTo>
              <a:lnTo>
                <a:pt x="2125296" y="2333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84451E-6827-4C3C-96D1-0D951F43BD48}">
      <dsp:nvSpPr>
        <dsp:cNvPr id="0" name=""/>
        <dsp:cNvSpPr/>
      </dsp:nvSpPr>
      <dsp:spPr>
        <a:xfrm>
          <a:off x="1072174" y="1600202"/>
          <a:ext cx="1291745" cy="990594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425BB0-5AD1-4723-9284-BD7C5E424EE0}">
      <dsp:nvSpPr>
        <dsp:cNvPr id="0" name=""/>
        <dsp:cNvSpPr/>
      </dsp:nvSpPr>
      <dsp:spPr>
        <a:xfrm>
          <a:off x="4192725" y="0"/>
          <a:ext cx="1995115" cy="1209197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b="1" kern="1200" baseline="0" dirty="0" smtClean="0"/>
            <a:t>السلوكية</a:t>
          </a:r>
          <a:endParaRPr lang="ar-SA" sz="3800" b="1" kern="1200" dirty="0"/>
        </a:p>
      </dsp:txBody>
      <dsp:txXfrm>
        <a:off x="4484903" y="177083"/>
        <a:ext cx="1410759" cy="855031"/>
      </dsp:txXfrm>
    </dsp:sp>
    <dsp:sp modelId="{992F5194-22A9-48F9-9FC4-50F3D26D9345}">
      <dsp:nvSpPr>
        <dsp:cNvPr id="0" name=""/>
        <dsp:cNvSpPr/>
      </dsp:nvSpPr>
      <dsp:spPr>
        <a:xfrm>
          <a:off x="5259516" y="1371601"/>
          <a:ext cx="1995115" cy="1209197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b="1" kern="1200" baseline="0" dirty="0" smtClean="0"/>
            <a:t>الفنية</a:t>
          </a:r>
          <a:endParaRPr lang="ar-SA" sz="3800" b="1" kern="1200" dirty="0"/>
        </a:p>
      </dsp:txBody>
      <dsp:txXfrm>
        <a:off x="5551694" y="1548684"/>
        <a:ext cx="1410759" cy="855031"/>
      </dsp:txXfrm>
    </dsp:sp>
    <dsp:sp modelId="{7D55AE52-CC30-4474-AFFA-412A14F7C534}">
      <dsp:nvSpPr>
        <dsp:cNvPr id="0" name=""/>
        <dsp:cNvSpPr/>
      </dsp:nvSpPr>
      <dsp:spPr>
        <a:xfrm>
          <a:off x="4192725" y="2902787"/>
          <a:ext cx="1995115" cy="1209197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b="1" kern="1200" baseline="0" dirty="0" smtClean="0"/>
            <a:t>الفكرية</a:t>
          </a:r>
          <a:endParaRPr lang="ar-SA" sz="3800" b="1" kern="1200" dirty="0"/>
        </a:p>
      </dsp:txBody>
      <dsp:txXfrm>
        <a:off x="4484903" y="3079870"/>
        <a:ext cx="1410759" cy="85503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4C6B3-DDEB-40A7-9A35-8EA26C9A2F37}">
      <dsp:nvSpPr>
        <dsp:cNvPr id="0" name=""/>
        <dsp:cNvSpPr/>
      </dsp:nvSpPr>
      <dsp:spPr>
        <a:xfrm>
          <a:off x="1433370" y="541614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1573816" y="585693"/>
        <a:ext cx="16394" cy="3282"/>
      </dsp:txXfrm>
    </dsp:sp>
    <dsp:sp modelId="{5A278F88-8636-46E6-B3F1-14E1797940FF}">
      <dsp:nvSpPr>
        <dsp:cNvPr id="0" name=""/>
        <dsp:cNvSpPr/>
      </dsp:nvSpPr>
      <dsp:spPr>
        <a:xfrm>
          <a:off x="9576" y="159656"/>
          <a:ext cx="1425593" cy="8553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سمعية</a:t>
          </a:r>
          <a:endParaRPr lang="ar-SA" sz="4000" b="1" kern="1200" dirty="0"/>
        </a:p>
      </dsp:txBody>
      <dsp:txXfrm>
        <a:off x="9576" y="159656"/>
        <a:ext cx="1425593" cy="855356"/>
      </dsp:txXfrm>
    </dsp:sp>
    <dsp:sp modelId="{3A970DD3-C79D-422A-A3B3-950AFBC86199}">
      <dsp:nvSpPr>
        <dsp:cNvPr id="0" name=""/>
        <dsp:cNvSpPr/>
      </dsp:nvSpPr>
      <dsp:spPr>
        <a:xfrm>
          <a:off x="3186851" y="541614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327297" y="585693"/>
        <a:ext cx="16394" cy="3282"/>
      </dsp:txXfrm>
    </dsp:sp>
    <dsp:sp modelId="{E09972B4-052E-48BF-982A-A3619E509B79}">
      <dsp:nvSpPr>
        <dsp:cNvPr id="0" name=""/>
        <dsp:cNvSpPr/>
      </dsp:nvSpPr>
      <dsp:spPr>
        <a:xfrm>
          <a:off x="1763057" y="159656"/>
          <a:ext cx="1425593" cy="85535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بصرية</a:t>
          </a:r>
          <a:endParaRPr lang="ar-SA" sz="2000" b="1" kern="1200" dirty="0"/>
        </a:p>
      </dsp:txBody>
      <dsp:txXfrm>
        <a:off x="1763057" y="159656"/>
        <a:ext cx="1425593" cy="855356"/>
      </dsp:txXfrm>
    </dsp:sp>
    <dsp:sp modelId="{82C0DCFB-A5B6-4BE4-8E75-6B6E7087EDF3}">
      <dsp:nvSpPr>
        <dsp:cNvPr id="0" name=""/>
        <dsp:cNvSpPr/>
      </dsp:nvSpPr>
      <dsp:spPr>
        <a:xfrm>
          <a:off x="4940331" y="541614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80778" y="585693"/>
        <a:ext cx="16394" cy="3282"/>
      </dsp:txXfrm>
    </dsp:sp>
    <dsp:sp modelId="{15AB9D41-1022-4AA3-AAEF-0AAB5054918D}">
      <dsp:nvSpPr>
        <dsp:cNvPr id="0" name=""/>
        <dsp:cNvSpPr/>
      </dsp:nvSpPr>
      <dsp:spPr>
        <a:xfrm>
          <a:off x="3516538" y="159656"/>
          <a:ext cx="1425593" cy="85535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كلمات</a:t>
          </a:r>
          <a:endParaRPr lang="ar-SA" sz="2800" kern="1200" dirty="0"/>
        </a:p>
      </dsp:txBody>
      <dsp:txXfrm>
        <a:off x="3516538" y="159656"/>
        <a:ext cx="1425593" cy="855356"/>
      </dsp:txXfrm>
    </dsp:sp>
    <dsp:sp modelId="{E69D4BE2-F7E8-45A5-8CC9-984B3CADD0A2}">
      <dsp:nvSpPr>
        <dsp:cNvPr id="0" name=""/>
        <dsp:cNvSpPr/>
      </dsp:nvSpPr>
      <dsp:spPr>
        <a:xfrm>
          <a:off x="6693812" y="541614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834258" y="585693"/>
        <a:ext cx="16394" cy="3282"/>
      </dsp:txXfrm>
    </dsp:sp>
    <dsp:sp modelId="{59BDD2B7-931E-41B2-9FB3-B9072C96D1E8}">
      <dsp:nvSpPr>
        <dsp:cNvPr id="0" name=""/>
        <dsp:cNvSpPr/>
      </dsp:nvSpPr>
      <dsp:spPr>
        <a:xfrm>
          <a:off x="5270018" y="159656"/>
          <a:ext cx="1425593" cy="85535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رموز</a:t>
          </a:r>
          <a:endParaRPr lang="ar-SA" sz="2000" kern="1200" dirty="0"/>
        </a:p>
      </dsp:txBody>
      <dsp:txXfrm>
        <a:off x="5270018" y="159656"/>
        <a:ext cx="1425593" cy="855356"/>
      </dsp:txXfrm>
    </dsp:sp>
    <dsp:sp modelId="{74D0D52B-0DB9-4DCF-98DA-CFE2BE300CA0}">
      <dsp:nvSpPr>
        <dsp:cNvPr id="0" name=""/>
        <dsp:cNvSpPr/>
      </dsp:nvSpPr>
      <dsp:spPr>
        <a:xfrm>
          <a:off x="722373" y="1013213"/>
          <a:ext cx="7013922" cy="297286"/>
        </a:xfrm>
        <a:custGeom>
          <a:avLst/>
          <a:gdLst/>
          <a:ahLst/>
          <a:cxnLst/>
          <a:rect l="0" t="0" r="0" b="0"/>
          <a:pathLst>
            <a:path>
              <a:moveTo>
                <a:pt x="7013922" y="0"/>
              </a:moveTo>
              <a:lnTo>
                <a:pt x="7013922" y="165743"/>
              </a:lnTo>
              <a:lnTo>
                <a:pt x="0" y="165743"/>
              </a:lnTo>
              <a:lnTo>
                <a:pt x="0" y="297286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053795" y="1160215"/>
        <a:ext cx="351079" cy="3282"/>
      </dsp:txXfrm>
    </dsp:sp>
    <dsp:sp modelId="{423D55C1-4D8B-4D8F-BC41-252AD7902DBB}">
      <dsp:nvSpPr>
        <dsp:cNvPr id="0" name=""/>
        <dsp:cNvSpPr/>
      </dsp:nvSpPr>
      <dsp:spPr>
        <a:xfrm>
          <a:off x="7023499" y="159656"/>
          <a:ext cx="1425593" cy="85535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خطابات</a:t>
          </a:r>
          <a:endParaRPr lang="ar-SA" sz="2800" kern="1200" dirty="0"/>
        </a:p>
      </dsp:txBody>
      <dsp:txXfrm>
        <a:off x="7023499" y="159656"/>
        <a:ext cx="1425593" cy="855356"/>
      </dsp:txXfrm>
    </dsp:sp>
    <dsp:sp modelId="{3120F96D-F3D4-4A98-9D68-90A72B2B72E3}">
      <dsp:nvSpPr>
        <dsp:cNvPr id="0" name=""/>
        <dsp:cNvSpPr/>
      </dsp:nvSpPr>
      <dsp:spPr>
        <a:xfrm>
          <a:off x="1433370" y="1724857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1573816" y="1768936"/>
        <a:ext cx="16394" cy="3282"/>
      </dsp:txXfrm>
    </dsp:sp>
    <dsp:sp modelId="{349CFFB9-CFCB-4369-A833-14540CEA8918}">
      <dsp:nvSpPr>
        <dsp:cNvPr id="0" name=""/>
        <dsp:cNvSpPr/>
      </dsp:nvSpPr>
      <dsp:spPr>
        <a:xfrm>
          <a:off x="9576" y="1342899"/>
          <a:ext cx="1425593" cy="8553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إشارات </a:t>
          </a:r>
          <a:endParaRPr lang="ar-SA" sz="2000" kern="1200" dirty="0"/>
        </a:p>
      </dsp:txBody>
      <dsp:txXfrm>
        <a:off x="9576" y="1342899"/>
        <a:ext cx="1425593" cy="855356"/>
      </dsp:txXfrm>
    </dsp:sp>
    <dsp:sp modelId="{AC150A57-32D7-4A21-841C-617B2A9B7B94}">
      <dsp:nvSpPr>
        <dsp:cNvPr id="0" name=""/>
        <dsp:cNvSpPr/>
      </dsp:nvSpPr>
      <dsp:spPr>
        <a:xfrm>
          <a:off x="3186851" y="1724857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327297" y="1768936"/>
        <a:ext cx="16394" cy="3282"/>
      </dsp:txXfrm>
    </dsp:sp>
    <dsp:sp modelId="{D1AC8E38-6AFB-43DF-9130-30C46AE75851}">
      <dsp:nvSpPr>
        <dsp:cNvPr id="0" name=""/>
        <dsp:cNvSpPr/>
      </dsp:nvSpPr>
      <dsp:spPr>
        <a:xfrm>
          <a:off x="1763057" y="1342899"/>
          <a:ext cx="1425593" cy="85535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تعبيرات الوجه</a:t>
          </a:r>
          <a:endParaRPr lang="ar-SA" sz="2400" kern="1200" dirty="0"/>
        </a:p>
      </dsp:txBody>
      <dsp:txXfrm>
        <a:off x="1763057" y="1342899"/>
        <a:ext cx="1425593" cy="855356"/>
      </dsp:txXfrm>
    </dsp:sp>
    <dsp:sp modelId="{36A5235B-DB12-42B9-8E46-D403C7009571}">
      <dsp:nvSpPr>
        <dsp:cNvPr id="0" name=""/>
        <dsp:cNvSpPr/>
      </dsp:nvSpPr>
      <dsp:spPr>
        <a:xfrm>
          <a:off x="4940331" y="1724857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80778" y="1768936"/>
        <a:ext cx="16394" cy="3282"/>
      </dsp:txXfrm>
    </dsp:sp>
    <dsp:sp modelId="{D93C62CC-5ABC-4210-A8D4-9659AAEAA2E0}">
      <dsp:nvSpPr>
        <dsp:cNvPr id="0" name=""/>
        <dsp:cNvSpPr/>
      </dsp:nvSpPr>
      <dsp:spPr>
        <a:xfrm>
          <a:off x="3516538" y="1342899"/>
          <a:ext cx="1425593" cy="85535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النظرات</a:t>
          </a:r>
          <a:endParaRPr lang="ar-SA" sz="2000" kern="1200" dirty="0"/>
        </a:p>
      </dsp:txBody>
      <dsp:txXfrm>
        <a:off x="3516538" y="1342899"/>
        <a:ext cx="1425593" cy="855356"/>
      </dsp:txXfrm>
    </dsp:sp>
    <dsp:sp modelId="{673C06BE-F3C0-41BF-8794-A1F1DAEBE3E2}">
      <dsp:nvSpPr>
        <dsp:cNvPr id="0" name=""/>
        <dsp:cNvSpPr/>
      </dsp:nvSpPr>
      <dsp:spPr>
        <a:xfrm>
          <a:off x="6693812" y="1724857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834258" y="1768936"/>
        <a:ext cx="16394" cy="3282"/>
      </dsp:txXfrm>
    </dsp:sp>
    <dsp:sp modelId="{CEDAD507-0A1B-4220-A4E1-3908303533B2}">
      <dsp:nvSpPr>
        <dsp:cNvPr id="0" name=""/>
        <dsp:cNvSpPr/>
      </dsp:nvSpPr>
      <dsp:spPr>
        <a:xfrm>
          <a:off x="5270018" y="1342899"/>
          <a:ext cx="1425593" cy="85535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الاقتراحات</a:t>
          </a:r>
          <a:endParaRPr lang="ar-SA" sz="2400" kern="1200" dirty="0"/>
        </a:p>
      </dsp:txBody>
      <dsp:txXfrm>
        <a:off x="5270018" y="1342899"/>
        <a:ext cx="1425593" cy="855356"/>
      </dsp:txXfrm>
    </dsp:sp>
    <dsp:sp modelId="{3888EBBC-4C96-47CA-B29B-C2730C451B8E}">
      <dsp:nvSpPr>
        <dsp:cNvPr id="0" name=""/>
        <dsp:cNvSpPr/>
      </dsp:nvSpPr>
      <dsp:spPr>
        <a:xfrm>
          <a:off x="722373" y="2196456"/>
          <a:ext cx="7013922" cy="297286"/>
        </a:xfrm>
        <a:custGeom>
          <a:avLst/>
          <a:gdLst/>
          <a:ahLst/>
          <a:cxnLst/>
          <a:rect l="0" t="0" r="0" b="0"/>
          <a:pathLst>
            <a:path>
              <a:moveTo>
                <a:pt x="7013922" y="0"/>
              </a:moveTo>
              <a:lnTo>
                <a:pt x="7013922" y="165743"/>
              </a:lnTo>
              <a:lnTo>
                <a:pt x="0" y="165743"/>
              </a:lnTo>
              <a:lnTo>
                <a:pt x="0" y="297286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053795" y="2343458"/>
        <a:ext cx="351079" cy="3282"/>
      </dsp:txXfrm>
    </dsp:sp>
    <dsp:sp modelId="{3DA1D5D8-4B0C-4E6D-9232-53386E1CC9DA}">
      <dsp:nvSpPr>
        <dsp:cNvPr id="0" name=""/>
        <dsp:cNvSpPr/>
      </dsp:nvSpPr>
      <dsp:spPr>
        <a:xfrm>
          <a:off x="7023499" y="1342899"/>
          <a:ext cx="1425593" cy="85535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الشكاوي</a:t>
          </a:r>
          <a:endParaRPr lang="ar-SA" sz="2400" kern="1200" dirty="0"/>
        </a:p>
      </dsp:txBody>
      <dsp:txXfrm>
        <a:off x="7023499" y="1342899"/>
        <a:ext cx="1425593" cy="855356"/>
      </dsp:txXfrm>
    </dsp:sp>
    <dsp:sp modelId="{3CA00315-114D-440C-BF2D-3376CFF31C1F}">
      <dsp:nvSpPr>
        <dsp:cNvPr id="0" name=""/>
        <dsp:cNvSpPr/>
      </dsp:nvSpPr>
      <dsp:spPr>
        <a:xfrm>
          <a:off x="1433370" y="2908101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1573816" y="2952179"/>
        <a:ext cx="16394" cy="3282"/>
      </dsp:txXfrm>
    </dsp:sp>
    <dsp:sp modelId="{DADEECD1-FFB3-4934-B643-217807A82603}">
      <dsp:nvSpPr>
        <dsp:cNvPr id="0" name=""/>
        <dsp:cNvSpPr/>
      </dsp:nvSpPr>
      <dsp:spPr>
        <a:xfrm>
          <a:off x="9576" y="2526142"/>
          <a:ext cx="1425593" cy="8553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الكتب</a:t>
          </a:r>
          <a:endParaRPr lang="ar-SA" sz="2000" kern="1200" dirty="0"/>
        </a:p>
      </dsp:txBody>
      <dsp:txXfrm>
        <a:off x="9576" y="2526142"/>
        <a:ext cx="1425593" cy="855356"/>
      </dsp:txXfrm>
    </dsp:sp>
    <dsp:sp modelId="{BB265E07-C63F-4F0B-8B4C-E18816CD7AF8}">
      <dsp:nvSpPr>
        <dsp:cNvPr id="0" name=""/>
        <dsp:cNvSpPr/>
      </dsp:nvSpPr>
      <dsp:spPr>
        <a:xfrm>
          <a:off x="3186851" y="2908101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327297" y="2952179"/>
        <a:ext cx="16394" cy="3282"/>
      </dsp:txXfrm>
    </dsp:sp>
    <dsp:sp modelId="{31822658-D3F7-4382-BFCB-DCE80E0C30D8}">
      <dsp:nvSpPr>
        <dsp:cNvPr id="0" name=""/>
        <dsp:cNvSpPr/>
      </dsp:nvSpPr>
      <dsp:spPr>
        <a:xfrm>
          <a:off x="1763057" y="2526142"/>
          <a:ext cx="1425593" cy="85535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المجلات</a:t>
          </a:r>
          <a:endParaRPr lang="ar-SA" sz="2800" kern="1200" dirty="0"/>
        </a:p>
      </dsp:txBody>
      <dsp:txXfrm>
        <a:off x="1763057" y="2526142"/>
        <a:ext cx="1425593" cy="855356"/>
      </dsp:txXfrm>
    </dsp:sp>
    <dsp:sp modelId="{11AF9661-CBFC-4CFF-B128-82ED314338F4}">
      <dsp:nvSpPr>
        <dsp:cNvPr id="0" name=""/>
        <dsp:cNvSpPr/>
      </dsp:nvSpPr>
      <dsp:spPr>
        <a:xfrm>
          <a:off x="4940331" y="2908101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80778" y="2952179"/>
        <a:ext cx="16394" cy="3282"/>
      </dsp:txXfrm>
    </dsp:sp>
    <dsp:sp modelId="{219A124D-E14B-4AFB-86C6-DFF02E561C77}">
      <dsp:nvSpPr>
        <dsp:cNvPr id="0" name=""/>
        <dsp:cNvSpPr/>
      </dsp:nvSpPr>
      <dsp:spPr>
        <a:xfrm>
          <a:off x="3516538" y="2526142"/>
          <a:ext cx="1425593" cy="85535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الملصقات</a:t>
          </a:r>
          <a:endParaRPr lang="ar-SA" sz="2000" kern="1200" dirty="0"/>
        </a:p>
      </dsp:txBody>
      <dsp:txXfrm>
        <a:off x="3516538" y="2526142"/>
        <a:ext cx="1425593" cy="855356"/>
      </dsp:txXfrm>
    </dsp:sp>
    <dsp:sp modelId="{9C6BCAFC-FC1C-44BA-B2D7-6A5324455E63}">
      <dsp:nvSpPr>
        <dsp:cNvPr id="0" name=""/>
        <dsp:cNvSpPr/>
      </dsp:nvSpPr>
      <dsp:spPr>
        <a:xfrm>
          <a:off x="6693812" y="2908101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834258" y="2952179"/>
        <a:ext cx="16394" cy="3282"/>
      </dsp:txXfrm>
    </dsp:sp>
    <dsp:sp modelId="{FF132BA7-EA53-4ECE-9C2E-B6F88741AA2C}">
      <dsp:nvSpPr>
        <dsp:cNvPr id="0" name=""/>
        <dsp:cNvSpPr/>
      </dsp:nvSpPr>
      <dsp:spPr>
        <a:xfrm>
          <a:off x="5270018" y="2526142"/>
          <a:ext cx="1425593" cy="85535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/>
            <a:t>وسائل الاعلام</a:t>
          </a:r>
          <a:endParaRPr lang="ar-SA" sz="2000" kern="1200" dirty="0"/>
        </a:p>
      </dsp:txBody>
      <dsp:txXfrm>
        <a:off x="5270018" y="2526142"/>
        <a:ext cx="1425593" cy="855356"/>
      </dsp:txXfrm>
    </dsp:sp>
    <dsp:sp modelId="{51F88513-F11B-46DE-93F6-46745D7893B0}">
      <dsp:nvSpPr>
        <dsp:cNvPr id="0" name=""/>
        <dsp:cNvSpPr/>
      </dsp:nvSpPr>
      <dsp:spPr>
        <a:xfrm>
          <a:off x="722373" y="3379699"/>
          <a:ext cx="7013922" cy="297286"/>
        </a:xfrm>
        <a:custGeom>
          <a:avLst/>
          <a:gdLst/>
          <a:ahLst/>
          <a:cxnLst/>
          <a:rect l="0" t="0" r="0" b="0"/>
          <a:pathLst>
            <a:path>
              <a:moveTo>
                <a:pt x="7013922" y="0"/>
              </a:moveTo>
              <a:lnTo>
                <a:pt x="7013922" y="165743"/>
              </a:lnTo>
              <a:lnTo>
                <a:pt x="0" y="165743"/>
              </a:lnTo>
              <a:lnTo>
                <a:pt x="0" y="297286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053795" y="3526701"/>
        <a:ext cx="351079" cy="3282"/>
      </dsp:txXfrm>
    </dsp:sp>
    <dsp:sp modelId="{B63C87E7-A87F-49CF-8DA9-60AC80365EAE}">
      <dsp:nvSpPr>
        <dsp:cNvPr id="0" name=""/>
        <dsp:cNvSpPr/>
      </dsp:nvSpPr>
      <dsp:spPr>
        <a:xfrm>
          <a:off x="7023499" y="2526142"/>
          <a:ext cx="1425593" cy="85535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اللوحات</a:t>
          </a:r>
          <a:endParaRPr lang="ar-SA" sz="2000" kern="1200" dirty="0"/>
        </a:p>
      </dsp:txBody>
      <dsp:txXfrm>
        <a:off x="7023499" y="2526142"/>
        <a:ext cx="1425593" cy="855356"/>
      </dsp:txXfrm>
    </dsp:sp>
    <dsp:sp modelId="{61834842-1B54-413D-ADE1-6BE184B06676}">
      <dsp:nvSpPr>
        <dsp:cNvPr id="0" name=""/>
        <dsp:cNvSpPr/>
      </dsp:nvSpPr>
      <dsp:spPr>
        <a:xfrm>
          <a:off x="1433370" y="4091344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1573816" y="4135422"/>
        <a:ext cx="16394" cy="3282"/>
      </dsp:txXfrm>
    </dsp:sp>
    <dsp:sp modelId="{3547A794-3702-497C-838B-DF528FC7D83E}">
      <dsp:nvSpPr>
        <dsp:cNvPr id="0" name=""/>
        <dsp:cNvSpPr/>
      </dsp:nvSpPr>
      <dsp:spPr>
        <a:xfrm>
          <a:off x="9576" y="3709385"/>
          <a:ext cx="1425593" cy="8553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الاجتماعات</a:t>
          </a:r>
          <a:endParaRPr lang="ar-SA" sz="2400" kern="1200" dirty="0"/>
        </a:p>
      </dsp:txBody>
      <dsp:txXfrm>
        <a:off x="9576" y="3709385"/>
        <a:ext cx="1425593" cy="855356"/>
      </dsp:txXfrm>
    </dsp:sp>
    <dsp:sp modelId="{B96F3652-643F-438B-86AB-CAE32713A057}">
      <dsp:nvSpPr>
        <dsp:cNvPr id="0" name=""/>
        <dsp:cNvSpPr/>
      </dsp:nvSpPr>
      <dsp:spPr>
        <a:xfrm>
          <a:off x="3186851" y="4091344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327297" y="4135422"/>
        <a:ext cx="16394" cy="3282"/>
      </dsp:txXfrm>
    </dsp:sp>
    <dsp:sp modelId="{EA423992-DAC4-4DFE-A15D-F9784C9F951D}">
      <dsp:nvSpPr>
        <dsp:cNvPr id="0" name=""/>
        <dsp:cNvSpPr/>
      </dsp:nvSpPr>
      <dsp:spPr>
        <a:xfrm>
          <a:off x="1763057" y="3709385"/>
          <a:ext cx="1425593" cy="85535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الاستبيانات</a:t>
          </a:r>
          <a:endParaRPr lang="ar-SA" sz="2400" kern="1200" dirty="0"/>
        </a:p>
      </dsp:txBody>
      <dsp:txXfrm>
        <a:off x="1763057" y="3709385"/>
        <a:ext cx="1425593" cy="855356"/>
      </dsp:txXfrm>
    </dsp:sp>
    <dsp:sp modelId="{88AC5CC7-F0E3-4DBA-93D3-0CC5FD969B2C}">
      <dsp:nvSpPr>
        <dsp:cNvPr id="0" name=""/>
        <dsp:cNvSpPr/>
      </dsp:nvSpPr>
      <dsp:spPr>
        <a:xfrm>
          <a:off x="4940331" y="4091344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80778" y="4135422"/>
        <a:ext cx="16394" cy="3282"/>
      </dsp:txXfrm>
    </dsp:sp>
    <dsp:sp modelId="{3031B166-0A77-4F68-BEFE-5FD7FA3DA567}">
      <dsp:nvSpPr>
        <dsp:cNvPr id="0" name=""/>
        <dsp:cNvSpPr/>
      </dsp:nvSpPr>
      <dsp:spPr>
        <a:xfrm>
          <a:off x="3516538" y="3709385"/>
          <a:ext cx="1425593" cy="85535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التقارير</a:t>
          </a:r>
          <a:endParaRPr lang="ar-SA" sz="2800" kern="1200" dirty="0"/>
        </a:p>
      </dsp:txBody>
      <dsp:txXfrm>
        <a:off x="3516538" y="3709385"/>
        <a:ext cx="1425593" cy="855356"/>
      </dsp:txXfrm>
    </dsp:sp>
    <dsp:sp modelId="{C36C19B7-4E62-49C8-A66A-02D54D205434}">
      <dsp:nvSpPr>
        <dsp:cNvPr id="0" name=""/>
        <dsp:cNvSpPr/>
      </dsp:nvSpPr>
      <dsp:spPr>
        <a:xfrm>
          <a:off x="6693812" y="4091344"/>
          <a:ext cx="2972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7286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834258" y="4135422"/>
        <a:ext cx="16394" cy="3282"/>
      </dsp:txXfrm>
    </dsp:sp>
    <dsp:sp modelId="{421F38B1-02B4-485E-A9B4-3F3BA6D76718}">
      <dsp:nvSpPr>
        <dsp:cNvPr id="0" name=""/>
        <dsp:cNvSpPr/>
      </dsp:nvSpPr>
      <dsp:spPr>
        <a:xfrm>
          <a:off x="5270018" y="3709385"/>
          <a:ext cx="1425593" cy="85535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المنشورات</a:t>
          </a:r>
          <a:endParaRPr lang="ar-SA" sz="2400" kern="1200" dirty="0"/>
        </a:p>
      </dsp:txBody>
      <dsp:txXfrm>
        <a:off x="5270018" y="3709385"/>
        <a:ext cx="1425593" cy="855356"/>
      </dsp:txXfrm>
    </dsp:sp>
    <dsp:sp modelId="{1B3E5CB2-B071-42EE-A5FE-B94FC8F547AB}">
      <dsp:nvSpPr>
        <dsp:cNvPr id="0" name=""/>
        <dsp:cNvSpPr/>
      </dsp:nvSpPr>
      <dsp:spPr>
        <a:xfrm>
          <a:off x="7023499" y="3709385"/>
          <a:ext cx="1425593" cy="85535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المقترحات</a:t>
          </a:r>
          <a:endParaRPr lang="ar-SA" sz="2400" kern="1200" dirty="0"/>
        </a:p>
      </dsp:txBody>
      <dsp:txXfrm>
        <a:off x="7023499" y="3709385"/>
        <a:ext cx="1425593" cy="85535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2EBBE-717B-4121-B4ED-2C5494655E54}">
      <dsp:nvSpPr>
        <dsp:cNvPr id="0" name=""/>
        <dsp:cNvSpPr/>
      </dsp:nvSpPr>
      <dsp:spPr>
        <a:xfrm>
          <a:off x="3443733" y="867"/>
          <a:ext cx="1342132" cy="134213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smtClean="0"/>
            <a:t>الانتقاء</a:t>
          </a:r>
          <a:endParaRPr lang="ar-SA" sz="2600" kern="1200"/>
        </a:p>
      </dsp:txBody>
      <dsp:txXfrm>
        <a:off x="3640284" y="197418"/>
        <a:ext cx="949030" cy="949030"/>
      </dsp:txXfrm>
    </dsp:sp>
    <dsp:sp modelId="{BA71668A-7369-444D-89F9-14E4AB8667DC}">
      <dsp:nvSpPr>
        <dsp:cNvPr id="0" name=""/>
        <dsp:cNvSpPr/>
      </dsp:nvSpPr>
      <dsp:spPr>
        <a:xfrm rot="2700000">
          <a:off x="4641625" y="1150113"/>
          <a:ext cx="355680" cy="452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4657251" y="1202981"/>
        <a:ext cx="248976" cy="271781"/>
      </dsp:txXfrm>
    </dsp:sp>
    <dsp:sp modelId="{C73F0584-45B8-4FA0-94BE-410DB5988F2B}">
      <dsp:nvSpPr>
        <dsp:cNvPr id="0" name=""/>
        <dsp:cNvSpPr/>
      </dsp:nvSpPr>
      <dsp:spPr>
        <a:xfrm>
          <a:off x="4867300" y="1424433"/>
          <a:ext cx="1342132" cy="134213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smtClean="0"/>
            <a:t>التفسير الخاص</a:t>
          </a:r>
          <a:endParaRPr lang="ar-SA" sz="2600" kern="1200"/>
        </a:p>
      </dsp:txBody>
      <dsp:txXfrm>
        <a:off x="5063851" y="1620984"/>
        <a:ext cx="949030" cy="949030"/>
      </dsp:txXfrm>
    </dsp:sp>
    <dsp:sp modelId="{4013278A-CDCD-4347-AAAC-A67455AD2092}">
      <dsp:nvSpPr>
        <dsp:cNvPr id="0" name=""/>
        <dsp:cNvSpPr/>
      </dsp:nvSpPr>
      <dsp:spPr>
        <a:xfrm rot="8100000">
          <a:off x="4655861" y="2573680"/>
          <a:ext cx="355680" cy="452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4746939" y="2626548"/>
        <a:ext cx="248976" cy="271781"/>
      </dsp:txXfrm>
    </dsp:sp>
    <dsp:sp modelId="{AFE62A73-A292-4355-AB0F-C44164D3DD0A}">
      <dsp:nvSpPr>
        <dsp:cNvPr id="0" name=""/>
        <dsp:cNvSpPr/>
      </dsp:nvSpPr>
      <dsp:spPr>
        <a:xfrm>
          <a:off x="3443733" y="2848000"/>
          <a:ext cx="1342132" cy="134213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smtClean="0"/>
            <a:t>التسجيل</a:t>
          </a:r>
          <a:endParaRPr lang="ar-SA" sz="2600" kern="1200"/>
        </a:p>
      </dsp:txBody>
      <dsp:txXfrm>
        <a:off x="3640284" y="3044551"/>
        <a:ext cx="949030" cy="949030"/>
      </dsp:txXfrm>
    </dsp:sp>
    <dsp:sp modelId="{B8F642B8-7896-4A61-8B46-E8E0C89AFC80}">
      <dsp:nvSpPr>
        <dsp:cNvPr id="0" name=""/>
        <dsp:cNvSpPr/>
      </dsp:nvSpPr>
      <dsp:spPr>
        <a:xfrm rot="13500000">
          <a:off x="3232294" y="2587916"/>
          <a:ext cx="355680" cy="452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3323372" y="2716236"/>
        <a:ext cx="248976" cy="271781"/>
      </dsp:txXfrm>
    </dsp:sp>
    <dsp:sp modelId="{C210E2A6-1577-4DE6-AAAD-6377B33EF228}">
      <dsp:nvSpPr>
        <dsp:cNvPr id="0" name=""/>
        <dsp:cNvSpPr/>
      </dsp:nvSpPr>
      <dsp:spPr>
        <a:xfrm>
          <a:off x="2020167" y="1424433"/>
          <a:ext cx="1342132" cy="134213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smtClean="0"/>
            <a:t>التجاهل</a:t>
          </a:r>
          <a:endParaRPr lang="ar-SA" sz="2600" kern="1200"/>
        </a:p>
      </dsp:txBody>
      <dsp:txXfrm>
        <a:off x="2216718" y="1620984"/>
        <a:ext cx="949030" cy="949030"/>
      </dsp:txXfrm>
    </dsp:sp>
    <dsp:sp modelId="{82CE7E18-FBF1-4CE4-8837-FF7B21DFA82A}">
      <dsp:nvSpPr>
        <dsp:cNvPr id="0" name=""/>
        <dsp:cNvSpPr/>
      </dsp:nvSpPr>
      <dsp:spPr>
        <a:xfrm rot="18900000">
          <a:off x="3218058" y="1164349"/>
          <a:ext cx="355680" cy="452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3233684" y="1292669"/>
        <a:ext cx="248976" cy="27178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AE4428-74B2-4089-8028-CD3507B41B70}">
      <dsp:nvSpPr>
        <dsp:cNvPr id="0" name=""/>
        <dsp:cNvSpPr/>
      </dsp:nvSpPr>
      <dsp:spPr>
        <a:xfrm rot="1421573">
          <a:off x="2544898" y="2756008"/>
          <a:ext cx="1863029" cy="46669"/>
        </a:xfrm>
        <a:custGeom>
          <a:avLst/>
          <a:gdLst/>
          <a:ahLst/>
          <a:cxnLst/>
          <a:rect l="0" t="0" r="0" b="0"/>
          <a:pathLst>
            <a:path>
              <a:moveTo>
                <a:pt x="0" y="23334"/>
              </a:moveTo>
              <a:lnTo>
                <a:pt x="1863029" y="2333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7DF56-E613-47AC-A4C8-FA36BB68D4EB}">
      <dsp:nvSpPr>
        <dsp:cNvPr id="0" name=""/>
        <dsp:cNvSpPr/>
      </dsp:nvSpPr>
      <dsp:spPr>
        <a:xfrm rot="24821">
          <a:off x="2623375" y="2087940"/>
          <a:ext cx="2959151" cy="46669"/>
        </a:xfrm>
        <a:custGeom>
          <a:avLst/>
          <a:gdLst/>
          <a:ahLst/>
          <a:cxnLst/>
          <a:rect l="0" t="0" r="0" b="0"/>
          <a:pathLst>
            <a:path>
              <a:moveTo>
                <a:pt x="0" y="23334"/>
              </a:moveTo>
              <a:lnTo>
                <a:pt x="2959151" y="2333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A17C00-21FC-4DD1-9122-EFA84201C0A2}">
      <dsp:nvSpPr>
        <dsp:cNvPr id="0" name=""/>
        <dsp:cNvSpPr/>
      </dsp:nvSpPr>
      <dsp:spPr>
        <a:xfrm rot="20144124">
          <a:off x="2531926" y="1328627"/>
          <a:ext cx="2071184" cy="46669"/>
        </a:xfrm>
        <a:custGeom>
          <a:avLst/>
          <a:gdLst/>
          <a:ahLst/>
          <a:cxnLst/>
          <a:rect l="0" t="0" r="0" b="0"/>
          <a:pathLst>
            <a:path>
              <a:moveTo>
                <a:pt x="0" y="23334"/>
              </a:moveTo>
              <a:lnTo>
                <a:pt x="2071184" y="23334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131DCE-11CA-490F-B3AC-B675877326B3}">
      <dsp:nvSpPr>
        <dsp:cNvPr id="0" name=""/>
        <dsp:cNvSpPr/>
      </dsp:nvSpPr>
      <dsp:spPr>
        <a:xfrm>
          <a:off x="910383" y="1087835"/>
          <a:ext cx="2015329" cy="201532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236A74-24D9-41E9-8E3E-452C0F1B5E8D}">
      <dsp:nvSpPr>
        <dsp:cNvPr id="0" name=""/>
        <dsp:cNvSpPr/>
      </dsp:nvSpPr>
      <dsp:spPr>
        <a:xfrm>
          <a:off x="4382277" y="0"/>
          <a:ext cx="1686395" cy="1209197"/>
        </a:xfrm>
        <a:prstGeom prst="ellipse">
          <a:avLst/>
        </a:prstGeom>
        <a:gradFill rotWithShape="0">
          <a:gsLst>
            <a:gs pos="0">
              <a:schemeClr val="accent5">
                <a:hueOff val="5129271"/>
                <a:satOff val="-1832"/>
                <a:lumOff val="294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5129271"/>
                <a:satOff val="-1832"/>
                <a:lumOff val="294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5129271"/>
                <a:satOff val="-1832"/>
                <a:lumOff val="294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smtClean="0"/>
            <a:t>الاقتصادية</a:t>
          </a:r>
          <a:endParaRPr lang="ar-SA" sz="2700" kern="1200" dirty="0"/>
        </a:p>
      </dsp:txBody>
      <dsp:txXfrm>
        <a:off x="4629244" y="177083"/>
        <a:ext cx="1192461" cy="855031"/>
      </dsp:txXfrm>
    </dsp:sp>
    <dsp:sp modelId="{4FEC6032-4EF6-414D-9B8B-8D17351369B4}">
      <dsp:nvSpPr>
        <dsp:cNvPr id="0" name=""/>
        <dsp:cNvSpPr/>
      </dsp:nvSpPr>
      <dsp:spPr>
        <a:xfrm>
          <a:off x="5582432" y="1523997"/>
          <a:ext cx="1838790" cy="1209197"/>
        </a:xfrm>
        <a:prstGeom prst="ellipse">
          <a:avLst/>
        </a:prstGeom>
        <a:gradFill rotWithShape="0">
          <a:gsLst>
            <a:gs pos="0">
              <a:schemeClr val="accent5">
                <a:hueOff val="10258542"/>
                <a:satOff val="-3664"/>
                <a:lumOff val="588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258542"/>
                <a:satOff val="-3664"/>
                <a:lumOff val="588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258542"/>
                <a:satOff val="-3664"/>
                <a:lumOff val="588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smtClean="0"/>
            <a:t>المالية</a:t>
          </a:r>
          <a:endParaRPr lang="ar-SA" sz="2700" kern="1200" dirty="0"/>
        </a:p>
      </dsp:txBody>
      <dsp:txXfrm>
        <a:off x="5851717" y="1701080"/>
        <a:ext cx="1300220" cy="855031"/>
      </dsp:txXfrm>
    </dsp:sp>
    <dsp:sp modelId="{8AF4CDD8-A48E-4ED4-86D3-35A978DE43D3}">
      <dsp:nvSpPr>
        <dsp:cNvPr id="0" name=""/>
        <dsp:cNvSpPr/>
      </dsp:nvSpPr>
      <dsp:spPr>
        <a:xfrm>
          <a:off x="4155385" y="2895605"/>
          <a:ext cx="1927497" cy="1209197"/>
        </a:xfrm>
        <a:prstGeom prst="ellipse">
          <a:avLst/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baseline="0" dirty="0" smtClean="0"/>
            <a:t>الإدارية</a:t>
          </a:r>
          <a:endParaRPr lang="ar-SA" sz="2700" kern="1200" dirty="0"/>
        </a:p>
      </dsp:txBody>
      <dsp:txXfrm>
        <a:off x="4437660" y="3072688"/>
        <a:ext cx="1362947" cy="85503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6F8742-D697-4233-8155-AC25D9648DB1}">
      <dsp:nvSpPr>
        <dsp:cNvPr id="0" name=""/>
        <dsp:cNvSpPr/>
      </dsp:nvSpPr>
      <dsp:spPr>
        <a:xfrm>
          <a:off x="2719114" y="957"/>
          <a:ext cx="2334640" cy="134165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حسب الأنشطة</a:t>
          </a:r>
          <a:endParaRPr lang="ar-SA" sz="2400" b="1" kern="1200" dirty="0"/>
        </a:p>
      </dsp:txBody>
      <dsp:txXfrm>
        <a:off x="3061014" y="197438"/>
        <a:ext cx="1650840" cy="948693"/>
      </dsp:txXfrm>
    </dsp:sp>
    <dsp:sp modelId="{2C8B2E42-3906-4902-8028-9DA832B1DCDA}">
      <dsp:nvSpPr>
        <dsp:cNvPr id="0" name=""/>
        <dsp:cNvSpPr/>
      </dsp:nvSpPr>
      <dsp:spPr>
        <a:xfrm rot="2700000">
          <a:off x="4496773" y="1153331"/>
          <a:ext cx="195224" cy="4528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4505350" y="1223186"/>
        <a:ext cx="136657" cy="271684"/>
      </dsp:txXfrm>
    </dsp:sp>
    <dsp:sp modelId="{C9455313-8A90-4D54-8E71-747EC1A2A5E7}">
      <dsp:nvSpPr>
        <dsp:cNvPr id="0" name=""/>
        <dsp:cNvSpPr/>
      </dsp:nvSpPr>
      <dsp:spPr>
        <a:xfrm>
          <a:off x="4142829" y="1424672"/>
          <a:ext cx="2334640" cy="1341655"/>
        </a:xfrm>
        <a:prstGeom prst="ellipse">
          <a:avLst/>
        </a:prstGeom>
        <a:gradFill rotWithShape="0">
          <a:gsLst>
            <a:gs pos="0">
              <a:schemeClr val="accent5">
                <a:hueOff val="5129271"/>
                <a:satOff val="-1832"/>
                <a:lumOff val="294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5129271"/>
                <a:satOff val="-1832"/>
                <a:lumOff val="294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5129271"/>
                <a:satOff val="-1832"/>
                <a:lumOff val="294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حسب المستويات الإدارية</a:t>
          </a:r>
          <a:endParaRPr lang="ar-SA" sz="2400" b="1" kern="1200" dirty="0"/>
        </a:p>
      </dsp:txBody>
      <dsp:txXfrm>
        <a:off x="4484729" y="1621153"/>
        <a:ext cx="1650840" cy="948693"/>
      </dsp:txXfrm>
    </dsp:sp>
    <dsp:sp modelId="{78FFCB8C-A8EB-4D84-A177-27E70640163D}">
      <dsp:nvSpPr>
        <dsp:cNvPr id="0" name=""/>
        <dsp:cNvSpPr/>
      </dsp:nvSpPr>
      <dsp:spPr>
        <a:xfrm rot="8100000">
          <a:off x="4504587" y="2577046"/>
          <a:ext cx="195224" cy="4528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5129271"/>
            <a:satOff val="-1832"/>
            <a:lumOff val="294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4554577" y="2646901"/>
        <a:ext cx="136657" cy="271684"/>
      </dsp:txXfrm>
    </dsp:sp>
    <dsp:sp modelId="{5F3E0268-0D3C-42C7-AECC-54AA23A7DE23}">
      <dsp:nvSpPr>
        <dsp:cNvPr id="0" name=""/>
        <dsp:cNvSpPr/>
      </dsp:nvSpPr>
      <dsp:spPr>
        <a:xfrm>
          <a:off x="2719114" y="2848387"/>
          <a:ext cx="2334640" cy="1341655"/>
        </a:xfrm>
        <a:prstGeom prst="ellipse">
          <a:avLst/>
        </a:prstGeom>
        <a:gradFill rotWithShape="0">
          <a:gsLst>
            <a:gs pos="0">
              <a:schemeClr val="accent5">
                <a:hueOff val="10258542"/>
                <a:satOff val="-3664"/>
                <a:lumOff val="588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258542"/>
                <a:satOff val="-3664"/>
                <a:lumOff val="588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258542"/>
                <a:satOff val="-3664"/>
                <a:lumOff val="588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حسب المصدر</a:t>
          </a:r>
          <a:endParaRPr lang="ar-SA" sz="2400" b="1" kern="1200" dirty="0"/>
        </a:p>
      </dsp:txBody>
      <dsp:txXfrm>
        <a:off x="3061014" y="3044868"/>
        <a:ext cx="1650840" cy="948693"/>
      </dsp:txXfrm>
    </dsp:sp>
    <dsp:sp modelId="{91B82D65-503E-4182-A3E8-7F9ED1E8FB8A}">
      <dsp:nvSpPr>
        <dsp:cNvPr id="0" name=""/>
        <dsp:cNvSpPr/>
      </dsp:nvSpPr>
      <dsp:spPr>
        <a:xfrm rot="13500000">
          <a:off x="3080871" y="2584860"/>
          <a:ext cx="195224" cy="4528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258542"/>
            <a:satOff val="-3664"/>
            <a:lumOff val="588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3130861" y="2696129"/>
        <a:ext cx="136657" cy="271684"/>
      </dsp:txXfrm>
    </dsp:sp>
    <dsp:sp modelId="{BB24FFA9-3A11-4980-847A-18F2E6026BA7}">
      <dsp:nvSpPr>
        <dsp:cNvPr id="0" name=""/>
        <dsp:cNvSpPr/>
      </dsp:nvSpPr>
      <dsp:spPr>
        <a:xfrm>
          <a:off x="1295399" y="1424672"/>
          <a:ext cx="2334640" cy="1341655"/>
        </a:xfrm>
        <a:prstGeom prst="ellipse">
          <a:avLst/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حسب المال</a:t>
          </a:r>
          <a:endParaRPr lang="ar-SA" sz="2400" b="1" kern="1200" dirty="0"/>
        </a:p>
      </dsp:txBody>
      <dsp:txXfrm>
        <a:off x="1637299" y="1621153"/>
        <a:ext cx="1650840" cy="948693"/>
      </dsp:txXfrm>
    </dsp:sp>
    <dsp:sp modelId="{6F474A25-AAC6-4E48-B627-15C4BC325E8A}">
      <dsp:nvSpPr>
        <dsp:cNvPr id="0" name=""/>
        <dsp:cNvSpPr/>
      </dsp:nvSpPr>
      <dsp:spPr>
        <a:xfrm rot="18900000">
          <a:off x="3073058" y="1161144"/>
          <a:ext cx="195224" cy="4528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5387812"/>
            <a:satOff val="-5496"/>
            <a:lumOff val="882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3081635" y="1272413"/>
        <a:ext cx="136657" cy="2716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10/10/1442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p\Desktop\mex\New folder\Screenshot_٢٠٢١-٠٣-٢٨-١٧-٤٠-٠٢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3058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</a:rPr>
              <a:t>مهارات القيادة</a:t>
            </a:r>
            <a:endParaRPr lang="ar-SA" sz="4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37477260"/>
              </p:ext>
            </p:extLst>
          </p:nvPr>
        </p:nvGraphicFramePr>
        <p:xfrm>
          <a:off x="685330" y="1600201"/>
          <a:ext cx="777287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7030A0"/>
                </a:solidFill>
              </a:rPr>
              <a:t>مهام القيادة</a:t>
            </a:r>
            <a:endParaRPr lang="ar-SA" sz="40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 fontScale="92500" lnSpcReduction="10000"/>
          </a:bodyPr>
          <a:lstStyle/>
          <a:p>
            <a:pPr algn="r" rtl="1">
              <a:lnSpc>
                <a:spcPct val="1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 smtClean="0"/>
              <a:t> بناء الجماعة والمحافظة على قيمها وتماسكها.</a:t>
            </a:r>
          </a:p>
          <a:p>
            <a:pPr algn="r" rtl="1">
              <a:lnSpc>
                <a:spcPct val="1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خلق البيئة التنظيمية الملائمة لعمل الجماعة.</a:t>
            </a:r>
          </a:p>
          <a:p>
            <a:pPr algn="r" rtl="1">
              <a:lnSpc>
                <a:spcPct val="1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المحافظة على التوازن التنظيمي للجماعة.</a:t>
            </a:r>
          </a:p>
          <a:p>
            <a:pPr algn="r" rtl="1">
              <a:lnSpc>
                <a:spcPct val="1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تغيير وتوجيه سلوك الأفراد نحو تحقيق الأهداف الموضوعة.</a:t>
            </a:r>
          </a:p>
          <a:p>
            <a:pPr algn="r" rtl="1">
              <a:lnSpc>
                <a:spcPct val="1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حل المشاكل والخلافات.</a:t>
            </a:r>
          </a:p>
          <a:p>
            <a:pPr algn="r" rtl="1">
              <a:lnSpc>
                <a:spcPct val="1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err="1" smtClean="0"/>
              <a:t>إتخاذ</a:t>
            </a:r>
            <a:r>
              <a:rPr lang="ar-SA" sz="2800" b="1" dirty="0" smtClean="0"/>
              <a:t> القرارات.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العوامل التي تؤثر على أداء القيادة</a:t>
            </a:r>
            <a:endParaRPr lang="ar-SA" sz="40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 fontScale="92500" lnSpcReduction="20000"/>
          </a:bodyPr>
          <a:lstStyle/>
          <a:p>
            <a:pPr algn="r" rtl="1">
              <a:lnSpc>
                <a:spcPct val="250000"/>
              </a:lnSpc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800" b="1" dirty="0" smtClean="0"/>
              <a:t> طبيعة القائد</a:t>
            </a:r>
          </a:p>
          <a:p>
            <a:pPr algn="r" rtl="1">
              <a:lnSpc>
                <a:spcPct val="250000"/>
              </a:lnSpc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800" b="1" dirty="0" smtClean="0"/>
              <a:t> طبيعة المرؤوسين</a:t>
            </a:r>
          </a:p>
          <a:p>
            <a:pPr algn="r" rtl="1">
              <a:lnSpc>
                <a:spcPct val="250000"/>
              </a:lnSpc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800" b="1" dirty="0" smtClean="0"/>
              <a:t> طبيعة العمل</a:t>
            </a:r>
          </a:p>
          <a:p>
            <a:pPr algn="r" rtl="1">
              <a:lnSpc>
                <a:spcPct val="250000"/>
              </a:lnSpc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800" b="1" dirty="0" smtClean="0"/>
              <a:t> طبيعة البيئة التنظيمية</a:t>
            </a:r>
          </a:p>
        </p:txBody>
      </p:sp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SA" sz="4800" b="1" dirty="0">
                <a:solidFill>
                  <a:srgbClr val="BC04BC"/>
                </a:solidFill>
              </a:rPr>
              <a:t>الاتصالات </a:t>
            </a:r>
            <a:r>
              <a:rPr lang="en-US" sz="4800" b="1" dirty="0">
                <a:solidFill>
                  <a:srgbClr val="BC04BC"/>
                </a:solidFill>
              </a:rPr>
              <a:t>communications</a:t>
            </a:r>
            <a:endParaRPr lang="ar-SA" sz="4800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 fontScale="92500" lnSpcReduction="10000"/>
          </a:bodyPr>
          <a:lstStyle/>
          <a:p>
            <a:pPr marL="0" lvl="0" indent="0" algn="just" rtl="1">
              <a:buClr>
                <a:prstClr val="black"/>
              </a:buClr>
              <a:buNone/>
            </a:pPr>
            <a:r>
              <a:rPr lang="ar-SA" sz="3500" b="1" dirty="0" smtClean="0">
                <a:solidFill>
                  <a:prstClr val="black"/>
                </a:solidFill>
              </a:rPr>
              <a:t>مفهوم الاتصالات الإدارية:</a:t>
            </a:r>
          </a:p>
          <a:p>
            <a:pPr lvl="0"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3200" b="1" dirty="0" smtClean="0">
                <a:solidFill>
                  <a:prstClr val="black"/>
                </a:solidFill>
              </a:rPr>
              <a:t> الاتصال: هو عملية </a:t>
            </a:r>
            <a:r>
              <a:rPr lang="ar-SA" sz="3200" b="1" dirty="0" err="1" smtClean="0">
                <a:solidFill>
                  <a:prstClr val="black"/>
                </a:solidFill>
              </a:rPr>
              <a:t>إجتماعية</a:t>
            </a:r>
            <a:r>
              <a:rPr lang="ar-SA" sz="3200" b="1" dirty="0" smtClean="0">
                <a:solidFill>
                  <a:prstClr val="black"/>
                </a:solidFill>
              </a:rPr>
              <a:t> ذات اتجاهين، تستهدف نقل الرسالة من المرسل إلى المستقبل والحصول على استجابة من المستقبل.</a:t>
            </a:r>
          </a:p>
          <a:p>
            <a:pPr lvl="0"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3200" b="1" dirty="0" smtClean="0">
                <a:solidFill>
                  <a:prstClr val="black"/>
                </a:solidFill>
              </a:rPr>
              <a:t> الاتصال: هو </a:t>
            </a:r>
            <a:r>
              <a:rPr lang="ar-SA" sz="3200" b="1" dirty="0">
                <a:solidFill>
                  <a:prstClr val="black"/>
                </a:solidFill>
              </a:rPr>
              <a:t>عبارة عن عملية إرسال واستقبال لمعلومات معينة تستهدف تعبير السلوك أو صنع القرارات وذلك من خلال الفهم المتبادل بين أعضاء العلاقة</a:t>
            </a:r>
            <a:r>
              <a:rPr lang="ar-SA" sz="3200" b="1" dirty="0" smtClean="0">
                <a:solidFill>
                  <a:prstClr val="black"/>
                </a:solidFill>
              </a:rPr>
              <a:t>.</a:t>
            </a:r>
          </a:p>
          <a:p>
            <a:pPr marL="0" lvl="0" indent="0" algn="just" rtl="1">
              <a:buClr>
                <a:prstClr val="black"/>
              </a:buClr>
              <a:buNone/>
            </a:pPr>
            <a:endParaRPr lang="ar-SA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rtl="1">
              <a:lnSpc>
                <a:spcPct val="120000"/>
              </a:lnSpc>
              <a:spcBef>
                <a:spcPts val="1000"/>
              </a:spcBef>
            </a:pPr>
            <a:r>
              <a:rPr lang="ar-SA" b="1" dirty="0">
                <a:solidFill>
                  <a:srgbClr val="7030A0"/>
                </a:solidFill>
              </a:rPr>
              <a:t>مفهوم الاتصالات الإدارية</a:t>
            </a:r>
            <a:r>
              <a:rPr lang="ar-SA" b="1" dirty="0" smtClean="0">
                <a:solidFill>
                  <a:srgbClr val="7030A0"/>
                </a:solidFill>
              </a:rPr>
              <a:t>:</a:t>
            </a:r>
            <a:endParaRPr lang="ar-SA" sz="40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848600" cy="4572000"/>
          </a:xfrm>
        </p:spPr>
        <p:txBody>
          <a:bodyPr>
            <a:normAutofit fontScale="92500" lnSpcReduction="10000"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SA" sz="2800" b="1" dirty="0" smtClean="0"/>
              <a:t>تعتمد </a:t>
            </a:r>
            <a:r>
              <a:rPr lang="ar-SA" sz="2800" b="1" dirty="0" err="1" smtClean="0"/>
              <a:t>الإتصالات</a:t>
            </a:r>
            <a:r>
              <a:rPr lang="ar-SA" sz="2800" b="1" dirty="0" smtClean="0"/>
              <a:t> الإدارية على </a:t>
            </a:r>
            <a:r>
              <a:rPr lang="ar-SA" sz="2800" b="1" dirty="0" err="1" smtClean="0"/>
              <a:t>الإتصال</a:t>
            </a:r>
            <a:r>
              <a:rPr lang="ar-SA" sz="2800" b="1" dirty="0" smtClean="0"/>
              <a:t> والتفاعل كما هو موضح في الرسم أدناه:</a:t>
            </a:r>
            <a:endParaRPr lang="ar-SA" sz="2800" b="1" dirty="0"/>
          </a:p>
          <a:p>
            <a:pPr marL="0" indent="0" algn="just" rtl="1">
              <a:buNone/>
            </a:pPr>
            <a:endParaRPr lang="ar-SA" sz="2800" b="1" dirty="0" smtClean="0"/>
          </a:p>
          <a:p>
            <a:pPr marL="0" indent="0" algn="just" rtl="1">
              <a:buNone/>
            </a:pPr>
            <a:endParaRPr lang="ar-SA" sz="2800" b="1" dirty="0" smtClean="0"/>
          </a:p>
          <a:p>
            <a:pPr marL="0" indent="0" algn="just" rtl="1">
              <a:buNone/>
            </a:pPr>
            <a:endParaRPr lang="en-US" sz="2800" b="1" dirty="0" smtClean="0"/>
          </a:p>
          <a:p>
            <a:pPr marL="0" indent="0" algn="just" rtl="1">
              <a:buNone/>
            </a:pPr>
            <a:endParaRPr lang="ar-SA" sz="2800" b="1" dirty="0" smtClean="0"/>
          </a:p>
          <a:p>
            <a:pPr marL="0" indent="0" algn="ctr" rtl="1">
              <a:lnSpc>
                <a:spcPct val="100000"/>
              </a:lnSpc>
              <a:buNone/>
            </a:pPr>
            <a:r>
              <a:rPr lang="en-US" sz="2800" b="1" dirty="0" smtClean="0"/>
              <a:t>Feed back</a:t>
            </a:r>
            <a:endParaRPr lang="ar-SA" sz="2800" b="1" dirty="0" smtClean="0"/>
          </a:p>
          <a:p>
            <a:pPr marL="0" indent="0" algn="just" rtl="1">
              <a:buNone/>
            </a:pPr>
            <a:endParaRPr lang="ar-SA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6934200" y="3566160"/>
            <a:ext cx="16002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أفراد</a:t>
            </a:r>
            <a:endParaRPr lang="ar-SA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4953000" y="3581400"/>
            <a:ext cx="1600200" cy="685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err="1" smtClean="0"/>
              <a:t>إتصال</a:t>
            </a:r>
            <a:endParaRPr lang="ar-SA" b="1" dirty="0"/>
          </a:p>
        </p:txBody>
      </p:sp>
      <p:sp>
        <p:nvSpPr>
          <p:cNvPr id="6" name="Rectangle 5"/>
          <p:cNvSpPr/>
          <p:nvPr/>
        </p:nvSpPr>
        <p:spPr>
          <a:xfrm>
            <a:off x="2819400" y="3581400"/>
            <a:ext cx="1600200" cy="685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تفاعل</a:t>
            </a:r>
            <a:endParaRPr lang="ar-SA" b="1" dirty="0"/>
          </a:p>
        </p:txBody>
      </p:sp>
      <p:sp>
        <p:nvSpPr>
          <p:cNvPr id="7" name="Rectangle 6"/>
          <p:cNvSpPr/>
          <p:nvPr/>
        </p:nvSpPr>
        <p:spPr>
          <a:xfrm>
            <a:off x="762000" y="3581400"/>
            <a:ext cx="1600200" cy="685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مشاعر</a:t>
            </a:r>
            <a:endParaRPr lang="ar-SA" sz="2800" b="1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457200" y="392430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7200" y="3924300"/>
            <a:ext cx="0" cy="15621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57200" y="5486400"/>
            <a:ext cx="4876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334000" y="5486400"/>
            <a:ext cx="3581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915400" y="3924300"/>
            <a:ext cx="0" cy="15621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8534400" y="3909060"/>
            <a:ext cx="381000" cy="15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553200" y="390906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419600" y="39243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362200" y="39243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0329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3338" cy="914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70C0"/>
                </a:solidFill>
              </a:rPr>
              <a:t>مكونات عملية الاتصال</a:t>
            </a:r>
            <a:endParaRPr lang="ar-SA" sz="4000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362200"/>
            <a:ext cx="2781633" cy="1143000"/>
          </a:xfrm>
        </p:spPr>
      </p:pic>
      <p:pic>
        <p:nvPicPr>
          <p:cNvPr id="5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38400"/>
            <a:ext cx="2632364" cy="1066800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724401"/>
            <a:ext cx="2438400" cy="10668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85330" y="1447800"/>
            <a:ext cx="7772870" cy="4343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200000"/>
              </a:lnSpc>
              <a:buClr>
                <a:srgbClr val="C00000"/>
              </a:buClr>
              <a:buNone/>
            </a:pPr>
            <a:endParaRPr lang="ar-SA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85330" y="1447800"/>
            <a:ext cx="777287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200000"/>
              </a:lnSpc>
              <a:buClr>
                <a:srgbClr val="C00000"/>
              </a:buClr>
              <a:buNone/>
            </a:pPr>
            <a:r>
              <a:rPr lang="ar-SA" sz="2800" b="1" dirty="0" smtClean="0"/>
              <a:t>المرسل                       الرسالة                      الوسيلة</a:t>
            </a:r>
          </a:p>
          <a:p>
            <a:pPr marL="0" indent="0" algn="r" rtl="1">
              <a:lnSpc>
                <a:spcPct val="200000"/>
              </a:lnSpc>
              <a:buClr>
                <a:srgbClr val="C00000"/>
              </a:buClr>
              <a:buNone/>
            </a:pPr>
            <a:endParaRPr lang="ar-SA" sz="2800" b="1" dirty="0"/>
          </a:p>
          <a:p>
            <a:pPr marL="0" indent="0" algn="r" rtl="1">
              <a:lnSpc>
                <a:spcPct val="200000"/>
              </a:lnSpc>
              <a:buClr>
                <a:srgbClr val="C00000"/>
              </a:buClr>
              <a:buNone/>
            </a:pPr>
            <a:r>
              <a:rPr lang="ar-SA" sz="2800" b="1" dirty="0" smtClean="0"/>
              <a:t>المرسل اليه                   التفاعل               المعلومات المرتدة</a:t>
            </a:r>
          </a:p>
        </p:txBody>
      </p:sp>
      <p:pic>
        <p:nvPicPr>
          <p:cNvPr id="1027" name="Picture 3" descr="C:\Users\hp\Desktop\mex\chto-takoe-obshenie-vidi-sredstva-i-pravila-obsheniya-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679951"/>
            <a:ext cx="2590800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p\Desktop\mex\1000x533-18listening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423160"/>
            <a:ext cx="222885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731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00B050"/>
                </a:solidFill>
              </a:rPr>
              <a:t>وسائل الاتصال</a:t>
            </a:r>
            <a:endParaRPr lang="ar-SA" sz="4800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88538059"/>
              </p:ext>
            </p:extLst>
          </p:nvPr>
        </p:nvGraphicFramePr>
        <p:xfrm>
          <a:off x="381000" y="1600200"/>
          <a:ext cx="845867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طرق الاستقبال</a:t>
            </a:r>
            <a:endParaRPr lang="ar-SA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92550345"/>
              </p:ext>
            </p:extLst>
          </p:nvPr>
        </p:nvGraphicFramePr>
        <p:xfrm>
          <a:off x="457200" y="1600201"/>
          <a:ext cx="82296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BC04BC"/>
                </a:solidFill>
              </a:rPr>
              <a:t>أنواع الاتصالات</a:t>
            </a:r>
            <a:endParaRPr lang="ar-SA" sz="4000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0"/>
            <a:ext cx="7925270" cy="4533900"/>
          </a:xfrm>
        </p:spPr>
        <p:txBody>
          <a:bodyPr>
            <a:normAutofit fontScale="92500" lnSpcReduction="10000"/>
          </a:bodyPr>
          <a:lstStyle/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800" b="1" dirty="0" smtClean="0"/>
              <a:t>داخلية/ خارجية          الاتصال الهرمي             اتصال السلسلة     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800" b="1" dirty="0" smtClean="0"/>
              <a:t>صاعدة/ هابطة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800" b="1" dirty="0" smtClean="0"/>
              <a:t>رسمية/ غير رسمية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800" b="1" dirty="0" smtClean="0"/>
              <a:t>فردية/ جماعية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800" b="1" dirty="0" smtClean="0"/>
              <a:t>مكتوبة/ شفهية     شبكة الاتصال الدائري                        العجلة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800" b="1" dirty="0" smtClean="0"/>
              <a:t>رأسية/ أفقية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800" b="1" dirty="0" smtClean="0"/>
              <a:t>سلسلة/ شبكية          </a:t>
            </a:r>
          </a:p>
          <a:p>
            <a:pPr marL="0" indent="0" algn="r" rtl="1">
              <a:buClr>
                <a:srgbClr val="BC04BC"/>
              </a:buClr>
              <a:buNone/>
            </a:pPr>
            <a:r>
              <a:rPr lang="ar-SA" sz="2800" b="1" dirty="0"/>
              <a:t> </a:t>
            </a:r>
            <a:r>
              <a:rPr lang="ar-SA" sz="2800" b="1" dirty="0" smtClean="0"/>
              <a:t>                              النجمة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105400" y="22860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4572000" y="2667000"/>
            <a:ext cx="5334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105400" y="2667000"/>
            <a:ext cx="5334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05400" y="26670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4343400" y="3200400"/>
            <a:ext cx="228600" cy="266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0" y="3200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72000" y="3200400"/>
            <a:ext cx="1524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972050" y="3352800"/>
            <a:ext cx="13335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105400" y="33528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105400" y="3352800"/>
            <a:ext cx="13335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5486400" y="3200400"/>
            <a:ext cx="152400" cy="266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638800" y="3200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638800" y="3200400"/>
            <a:ext cx="114300" cy="266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990600" y="3009900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990600" y="2667000"/>
            <a:ext cx="1524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143000" y="2667000"/>
            <a:ext cx="2286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524000" y="3009900"/>
            <a:ext cx="2286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752600" y="3009900"/>
            <a:ext cx="2286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2438400" y="2667000"/>
            <a:ext cx="2286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667000" y="2667000"/>
            <a:ext cx="1524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971800" y="3009900"/>
            <a:ext cx="304800" cy="323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3276600" y="3009900"/>
            <a:ext cx="2286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4413885" y="4434840"/>
            <a:ext cx="1224915" cy="89916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Oval 58"/>
          <p:cNvSpPr/>
          <p:nvPr/>
        </p:nvSpPr>
        <p:spPr>
          <a:xfrm>
            <a:off x="1866900" y="4572000"/>
            <a:ext cx="571500" cy="4191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61" name="Straight Connector 60"/>
          <p:cNvCxnSpPr/>
          <p:nvPr/>
        </p:nvCxnSpPr>
        <p:spPr>
          <a:xfrm>
            <a:off x="1590675" y="4290060"/>
            <a:ext cx="299085" cy="274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2457450" y="4290060"/>
            <a:ext cx="304800" cy="289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152650" y="409956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2552700" y="4808220"/>
            <a:ext cx="41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1638300" y="5029200"/>
            <a:ext cx="260985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1371600" y="4808220"/>
            <a:ext cx="438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2381250" y="5029200"/>
            <a:ext cx="285750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2164080" y="5124450"/>
            <a:ext cx="0" cy="419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3124200" y="5334000"/>
            <a:ext cx="5334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3657600" y="5334000"/>
            <a:ext cx="8001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 flipV="1">
            <a:off x="2926080" y="5715000"/>
            <a:ext cx="153162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926080" y="5715000"/>
            <a:ext cx="16456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H="1">
            <a:off x="3124203" y="5715000"/>
            <a:ext cx="1447797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مهارات الاتصال</a:t>
            </a:r>
            <a:endParaRPr lang="ar-SA" sz="40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2800" b="1" dirty="0" smtClean="0"/>
              <a:t>التعبير                        الإنصات                           التفاعل</a:t>
            </a:r>
          </a:p>
          <a:p>
            <a:pPr marL="0" indent="0" algn="r" rtl="1">
              <a:buNone/>
            </a:pPr>
            <a:endParaRPr lang="ar-SA" sz="2800" b="1" dirty="0"/>
          </a:p>
          <a:p>
            <a:pPr marL="0" indent="0" algn="r" rtl="1">
              <a:buNone/>
            </a:pPr>
            <a:endParaRPr lang="ar-SA" sz="2800" b="1" dirty="0" smtClean="0"/>
          </a:p>
          <a:p>
            <a:pPr marL="0" indent="0" algn="r" rtl="1">
              <a:buNone/>
            </a:pPr>
            <a:r>
              <a:rPr lang="ar-SA" sz="2800" b="1" dirty="0" smtClean="0"/>
              <a:t>التسجيل                       التحليل                            التفسير</a:t>
            </a:r>
          </a:p>
          <a:p>
            <a:pPr marL="0" indent="0" algn="r" rtl="1">
              <a:buNone/>
            </a:pPr>
            <a:endParaRPr lang="ar-SA" sz="2800" dirty="0" smtClean="0"/>
          </a:p>
          <a:p>
            <a:pPr marL="0" indent="0" algn="r" rtl="1"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SA" sz="4400" b="1" dirty="0" smtClean="0">
                <a:solidFill>
                  <a:schemeClr val="accent2">
                    <a:lumMod val="75000"/>
                  </a:schemeClr>
                </a:solidFill>
              </a:rPr>
              <a:t>المحددات الإدارية للسلوك الإنساني</a:t>
            </a:r>
            <a:endParaRPr lang="ar-SA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16444644"/>
              </p:ext>
            </p:extLst>
          </p:nvPr>
        </p:nvGraphicFramePr>
        <p:xfrm>
          <a:off x="685330" y="1676401"/>
          <a:ext cx="777287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70C0"/>
                </a:solidFill>
              </a:rPr>
              <a:t>العوامل التي تؤثر على عملية الاتصالات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 lnSpcReduction="10000"/>
          </a:bodyPr>
          <a:lstStyle/>
          <a:p>
            <a:pPr algn="r" rtl="1"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800" dirty="0" smtClean="0"/>
              <a:t> </a:t>
            </a:r>
            <a:r>
              <a:rPr lang="ar-SA" sz="2800" b="1" dirty="0" smtClean="0"/>
              <a:t>سلوك القيادة.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800" b="1" dirty="0"/>
              <a:t> </a:t>
            </a:r>
            <a:r>
              <a:rPr lang="ar-SA" sz="2800" b="1" dirty="0" smtClean="0"/>
              <a:t>نقص أو سوء رسائل الاتصال.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800" b="1" dirty="0"/>
              <a:t> </a:t>
            </a:r>
            <a:r>
              <a:rPr lang="ar-SA" sz="2800" b="1" dirty="0" smtClean="0"/>
              <a:t>عدم وضوح الرسالة.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800" b="1" dirty="0" smtClean="0"/>
              <a:t>كثرة المعلومات الواردة في الرسالة.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800" b="1" dirty="0"/>
              <a:t> </a:t>
            </a:r>
            <a:r>
              <a:rPr lang="ar-SA" sz="2800" b="1" dirty="0" smtClean="0"/>
              <a:t>عدم وضوح جهات الاتصال والاستقبال.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800" b="1" dirty="0"/>
              <a:t> </a:t>
            </a:r>
            <a:r>
              <a:rPr lang="ar-SA" sz="2800" b="1" dirty="0" smtClean="0"/>
              <a:t>عدم </a:t>
            </a:r>
            <a:r>
              <a:rPr lang="ar-SA" sz="2800" b="1" dirty="0" err="1" smtClean="0"/>
              <a:t>الإهتمام</a:t>
            </a:r>
            <a:r>
              <a:rPr lang="ar-SA" sz="2800" b="1" dirty="0" smtClean="0"/>
              <a:t> والتفاعل.</a:t>
            </a:r>
          </a:p>
          <a:p>
            <a:pPr algn="r" rtl="1"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800" b="1" dirty="0"/>
              <a:t> </a:t>
            </a:r>
            <a:r>
              <a:rPr lang="ar-SA" sz="2800" b="1" dirty="0" err="1" smtClean="0"/>
              <a:t>إختيار</a:t>
            </a:r>
            <a:r>
              <a:rPr lang="ar-SA" sz="2800" b="1" dirty="0" smtClean="0"/>
              <a:t> الوقت غير المناسب للإرسال.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أهمية الاتصالات في العمل الإداري</a:t>
            </a:r>
            <a:endParaRPr lang="ar-SA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dirty="0" smtClean="0"/>
              <a:t> </a:t>
            </a:r>
            <a:r>
              <a:rPr lang="ar-SA" sz="2800" b="1" dirty="0" smtClean="0"/>
              <a:t>تربط بين مراكز اتخاذ القرارات في المنظمة.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تساعد على التعرف عل سياسات ونظم العمل.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تساعد في التعرف على مشاعر واتجاهات العاملين.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تساعد في التعرف على شكاوي وتظلمات العاملين.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تعمل على نقل المعلومات والخبرات والآراء.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أهمية الاتصالات في العمل الإداري</a:t>
            </a:r>
            <a:endParaRPr lang="ar-SA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 fontScale="92500" lnSpcReduction="10000"/>
          </a:bodyPr>
          <a:lstStyle/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تقوي الروابط الاجتماعية داخل مكان العمل.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تساعد في منع الإشاعات الضارة بالعمل.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تساعد في الوصول إلى النمط السلوكي المطلوب في العمل.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تساعد في حل المشاكل والخلافات.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رفع كفاءة الأداء.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تساعد في تحقيق </a:t>
            </a:r>
            <a:r>
              <a:rPr lang="ar-SA" sz="2800" b="1" smtClean="0"/>
              <a:t>أهداف المنظمة.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6704779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الجوانب السلوكية  في عملية </a:t>
            </a:r>
            <a:r>
              <a:rPr lang="ar-SA" sz="4000" b="1" dirty="0" err="1" smtClean="0">
                <a:solidFill>
                  <a:srgbClr val="00B050"/>
                </a:solidFill>
              </a:rPr>
              <a:t>إتخاذ</a:t>
            </a:r>
            <a:r>
              <a:rPr lang="ar-SA" sz="4000" b="1" dirty="0" smtClean="0">
                <a:solidFill>
                  <a:srgbClr val="00B050"/>
                </a:solidFill>
              </a:rPr>
              <a:t> القرارات</a:t>
            </a:r>
            <a:endParaRPr lang="ar-SA" sz="40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SA" sz="2800" b="1" dirty="0" smtClean="0"/>
              <a:t>يعتبر أهم خطوة من خطوات العملية الإدارية ويتوقف نجاح المنظمة على مقدرة المديرين على </a:t>
            </a:r>
            <a:r>
              <a:rPr lang="ar-SA" sz="2800" b="1" dirty="0" err="1" smtClean="0"/>
              <a:t>إتخاذ</a:t>
            </a:r>
            <a:r>
              <a:rPr lang="ar-SA" sz="2800" b="1" dirty="0" smtClean="0"/>
              <a:t> القرارات.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BC04BC"/>
                </a:solidFill>
              </a:rPr>
              <a:t>نظريات </a:t>
            </a:r>
            <a:r>
              <a:rPr lang="ar-SA" sz="4000" b="1" dirty="0" err="1" smtClean="0">
                <a:solidFill>
                  <a:srgbClr val="BC04BC"/>
                </a:solidFill>
              </a:rPr>
              <a:t>إتخاذ</a:t>
            </a:r>
            <a:r>
              <a:rPr lang="ar-SA" sz="4000" b="1" dirty="0" smtClean="0">
                <a:solidFill>
                  <a:srgbClr val="BC04BC"/>
                </a:solidFill>
              </a:rPr>
              <a:t> القرارات</a:t>
            </a:r>
            <a:endParaRPr lang="ar-SA" sz="4000" b="1" dirty="0">
              <a:solidFill>
                <a:srgbClr val="BC04BC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61347701"/>
              </p:ext>
            </p:extLst>
          </p:nvPr>
        </p:nvGraphicFramePr>
        <p:xfrm>
          <a:off x="685330" y="1600201"/>
          <a:ext cx="777287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7030A0"/>
                </a:solidFill>
              </a:rPr>
              <a:t>أنواع القرارات</a:t>
            </a:r>
            <a:endParaRPr lang="ar-SA" sz="40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52402411"/>
              </p:ext>
            </p:extLst>
          </p:nvPr>
        </p:nvGraphicFramePr>
        <p:xfrm>
          <a:off x="685330" y="1600201"/>
          <a:ext cx="777287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3338" cy="11340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مراحل عملية </a:t>
            </a:r>
            <a:r>
              <a:rPr lang="ar-SA" sz="4000" b="1" dirty="0" err="1" smtClean="0">
                <a:solidFill>
                  <a:srgbClr val="C00000"/>
                </a:solidFill>
              </a:rPr>
              <a:t>إتخاذ</a:t>
            </a:r>
            <a:r>
              <a:rPr lang="ar-SA" sz="4000" b="1" dirty="0" smtClean="0">
                <a:solidFill>
                  <a:srgbClr val="C00000"/>
                </a:solidFill>
              </a:rPr>
              <a:t> القرارات</a:t>
            </a:r>
            <a:endParaRPr lang="ar-SA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772870" cy="4648200"/>
          </a:xfrm>
        </p:spPr>
        <p:txBody>
          <a:bodyPr>
            <a:normAutofit fontScale="77500" lnSpcReduction="20000"/>
          </a:bodyPr>
          <a:lstStyle/>
          <a:p>
            <a:pPr algn="r" rtl="1">
              <a:lnSpc>
                <a:spcPct val="16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200" dirty="0" smtClean="0"/>
              <a:t> </a:t>
            </a:r>
            <a:r>
              <a:rPr lang="ar-SA" sz="3200" b="1" dirty="0" smtClean="0"/>
              <a:t>تحديد الأهداف.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تحديد المشكلة.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وضع البدائل.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دراسة البدائل.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err="1" smtClean="0"/>
              <a:t>الإختيار</a:t>
            </a:r>
            <a:r>
              <a:rPr lang="ar-SA" sz="3200" b="1" dirty="0" smtClean="0"/>
              <a:t> الرشيد بين البدائل المتاحة.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err="1" smtClean="0"/>
              <a:t>إتخاذ</a:t>
            </a:r>
            <a:r>
              <a:rPr lang="ar-SA" sz="3200" b="1" dirty="0" smtClean="0"/>
              <a:t> القرار.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تنفيذ القرار.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15873733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</a:rPr>
              <a:t>مداخل اتخاذ القرارات</a:t>
            </a:r>
            <a:endParaRPr lang="ar-SA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99791522"/>
              </p:ext>
            </p:extLst>
          </p:nvPr>
        </p:nvGraphicFramePr>
        <p:xfrm>
          <a:off x="685330" y="1447801"/>
          <a:ext cx="777287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15962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10578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70C0"/>
                </a:solidFill>
              </a:rPr>
              <a:t>طرق المشاركة في عملية </a:t>
            </a:r>
            <a:r>
              <a:rPr lang="ar-SA" sz="4000" b="1" dirty="0" err="1" smtClean="0">
                <a:solidFill>
                  <a:srgbClr val="0070C0"/>
                </a:solidFill>
              </a:rPr>
              <a:t>إتخاذ</a:t>
            </a:r>
            <a:r>
              <a:rPr lang="ar-SA" sz="4000" b="1" dirty="0" smtClean="0">
                <a:solidFill>
                  <a:srgbClr val="0070C0"/>
                </a:solidFill>
              </a:rPr>
              <a:t> القرارات</a:t>
            </a:r>
            <a:endParaRPr lang="ar-SA" sz="40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08918261"/>
              </p:ext>
            </p:extLst>
          </p:nvPr>
        </p:nvGraphicFramePr>
        <p:xfrm>
          <a:off x="685330" y="1554481"/>
          <a:ext cx="7772870" cy="4236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19585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3338" cy="9816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العوامل التي تؤثر على عملية اتخاذ القرارات</a:t>
            </a:r>
            <a:endParaRPr lang="ar-SA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rmAutofit lnSpcReduction="10000"/>
          </a:bodyPr>
          <a:lstStyle/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 smtClean="0"/>
              <a:t> العوامل الاجتماعية، الاقتصادية، السياسية، والإدارية.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العوامل الملموسة.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العوامل غير المنظورة.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العوامل السلوكية (سلوك المجتمع، سلوك الإدارة).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543545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lang="ar-SA" sz="4000" b="1" dirty="0" smtClean="0">
                <a:solidFill>
                  <a:srgbClr val="7030A0"/>
                </a:solidFill>
              </a:rPr>
              <a:t>القيادة </a:t>
            </a:r>
            <a:r>
              <a:rPr lang="en-US" sz="4000" b="1" dirty="0" smtClean="0">
                <a:solidFill>
                  <a:srgbClr val="7030A0"/>
                </a:solidFill>
              </a:rPr>
              <a:t>leadership</a:t>
            </a:r>
            <a:endParaRPr lang="ar-SA" sz="40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0"/>
            <a:ext cx="7772870" cy="4648199"/>
          </a:xfrm>
        </p:spPr>
        <p:txBody>
          <a:bodyPr>
            <a:normAutofit fontScale="92500" lnSpcReduction="20000"/>
          </a:bodyPr>
          <a:lstStyle/>
          <a:p>
            <a:pPr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2800" dirty="0" smtClean="0"/>
              <a:t> </a:t>
            </a:r>
            <a:r>
              <a:rPr lang="ar-SA" sz="2800" b="1" dirty="0" smtClean="0"/>
              <a:t>هي المقدرة على التأثير على سلوك الأفراد الآخرين وتوجيه سلوكهم نحو تحقيق هدف محدد.</a:t>
            </a:r>
          </a:p>
          <a:p>
            <a:pPr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2800" b="1" dirty="0" smtClean="0"/>
              <a:t>هي فن التوجيه والتنسيق والرقابة.</a:t>
            </a:r>
          </a:p>
          <a:p>
            <a:pPr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هي نوع من أنواع التفاعل الاجتماعي المستمر بين فرد وأفراد آخرين.</a:t>
            </a:r>
          </a:p>
          <a:p>
            <a:pPr lvl="0"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2800" b="1" dirty="0" smtClean="0">
                <a:solidFill>
                  <a:prstClr val="black"/>
                </a:solidFill>
              </a:rPr>
              <a:t>ويرى طريف شوقي أن القيادة تمارس دوراً رئيسياً في النشاط الإنتاجي والخدمي من خلال التأثير في اتجاهات العاملين وسلوكهم ومدى توحدهم حول أهداف المنظمة.</a:t>
            </a:r>
            <a:endParaRPr lang="ar-SA" sz="2800" b="1" dirty="0" smtClean="0"/>
          </a:p>
          <a:p>
            <a:pPr algn="just" rtl="1">
              <a:buClr>
                <a:srgbClr val="7030A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ويرى بريان تراسي أنها القدرة على تحقيق إنجازات متميزة من أشخاص عاديين.</a:t>
            </a:r>
          </a:p>
        </p:txBody>
      </p:sp>
    </p:spTree>
    <p:extLst>
      <p:ext uri="{BB962C8B-B14F-4D97-AF65-F5344CB8AC3E}">
        <p14:creationId xmlns:p14="http://schemas.microsoft.com/office/powerpoint/2010/main" val="16992041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3338" cy="9906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أثر المتغيرات السلوكية للأفراد في عملية اتخاذ القرارات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0"/>
            <a:ext cx="7772870" cy="4495799"/>
          </a:xfrm>
        </p:spPr>
        <p:txBody>
          <a:bodyPr>
            <a:noAutofit/>
          </a:bodyPr>
          <a:lstStyle/>
          <a:p>
            <a:pPr lvl="0"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800" b="1" dirty="0" smtClean="0">
                <a:solidFill>
                  <a:prstClr val="black"/>
                </a:solidFill>
              </a:rPr>
              <a:t> إيثار </a:t>
            </a:r>
            <a:r>
              <a:rPr lang="ar-SA" sz="2800" b="1" dirty="0">
                <a:solidFill>
                  <a:prstClr val="black"/>
                </a:solidFill>
              </a:rPr>
              <a:t>النفس.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800" b="1" dirty="0" smtClean="0"/>
              <a:t> فقدان الدور.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800" b="1" dirty="0"/>
              <a:t> </a:t>
            </a:r>
            <a:r>
              <a:rPr lang="ar-SA" sz="2800" b="1" dirty="0" smtClean="0"/>
              <a:t>فقدان المرونة.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800" b="1" dirty="0"/>
              <a:t> </a:t>
            </a:r>
            <a:r>
              <a:rPr lang="ar-SA" sz="2800" b="1" dirty="0" smtClean="0"/>
              <a:t>فقدان الثقة في الآخر.</a:t>
            </a:r>
          </a:p>
          <a:p>
            <a:pPr lvl="0"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800" b="1" dirty="0" smtClean="0">
                <a:solidFill>
                  <a:prstClr val="black"/>
                </a:solidFill>
              </a:rPr>
              <a:t> فقدان </a:t>
            </a:r>
            <a:r>
              <a:rPr lang="ar-SA" sz="2800" b="1" dirty="0">
                <a:solidFill>
                  <a:prstClr val="black"/>
                </a:solidFill>
              </a:rPr>
              <a:t>مهارات الاتصال.</a:t>
            </a:r>
          </a:p>
          <a:p>
            <a:pPr lvl="0"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800" b="1" dirty="0" smtClean="0">
                <a:solidFill>
                  <a:prstClr val="black"/>
                </a:solidFill>
              </a:rPr>
              <a:t> فقدان </a:t>
            </a:r>
            <a:r>
              <a:rPr lang="ar-SA" sz="2800" b="1" dirty="0" err="1">
                <a:solidFill>
                  <a:prstClr val="black"/>
                </a:solidFill>
              </a:rPr>
              <a:t>الإتزان</a:t>
            </a:r>
            <a:r>
              <a:rPr lang="ar-SA" sz="2800" b="1" dirty="0">
                <a:solidFill>
                  <a:prstClr val="black"/>
                </a:solidFill>
              </a:rPr>
              <a:t> الانفعالي.</a:t>
            </a:r>
          </a:p>
          <a:p>
            <a:pPr lvl="0"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800" b="1" dirty="0" smtClean="0">
                <a:solidFill>
                  <a:prstClr val="black"/>
                </a:solidFill>
              </a:rPr>
              <a:t> فقدان </a:t>
            </a:r>
            <a:r>
              <a:rPr lang="ar-SA" sz="2800" b="1" dirty="0">
                <a:solidFill>
                  <a:prstClr val="black"/>
                </a:solidFill>
              </a:rPr>
              <a:t>المقدرة على تفسير المفاهيم</a:t>
            </a:r>
            <a:r>
              <a:rPr lang="ar-SA" sz="2800" b="1" dirty="0" smtClean="0">
                <a:solidFill>
                  <a:prstClr val="black"/>
                </a:solidFill>
              </a:rPr>
              <a:t>.</a:t>
            </a:r>
            <a:r>
              <a:rPr lang="ar-SA" sz="2800" b="1" dirty="0" smtClean="0"/>
              <a:t>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2785204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3338" cy="9906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أثر المتغيرات السلوكية للأفراد في عملية اتخاذ القرارات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0"/>
            <a:ext cx="7772870" cy="4648199"/>
          </a:xfrm>
        </p:spPr>
        <p:txBody>
          <a:bodyPr>
            <a:noAutofit/>
          </a:bodyPr>
          <a:lstStyle/>
          <a:p>
            <a:pPr lvl="0"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400" b="1" dirty="0" smtClean="0">
                <a:solidFill>
                  <a:prstClr val="black"/>
                </a:solidFill>
              </a:rPr>
              <a:t> الخنوع</a:t>
            </a:r>
            <a:r>
              <a:rPr lang="ar-SA" sz="2400" b="1" dirty="0">
                <a:solidFill>
                  <a:prstClr val="black"/>
                </a:solidFill>
              </a:rPr>
              <a:t>.</a:t>
            </a:r>
          </a:p>
          <a:p>
            <a:pPr lvl="0"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400" b="1" dirty="0">
                <a:solidFill>
                  <a:prstClr val="black"/>
                </a:solidFill>
              </a:rPr>
              <a:t> المناطحة</a:t>
            </a:r>
            <a:r>
              <a:rPr lang="ar-SA" sz="2400" b="1" dirty="0" smtClean="0">
                <a:solidFill>
                  <a:prstClr val="black"/>
                </a:solidFill>
              </a:rPr>
              <a:t>.</a:t>
            </a:r>
          </a:p>
          <a:p>
            <a:pPr lvl="0"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400" b="1" dirty="0">
                <a:solidFill>
                  <a:prstClr val="black"/>
                </a:solidFill>
              </a:rPr>
              <a:t>الفساد الإداري</a:t>
            </a:r>
            <a:r>
              <a:rPr lang="ar-SA" sz="2400" b="1" dirty="0" smtClean="0">
                <a:solidFill>
                  <a:prstClr val="black"/>
                </a:solidFill>
              </a:rPr>
              <a:t>.</a:t>
            </a:r>
            <a:endParaRPr lang="ar-SA" sz="5400" b="1" dirty="0">
              <a:solidFill>
                <a:prstClr val="black"/>
              </a:solidFill>
            </a:endParaRPr>
          </a:p>
          <a:p>
            <a:pPr lvl="0"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400" b="1" dirty="0" smtClean="0">
                <a:solidFill>
                  <a:prstClr val="black"/>
                </a:solidFill>
              </a:rPr>
              <a:t> الثقة </a:t>
            </a:r>
            <a:r>
              <a:rPr lang="ar-SA" sz="2400" b="1" dirty="0">
                <a:solidFill>
                  <a:prstClr val="black"/>
                </a:solidFill>
              </a:rPr>
              <a:t>المفرطة في الذات.</a:t>
            </a:r>
          </a:p>
          <a:p>
            <a:pPr lvl="0"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400" b="1" dirty="0">
                <a:solidFill>
                  <a:prstClr val="black"/>
                </a:solidFill>
              </a:rPr>
              <a:t> الصراع النفسي.</a:t>
            </a:r>
          </a:p>
          <a:p>
            <a:pPr lvl="0"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400" b="1" dirty="0" smtClean="0">
                <a:solidFill>
                  <a:prstClr val="black"/>
                </a:solidFill>
              </a:rPr>
              <a:t> بخس الجهود السابقة.</a:t>
            </a:r>
            <a:endParaRPr lang="ar-SA" sz="2400" b="1" dirty="0">
              <a:solidFill>
                <a:prstClr val="black"/>
              </a:solidFill>
            </a:endParaRPr>
          </a:p>
          <a:p>
            <a:pPr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400" b="1" dirty="0" smtClean="0"/>
              <a:t>الخوف من مظهر الضعف.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|"/>
            </a:pPr>
            <a:r>
              <a:rPr lang="ar-SA" sz="2400" b="1" dirty="0" smtClean="0"/>
              <a:t>العجز عن تحديد المسافة النفسية في العلاقات الشخصية.</a:t>
            </a:r>
          </a:p>
        </p:txBody>
      </p:sp>
    </p:spTree>
    <p:extLst>
      <p:ext uri="{BB962C8B-B14F-4D97-AF65-F5344CB8AC3E}">
        <p14:creationId xmlns:p14="http://schemas.microsoft.com/office/powerpoint/2010/main" val="12481168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نظريات القيادة</a:t>
            </a:r>
            <a:endParaRPr lang="ar-SA" sz="4000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05402474"/>
              </p:ext>
            </p:extLst>
          </p:nvPr>
        </p:nvGraphicFramePr>
        <p:xfrm>
          <a:off x="685330" y="1600201"/>
          <a:ext cx="777287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9816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نظرية الإنسان القائد</a:t>
            </a:r>
            <a:endParaRPr lang="ar-SA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828801"/>
            <a:ext cx="7772870" cy="39624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SA" sz="2400" b="1" dirty="0" smtClean="0"/>
              <a:t>وتقول هذه النظرية أن القائد يولد ولا يخلق، بمعنى أن الإنسان يولد وهو يحمل معه مواهبه القيادية وقد دحض هنري </a:t>
            </a:r>
            <a:r>
              <a:rPr lang="ar-SA" sz="2400" b="1" dirty="0" err="1" smtClean="0"/>
              <a:t>فايول</a:t>
            </a:r>
            <a:r>
              <a:rPr lang="ar-SA" sz="2400" b="1" dirty="0" smtClean="0"/>
              <a:t> هذه النظرية عندما قال إن نجاحاته في العمل الإداري لا ترجع إلى مواهبه إنما ترجع إلى الأسس الإدارية الحديثة التي استخدمها في العمل.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579567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b="1" dirty="0" smtClean="0">
                <a:solidFill>
                  <a:srgbClr val="7030A0"/>
                </a:solidFill>
              </a:rPr>
              <a:t>نظرية السمات (</a:t>
            </a:r>
            <a:r>
              <a:rPr lang="ar-SA" b="1" dirty="0" err="1" smtClean="0">
                <a:solidFill>
                  <a:srgbClr val="7030A0"/>
                </a:solidFill>
              </a:rPr>
              <a:t>كرتشمر</a:t>
            </a:r>
            <a:r>
              <a:rPr lang="ar-SA" b="1" dirty="0" smtClean="0">
                <a:solidFill>
                  <a:srgbClr val="7030A0"/>
                </a:solidFill>
              </a:rPr>
              <a:t>)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828801"/>
            <a:ext cx="7772870" cy="39624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50000"/>
              </a:lnSpc>
              <a:buNone/>
            </a:pPr>
            <a:r>
              <a:rPr lang="ar-SA" sz="3200" b="1" dirty="0" smtClean="0"/>
              <a:t>تقول هذه النظرية أنه لابد من توفر سمات معينة في الشخص حتي يتمكن من أن يصبح قائداً مثل الذكاء، الطول، الصوت العالي الجهور.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1098446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981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نظرية التوافق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828801"/>
            <a:ext cx="7772870" cy="39624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50000"/>
              </a:lnSpc>
              <a:buNone/>
            </a:pPr>
            <a:r>
              <a:rPr lang="ar-SA" sz="3200" b="1" dirty="0" smtClean="0"/>
              <a:t>وترى هذه النظرية ضرورة وجود توافق بين القائد والأشخاص الذين يقودهم حتى تتم عملية القيادة مثل التوافق في الأفكار، والثقافة، والقيم، والتقاليد، والأهداف.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1098446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نظرية الموقف</a:t>
            </a:r>
            <a:endParaRPr lang="ar-SA" sz="40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828801"/>
            <a:ext cx="7772870" cy="39624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50000"/>
              </a:lnSpc>
              <a:buNone/>
            </a:pPr>
            <a:r>
              <a:rPr lang="ar-SA" sz="3600" b="1" dirty="0" smtClean="0"/>
              <a:t>وترى هذه النظرية أن طبيعة الموقف والظروف السائدة هي التي تحدد من يكون قائد الجماعة.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109844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528"/>
            <a:ext cx="7773338" cy="9816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أنواع القيادة</a:t>
            </a:r>
            <a:endParaRPr lang="ar-SA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45035833"/>
              </p:ext>
            </p:extLst>
          </p:nvPr>
        </p:nvGraphicFramePr>
        <p:xfrm>
          <a:off x="381000" y="1153048"/>
          <a:ext cx="5943600" cy="2181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914893"/>
              </p:ext>
            </p:extLst>
          </p:nvPr>
        </p:nvGraphicFramePr>
        <p:xfrm>
          <a:off x="304800" y="3810000"/>
          <a:ext cx="5257800" cy="2895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6096000" y="1137808"/>
            <a:ext cx="3017520" cy="7341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حسب مصدر السلطة:</a:t>
            </a:r>
            <a:endParaRPr lang="ar-SA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3581400"/>
            <a:ext cx="3200400" cy="76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حسب سلوك القيادة: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57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781</TotalTime>
  <Words>830</Words>
  <Application>Microsoft Office PowerPoint</Application>
  <PresentationFormat>On-screen Show (4:3)</PresentationFormat>
  <Paragraphs>182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Droplet</vt:lpstr>
      <vt:lpstr>Office Theme</vt:lpstr>
      <vt:lpstr>PowerPoint Presentation</vt:lpstr>
      <vt:lpstr>المحددات الإدارية للسلوك الإنساني</vt:lpstr>
      <vt:lpstr>القيادة leadership</vt:lpstr>
      <vt:lpstr>نظريات القيادة</vt:lpstr>
      <vt:lpstr>نظرية الإنسان القائد</vt:lpstr>
      <vt:lpstr>نظرية السمات (كرتشمر)</vt:lpstr>
      <vt:lpstr>نظرية التوافق</vt:lpstr>
      <vt:lpstr>نظرية الموقف</vt:lpstr>
      <vt:lpstr>أنواع القيادة</vt:lpstr>
      <vt:lpstr>مهارات القيادة</vt:lpstr>
      <vt:lpstr>مهام القيادة</vt:lpstr>
      <vt:lpstr>العوامل التي تؤثر على أداء القيادة</vt:lpstr>
      <vt:lpstr>الاتصالات communications</vt:lpstr>
      <vt:lpstr>مفهوم الاتصالات الإدارية:</vt:lpstr>
      <vt:lpstr>مكونات عملية الاتصال</vt:lpstr>
      <vt:lpstr>وسائل الاتصال</vt:lpstr>
      <vt:lpstr>طرق الاستقبال</vt:lpstr>
      <vt:lpstr>أنواع الاتصالات</vt:lpstr>
      <vt:lpstr>مهارات الاتصال</vt:lpstr>
      <vt:lpstr>العوامل التي تؤثر على عملية الاتصالات</vt:lpstr>
      <vt:lpstr>أهمية الاتصالات في العمل الإداري</vt:lpstr>
      <vt:lpstr>أهمية الاتصالات في العمل الإداري</vt:lpstr>
      <vt:lpstr>الجوانب السلوكية  في عملية إتخاذ القرارات</vt:lpstr>
      <vt:lpstr>نظريات إتخاذ القرارات</vt:lpstr>
      <vt:lpstr>أنواع القرارات</vt:lpstr>
      <vt:lpstr>مراحل عملية إتخاذ القرارات</vt:lpstr>
      <vt:lpstr>مداخل اتخاذ القرارات</vt:lpstr>
      <vt:lpstr>طرق المشاركة في عملية إتخاذ القرارات</vt:lpstr>
      <vt:lpstr>العوامل التي تؤثر على عملية اتخاذ القرارات</vt:lpstr>
      <vt:lpstr>أثر المتغيرات السلوكية للأفراد في عملية اتخاذ القرارات</vt:lpstr>
      <vt:lpstr>أثر المتغيرات السلوكية للأفراد في عملية اتخاذ القرارات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53</cp:revision>
  <dcterms:created xsi:type="dcterms:W3CDTF">2006-08-16T00:00:00Z</dcterms:created>
  <dcterms:modified xsi:type="dcterms:W3CDTF">2021-05-21T19:25:49Z</dcterms:modified>
</cp:coreProperties>
</file>