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36" r:id="rId5"/>
    <p:sldMasterId id="2147483954" r:id="rId6"/>
    <p:sldMasterId id="2147483996" r:id="rId7"/>
  </p:sldMasterIdLst>
  <p:notesMasterIdLst>
    <p:notesMasterId r:id="rId25"/>
  </p:notesMasterIdLst>
  <p:sldIdLst>
    <p:sldId id="25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80" r:id="rId16"/>
    <p:sldId id="281" r:id="rId17"/>
    <p:sldId id="265" r:id="rId18"/>
    <p:sldId id="282" r:id="rId19"/>
    <p:sldId id="268" r:id="rId20"/>
    <p:sldId id="283" r:id="rId21"/>
    <p:sldId id="284" r:id="rId22"/>
    <p:sldId id="285" r:id="rId23"/>
    <p:sldId id="25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82D741-9011-45C0-A8BF-9F5540889B0E}" type="doc">
      <dgm:prSet loTypeId="urn:microsoft.com/office/officeart/2005/8/layout/radial2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714C1CC-3FAD-408E-A809-1F4C56D1927F}">
      <dgm:prSet phldrT="[Text]" custT="1"/>
      <dgm:spPr/>
      <dgm:t>
        <a:bodyPr/>
        <a:lstStyle/>
        <a:p>
          <a:pPr rtl="1"/>
          <a:r>
            <a:rPr lang="ar-SA" sz="2000" b="1" dirty="0" smtClean="0"/>
            <a:t>عام</a:t>
          </a:r>
          <a:endParaRPr lang="ar-SA" sz="2000" b="1" dirty="0"/>
        </a:p>
      </dgm:t>
    </dgm:pt>
    <dgm:pt modelId="{B9CDA21D-ADC9-4468-96BA-7FF5E6B7E7F1}" type="parTrans" cxnId="{EE5619F1-1D14-47A6-81EA-25FC4F199626}">
      <dgm:prSet/>
      <dgm:spPr/>
      <dgm:t>
        <a:bodyPr/>
        <a:lstStyle/>
        <a:p>
          <a:pPr rtl="1"/>
          <a:endParaRPr lang="ar-SA"/>
        </a:p>
      </dgm:t>
    </dgm:pt>
    <dgm:pt modelId="{F9A6FE58-E4F3-4ED8-960F-E198231A7237}" type="sibTrans" cxnId="{EE5619F1-1D14-47A6-81EA-25FC4F199626}">
      <dgm:prSet/>
      <dgm:spPr/>
      <dgm:t>
        <a:bodyPr/>
        <a:lstStyle/>
        <a:p>
          <a:pPr rtl="1"/>
          <a:endParaRPr lang="ar-SA"/>
        </a:p>
      </dgm:t>
    </dgm:pt>
    <dgm:pt modelId="{F2DCEE59-6285-43CB-AAE4-AF26DC349DEB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ar-SA" sz="2000" b="1" dirty="0" smtClean="0"/>
            <a:t>خاص</a:t>
          </a:r>
          <a:endParaRPr lang="ar-SA" sz="2000" b="1" dirty="0"/>
        </a:p>
      </dgm:t>
    </dgm:pt>
    <dgm:pt modelId="{E2C2273D-55E7-4BDD-AB19-054C6E45BB3A}" type="parTrans" cxnId="{8E76F36E-1315-487C-A984-493440CD80EF}">
      <dgm:prSet/>
      <dgm:spPr/>
      <dgm:t>
        <a:bodyPr/>
        <a:lstStyle/>
        <a:p>
          <a:pPr rtl="1"/>
          <a:endParaRPr lang="ar-SA"/>
        </a:p>
      </dgm:t>
    </dgm:pt>
    <dgm:pt modelId="{75000B30-2349-4F1B-A0DD-352D45CC03A1}" type="sibTrans" cxnId="{8E76F36E-1315-487C-A984-493440CD80EF}">
      <dgm:prSet/>
      <dgm:spPr/>
      <dgm:t>
        <a:bodyPr/>
        <a:lstStyle/>
        <a:p>
          <a:pPr rtl="1"/>
          <a:endParaRPr lang="ar-SA"/>
        </a:p>
      </dgm:t>
    </dgm:pt>
    <dgm:pt modelId="{1619D4D9-BAA0-45BB-A6B1-5A5D7B0C71B0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ar-SA" sz="2000" b="1" dirty="0" smtClean="0"/>
            <a:t>مشترك</a:t>
          </a:r>
          <a:endParaRPr lang="ar-SA" sz="2000" b="1" dirty="0"/>
        </a:p>
      </dgm:t>
    </dgm:pt>
    <dgm:pt modelId="{56604C51-7C0E-4BCD-B4E5-9E4ABEA619F5}" type="parTrans" cxnId="{A9E48C82-36C1-4B9D-87C4-6D402828B346}">
      <dgm:prSet/>
      <dgm:spPr/>
      <dgm:t>
        <a:bodyPr/>
        <a:lstStyle/>
        <a:p>
          <a:pPr rtl="1"/>
          <a:endParaRPr lang="ar-SA"/>
        </a:p>
      </dgm:t>
    </dgm:pt>
    <dgm:pt modelId="{FB018F2E-3D0C-4B9C-9F4B-8AAAD4727183}" type="sibTrans" cxnId="{A9E48C82-36C1-4B9D-87C4-6D402828B346}">
      <dgm:prSet/>
      <dgm:spPr/>
      <dgm:t>
        <a:bodyPr/>
        <a:lstStyle/>
        <a:p>
          <a:pPr rtl="1"/>
          <a:endParaRPr lang="ar-SA"/>
        </a:p>
      </dgm:t>
    </dgm:pt>
    <dgm:pt modelId="{3901781B-0A86-4769-85B3-3FC55458AB95}" type="pres">
      <dgm:prSet presAssocID="{F182D741-9011-45C0-A8BF-9F5540889B0E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7A4E337C-C1E7-43BB-B5ED-1D10408A0679}" type="pres">
      <dgm:prSet presAssocID="{F182D741-9011-45C0-A8BF-9F5540889B0E}" presName="cycle" presStyleCnt="0"/>
      <dgm:spPr/>
    </dgm:pt>
    <dgm:pt modelId="{27D9270D-8A5E-4740-876A-B856D0259608}" type="pres">
      <dgm:prSet presAssocID="{F182D741-9011-45C0-A8BF-9F5540889B0E}" presName="centerShape" presStyleCnt="0"/>
      <dgm:spPr/>
    </dgm:pt>
    <dgm:pt modelId="{27F273E9-AEF3-4338-AD31-1E488E648464}" type="pres">
      <dgm:prSet presAssocID="{F182D741-9011-45C0-A8BF-9F5540889B0E}" presName="connSite" presStyleLbl="node1" presStyleIdx="0" presStyleCnt="4"/>
      <dgm:spPr/>
    </dgm:pt>
    <dgm:pt modelId="{67F96AF7-5A33-4BC0-9C7A-D719BAC40434}" type="pres">
      <dgm:prSet presAssocID="{F182D741-9011-45C0-A8BF-9F5540889B0E}" presName="visible" presStyleLbl="node1" presStyleIdx="0" presStyleCnt="4" custLinFactNeighborX="-27260" custLinFactNeighborY="-3411"/>
      <dgm:spPr/>
    </dgm:pt>
    <dgm:pt modelId="{F0E58379-0B3E-4DD2-B05D-D58BB8C3F968}" type="pres">
      <dgm:prSet presAssocID="{B9CDA21D-ADC9-4468-96BA-7FF5E6B7E7F1}" presName="Name25" presStyleLbl="parChTrans1D1" presStyleIdx="0" presStyleCnt="3"/>
      <dgm:spPr/>
    </dgm:pt>
    <dgm:pt modelId="{7ACC9BE3-3D93-4BBD-94FC-75007C77E645}" type="pres">
      <dgm:prSet presAssocID="{0714C1CC-3FAD-408E-A809-1F4C56D1927F}" presName="node" presStyleCnt="0"/>
      <dgm:spPr/>
    </dgm:pt>
    <dgm:pt modelId="{065074E5-AED6-482D-8702-52180FCBD2AB}" type="pres">
      <dgm:prSet presAssocID="{0714C1CC-3FAD-408E-A809-1F4C56D1927F}" presName="parentNode" presStyleLbl="node1" presStyleIdx="1" presStyleCnt="4" custScaleX="255145" custLinFactX="60863" custLinFactNeighborX="100000" custLinFactNeighborY="2192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720D86-89C2-486C-B0D3-F7EB2D879B29}" type="pres">
      <dgm:prSet presAssocID="{0714C1CC-3FAD-408E-A809-1F4C56D1927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5F3969-1CE2-4A43-A910-EC4F073DC379}" type="pres">
      <dgm:prSet presAssocID="{E2C2273D-55E7-4BDD-AB19-054C6E45BB3A}" presName="Name25" presStyleLbl="parChTrans1D1" presStyleIdx="1" presStyleCnt="3"/>
      <dgm:spPr/>
    </dgm:pt>
    <dgm:pt modelId="{1216BFCF-5669-4546-8A64-DF67946DB534}" type="pres">
      <dgm:prSet presAssocID="{F2DCEE59-6285-43CB-AAE4-AF26DC349DEB}" presName="node" presStyleCnt="0"/>
      <dgm:spPr/>
    </dgm:pt>
    <dgm:pt modelId="{6E8A3FC7-C0A7-4A82-8C62-14D6FDB983C3}" type="pres">
      <dgm:prSet presAssocID="{F2DCEE59-6285-43CB-AAE4-AF26DC349DEB}" presName="parentNode" presStyleLbl="node1" presStyleIdx="2" presStyleCnt="4" custScaleX="248492" custScaleY="126361" custLinFactX="100000" custLinFactNeighborX="120283" custLinFactNeighborY="11872">
        <dgm:presLayoutVars>
          <dgm:chMax val="1"/>
          <dgm:bulletEnabled val="1"/>
        </dgm:presLayoutVars>
      </dgm:prSet>
      <dgm:spPr/>
    </dgm:pt>
    <dgm:pt modelId="{8061C1BE-6AEF-4110-BA6A-B856D0C2BB12}" type="pres">
      <dgm:prSet presAssocID="{F2DCEE59-6285-43CB-AAE4-AF26DC349DE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6CD4C0-8028-4750-AFE7-A747FC4EA6D4}" type="pres">
      <dgm:prSet presAssocID="{56604C51-7C0E-4BCD-B4E5-9E4ABEA619F5}" presName="Name25" presStyleLbl="parChTrans1D1" presStyleIdx="2" presStyleCnt="3"/>
      <dgm:spPr/>
    </dgm:pt>
    <dgm:pt modelId="{F7FD8513-5DB3-4408-AFFE-8BEDC70282FC}" type="pres">
      <dgm:prSet presAssocID="{1619D4D9-BAA0-45BB-A6B1-5A5D7B0C71B0}" presName="node" presStyleCnt="0"/>
      <dgm:spPr/>
    </dgm:pt>
    <dgm:pt modelId="{9CBB9C67-0494-4859-BD2E-8A464CE00BD3}" type="pres">
      <dgm:prSet presAssocID="{1619D4D9-BAA0-45BB-A6B1-5A5D7B0C71B0}" presName="parentNode" presStyleLbl="node1" presStyleIdx="3" presStyleCnt="4" custScaleX="221733" custLinFactX="57769" custLinFactNeighborX="100000" custLinFactNeighborY="1018">
        <dgm:presLayoutVars>
          <dgm:chMax val="1"/>
          <dgm:bulletEnabled val="1"/>
        </dgm:presLayoutVars>
      </dgm:prSet>
      <dgm:spPr/>
    </dgm:pt>
    <dgm:pt modelId="{96A2BF1F-1AA3-4213-97FA-2D8EE9679CC8}" type="pres">
      <dgm:prSet presAssocID="{1619D4D9-BAA0-45BB-A6B1-5A5D7B0C71B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37A99EC-F6BB-441A-A8DD-E7B054D6368E}" type="presOf" srcId="{B9CDA21D-ADC9-4468-96BA-7FF5E6B7E7F1}" destId="{F0E58379-0B3E-4DD2-B05D-D58BB8C3F968}" srcOrd="0" destOrd="0" presId="urn:microsoft.com/office/officeart/2005/8/layout/radial2"/>
    <dgm:cxn modelId="{48742FE8-E92B-4EAB-973C-40E754714484}" type="presOf" srcId="{1619D4D9-BAA0-45BB-A6B1-5A5D7B0C71B0}" destId="{9CBB9C67-0494-4859-BD2E-8A464CE00BD3}" srcOrd="0" destOrd="0" presId="urn:microsoft.com/office/officeart/2005/8/layout/radial2"/>
    <dgm:cxn modelId="{13FB05C7-C298-4120-AC5F-18D2A13BA39C}" type="presOf" srcId="{F182D741-9011-45C0-A8BF-9F5540889B0E}" destId="{3901781B-0A86-4769-85B3-3FC55458AB95}" srcOrd="0" destOrd="0" presId="urn:microsoft.com/office/officeart/2005/8/layout/radial2"/>
    <dgm:cxn modelId="{A9E48C82-36C1-4B9D-87C4-6D402828B346}" srcId="{F182D741-9011-45C0-A8BF-9F5540889B0E}" destId="{1619D4D9-BAA0-45BB-A6B1-5A5D7B0C71B0}" srcOrd="2" destOrd="0" parTransId="{56604C51-7C0E-4BCD-B4E5-9E4ABEA619F5}" sibTransId="{FB018F2E-3D0C-4B9C-9F4B-8AAAD4727183}"/>
    <dgm:cxn modelId="{8E76F36E-1315-487C-A984-493440CD80EF}" srcId="{F182D741-9011-45C0-A8BF-9F5540889B0E}" destId="{F2DCEE59-6285-43CB-AAE4-AF26DC349DEB}" srcOrd="1" destOrd="0" parTransId="{E2C2273D-55E7-4BDD-AB19-054C6E45BB3A}" sibTransId="{75000B30-2349-4F1B-A0DD-352D45CC03A1}"/>
    <dgm:cxn modelId="{B0036B8C-966C-4FB5-83AA-008B3EFF7676}" type="presOf" srcId="{56604C51-7C0E-4BCD-B4E5-9E4ABEA619F5}" destId="{F16CD4C0-8028-4750-AFE7-A747FC4EA6D4}" srcOrd="0" destOrd="0" presId="urn:microsoft.com/office/officeart/2005/8/layout/radial2"/>
    <dgm:cxn modelId="{9E908B6F-40AF-46DB-A24A-68B205DADBFE}" type="presOf" srcId="{F2DCEE59-6285-43CB-AAE4-AF26DC349DEB}" destId="{6E8A3FC7-C0A7-4A82-8C62-14D6FDB983C3}" srcOrd="0" destOrd="0" presId="urn:microsoft.com/office/officeart/2005/8/layout/radial2"/>
    <dgm:cxn modelId="{715634C6-9F37-42C0-8D27-B2E952D2B4BD}" type="presOf" srcId="{E2C2273D-55E7-4BDD-AB19-054C6E45BB3A}" destId="{1E5F3969-1CE2-4A43-A910-EC4F073DC379}" srcOrd="0" destOrd="0" presId="urn:microsoft.com/office/officeart/2005/8/layout/radial2"/>
    <dgm:cxn modelId="{EE5619F1-1D14-47A6-81EA-25FC4F199626}" srcId="{F182D741-9011-45C0-A8BF-9F5540889B0E}" destId="{0714C1CC-3FAD-408E-A809-1F4C56D1927F}" srcOrd="0" destOrd="0" parTransId="{B9CDA21D-ADC9-4468-96BA-7FF5E6B7E7F1}" sibTransId="{F9A6FE58-E4F3-4ED8-960F-E198231A7237}"/>
    <dgm:cxn modelId="{ADAC3F7D-3887-49D6-A910-044873DCFB68}" type="presOf" srcId="{0714C1CC-3FAD-408E-A809-1F4C56D1927F}" destId="{065074E5-AED6-482D-8702-52180FCBD2AB}" srcOrd="0" destOrd="0" presId="urn:microsoft.com/office/officeart/2005/8/layout/radial2"/>
    <dgm:cxn modelId="{67E858BE-9DC3-4DE7-8866-C119E22BBBF1}" type="presParOf" srcId="{3901781B-0A86-4769-85B3-3FC55458AB95}" destId="{7A4E337C-C1E7-43BB-B5ED-1D10408A0679}" srcOrd="0" destOrd="0" presId="urn:microsoft.com/office/officeart/2005/8/layout/radial2"/>
    <dgm:cxn modelId="{6F735CD6-A7F6-4A22-BDA1-DC50E3103482}" type="presParOf" srcId="{7A4E337C-C1E7-43BB-B5ED-1D10408A0679}" destId="{27D9270D-8A5E-4740-876A-B856D0259608}" srcOrd="0" destOrd="0" presId="urn:microsoft.com/office/officeart/2005/8/layout/radial2"/>
    <dgm:cxn modelId="{EEC60B2E-D2D8-4F5D-8747-F5D3FDCAE810}" type="presParOf" srcId="{27D9270D-8A5E-4740-876A-B856D0259608}" destId="{27F273E9-AEF3-4338-AD31-1E488E648464}" srcOrd="0" destOrd="0" presId="urn:microsoft.com/office/officeart/2005/8/layout/radial2"/>
    <dgm:cxn modelId="{7BA4CC11-8C96-4C05-B7A3-D2794C9011DD}" type="presParOf" srcId="{27D9270D-8A5E-4740-876A-B856D0259608}" destId="{67F96AF7-5A33-4BC0-9C7A-D719BAC40434}" srcOrd="1" destOrd="0" presId="urn:microsoft.com/office/officeart/2005/8/layout/radial2"/>
    <dgm:cxn modelId="{EA0D8EC0-6101-41FB-B805-E2D20A6B4587}" type="presParOf" srcId="{7A4E337C-C1E7-43BB-B5ED-1D10408A0679}" destId="{F0E58379-0B3E-4DD2-B05D-D58BB8C3F968}" srcOrd="1" destOrd="0" presId="urn:microsoft.com/office/officeart/2005/8/layout/radial2"/>
    <dgm:cxn modelId="{3CFE4FCD-14DD-41A9-B2F0-7233FDD235BE}" type="presParOf" srcId="{7A4E337C-C1E7-43BB-B5ED-1D10408A0679}" destId="{7ACC9BE3-3D93-4BBD-94FC-75007C77E645}" srcOrd="2" destOrd="0" presId="urn:microsoft.com/office/officeart/2005/8/layout/radial2"/>
    <dgm:cxn modelId="{E5F6E3DC-CBA9-4967-B3D4-C17095FEABE7}" type="presParOf" srcId="{7ACC9BE3-3D93-4BBD-94FC-75007C77E645}" destId="{065074E5-AED6-482D-8702-52180FCBD2AB}" srcOrd="0" destOrd="0" presId="urn:microsoft.com/office/officeart/2005/8/layout/radial2"/>
    <dgm:cxn modelId="{97F29289-6E80-4D13-9303-0D965F9406CD}" type="presParOf" srcId="{7ACC9BE3-3D93-4BBD-94FC-75007C77E645}" destId="{B8720D86-89C2-486C-B0D3-F7EB2D879B29}" srcOrd="1" destOrd="0" presId="urn:microsoft.com/office/officeart/2005/8/layout/radial2"/>
    <dgm:cxn modelId="{091BB6E3-A9A7-4475-BEF5-5AD15586FED5}" type="presParOf" srcId="{7A4E337C-C1E7-43BB-B5ED-1D10408A0679}" destId="{1E5F3969-1CE2-4A43-A910-EC4F073DC379}" srcOrd="3" destOrd="0" presId="urn:microsoft.com/office/officeart/2005/8/layout/radial2"/>
    <dgm:cxn modelId="{1072FCE8-0992-4D76-A64F-71A72B077291}" type="presParOf" srcId="{7A4E337C-C1E7-43BB-B5ED-1D10408A0679}" destId="{1216BFCF-5669-4546-8A64-DF67946DB534}" srcOrd="4" destOrd="0" presId="urn:microsoft.com/office/officeart/2005/8/layout/radial2"/>
    <dgm:cxn modelId="{65CD7600-F2D0-4E3B-BB91-EA3B2A5B8C68}" type="presParOf" srcId="{1216BFCF-5669-4546-8A64-DF67946DB534}" destId="{6E8A3FC7-C0A7-4A82-8C62-14D6FDB983C3}" srcOrd="0" destOrd="0" presId="urn:microsoft.com/office/officeart/2005/8/layout/radial2"/>
    <dgm:cxn modelId="{DE75E4B8-8FB7-44D3-82D4-2559261DE95B}" type="presParOf" srcId="{1216BFCF-5669-4546-8A64-DF67946DB534}" destId="{8061C1BE-6AEF-4110-BA6A-B856D0C2BB12}" srcOrd="1" destOrd="0" presId="urn:microsoft.com/office/officeart/2005/8/layout/radial2"/>
    <dgm:cxn modelId="{3B9AC9DD-E148-40B7-962C-7DC254E4F481}" type="presParOf" srcId="{7A4E337C-C1E7-43BB-B5ED-1D10408A0679}" destId="{F16CD4C0-8028-4750-AFE7-A747FC4EA6D4}" srcOrd="5" destOrd="0" presId="urn:microsoft.com/office/officeart/2005/8/layout/radial2"/>
    <dgm:cxn modelId="{3E092E64-1DBF-4FE7-A790-CCB5AD49A5B1}" type="presParOf" srcId="{7A4E337C-C1E7-43BB-B5ED-1D10408A0679}" destId="{F7FD8513-5DB3-4408-AFFE-8BEDC70282FC}" srcOrd="6" destOrd="0" presId="urn:microsoft.com/office/officeart/2005/8/layout/radial2"/>
    <dgm:cxn modelId="{1ABD8B42-9CEA-45BC-9CBD-01AB74B9EAFA}" type="presParOf" srcId="{F7FD8513-5DB3-4408-AFFE-8BEDC70282FC}" destId="{9CBB9C67-0494-4859-BD2E-8A464CE00BD3}" srcOrd="0" destOrd="0" presId="urn:microsoft.com/office/officeart/2005/8/layout/radial2"/>
    <dgm:cxn modelId="{5064F4F9-8841-4107-8746-DD1C3BD32D5C}" type="presParOf" srcId="{F7FD8513-5DB3-4408-AFFE-8BEDC70282FC}" destId="{96A2BF1F-1AA3-4213-97FA-2D8EE9679C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82D741-9011-45C0-A8BF-9F5540889B0E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714C1CC-3FAD-408E-A809-1F4C56D1927F}">
      <dgm:prSet phldrT="[Text]" custT="1"/>
      <dgm:spPr/>
      <dgm:t>
        <a:bodyPr/>
        <a:lstStyle/>
        <a:p>
          <a:pPr rtl="1"/>
          <a:r>
            <a:rPr lang="ar-SA" sz="2800" b="1" dirty="0" smtClean="0"/>
            <a:t>ثابت</a:t>
          </a:r>
          <a:endParaRPr lang="ar-SA" sz="2800" b="1" dirty="0"/>
        </a:p>
      </dgm:t>
    </dgm:pt>
    <dgm:pt modelId="{B9CDA21D-ADC9-4468-96BA-7FF5E6B7E7F1}" type="parTrans" cxnId="{EE5619F1-1D14-47A6-81EA-25FC4F199626}">
      <dgm:prSet/>
      <dgm:spPr/>
      <dgm:t>
        <a:bodyPr/>
        <a:lstStyle/>
        <a:p>
          <a:pPr rtl="1"/>
          <a:endParaRPr lang="ar-SA"/>
        </a:p>
      </dgm:t>
    </dgm:pt>
    <dgm:pt modelId="{F9A6FE58-E4F3-4ED8-960F-E198231A7237}" type="sibTrans" cxnId="{EE5619F1-1D14-47A6-81EA-25FC4F199626}">
      <dgm:prSet/>
      <dgm:spPr/>
      <dgm:t>
        <a:bodyPr/>
        <a:lstStyle/>
        <a:p>
          <a:pPr rtl="1"/>
          <a:endParaRPr lang="ar-SA"/>
        </a:p>
      </dgm:t>
    </dgm:pt>
    <dgm:pt modelId="{433DD0AC-CFE8-4C61-8246-E2B84564A86C}">
      <dgm:prSet phldrT="[Text]" custT="1"/>
      <dgm:spPr/>
      <dgm:t>
        <a:bodyPr/>
        <a:lstStyle/>
        <a:p>
          <a:pPr rtl="1"/>
          <a:r>
            <a:rPr lang="ar-SA" sz="2800" b="1" dirty="0" smtClean="0"/>
            <a:t>متغير</a:t>
          </a:r>
          <a:endParaRPr lang="ar-SA" sz="2800" b="1" dirty="0"/>
        </a:p>
      </dgm:t>
    </dgm:pt>
    <dgm:pt modelId="{50BE2D54-0B41-4F18-BD79-022A55FC4AE1}" type="parTrans" cxnId="{9B4E9CEA-4FD1-44DD-9CD6-D208E3027DEA}">
      <dgm:prSet/>
      <dgm:spPr/>
      <dgm:t>
        <a:bodyPr/>
        <a:lstStyle/>
        <a:p>
          <a:pPr rtl="1"/>
          <a:endParaRPr lang="ar-SA"/>
        </a:p>
      </dgm:t>
    </dgm:pt>
    <dgm:pt modelId="{B9F39953-B689-47A3-8388-C8715C12A395}" type="sibTrans" cxnId="{9B4E9CEA-4FD1-44DD-9CD6-D208E3027DEA}">
      <dgm:prSet/>
      <dgm:spPr/>
      <dgm:t>
        <a:bodyPr/>
        <a:lstStyle/>
        <a:p>
          <a:pPr rtl="1"/>
          <a:endParaRPr lang="ar-SA"/>
        </a:p>
      </dgm:t>
    </dgm:pt>
    <dgm:pt modelId="{3901781B-0A86-4769-85B3-3FC55458AB95}" type="pres">
      <dgm:prSet presAssocID="{F182D741-9011-45C0-A8BF-9F5540889B0E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7A4E337C-C1E7-43BB-B5ED-1D10408A0679}" type="pres">
      <dgm:prSet presAssocID="{F182D741-9011-45C0-A8BF-9F5540889B0E}" presName="cycle" presStyleCnt="0"/>
      <dgm:spPr/>
    </dgm:pt>
    <dgm:pt modelId="{27D9270D-8A5E-4740-876A-B856D0259608}" type="pres">
      <dgm:prSet presAssocID="{F182D741-9011-45C0-A8BF-9F5540889B0E}" presName="centerShape" presStyleCnt="0"/>
      <dgm:spPr/>
    </dgm:pt>
    <dgm:pt modelId="{27F273E9-AEF3-4338-AD31-1E488E648464}" type="pres">
      <dgm:prSet presAssocID="{F182D741-9011-45C0-A8BF-9F5540889B0E}" presName="connSite" presStyleLbl="node1" presStyleIdx="0" presStyleCnt="3"/>
      <dgm:spPr/>
    </dgm:pt>
    <dgm:pt modelId="{67F96AF7-5A33-4BC0-9C7A-D719BAC40434}" type="pres">
      <dgm:prSet presAssocID="{F182D741-9011-45C0-A8BF-9F5540889B0E}" presName="visible" presStyleLbl="node1" presStyleIdx="0" presStyleCnt="3" custScaleY="91045" custLinFactNeighborX="-8162" custLinFactNeighborY="2239"/>
      <dgm:spPr>
        <a:solidFill>
          <a:srgbClr val="C00000"/>
        </a:solidFill>
      </dgm:spPr>
    </dgm:pt>
    <dgm:pt modelId="{F0E58379-0B3E-4DD2-B05D-D58BB8C3F968}" type="pres">
      <dgm:prSet presAssocID="{B9CDA21D-ADC9-4468-96BA-7FF5E6B7E7F1}" presName="Name25" presStyleLbl="parChTrans1D1" presStyleIdx="0" presStyleCnt="2"/>
      <dgm:spPr/>
    </dgm:pt>
    <dgm:pt modelId="{7ACC9BE3-3D93-4BBD-94FC-75007C77E645}" type="pres">
      <dgm:prSet presAssocID="{0714C1CC-3FAD-408E-A809-1F4C56D1927F}" presName="node" presStyleCnt="0"/>
      <dgm:spPr/>
    </dgm:pt>
    <dgm:pt modelId="{065074E5-AED6-482D-8702-52180FCBD2AB}" type="pres">
      <dgm:prSet presAssocID="{0714C1CC-3FAD-408E-A809-1F4C56D1927F}" presName="parentNode" presStyleLbl="node1" presStyleIdx="1" presStyleCnt="3" custScaleX="218408" custLinFactX="52372" custLinFactNeighborX="100000" custLinFactNeighborY="20605">
        <dgm:presLayoutVars>
          <dgm:chMax val="1"/>
          <dgm:bulletEnabled val="1"/>
        </dgm:presLayoutVars>
      </dgm:prSet>
      <dgm:spPr/>
    </dgm:pt>
    <dgm:pt modelId="{B8720D86-89C2-486C-B0D3-F7EB2D879B29}" type="pres">
      <dgm:prSet presAssocID="{0714C1CC-3FAD-408E-A809-1F4C56D1927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F298D4-64E5-474E-AD30-1BDE59696C9A}" type="pres">
      <dgm:prSet presAssocID="{50BE2D54-0B41-4F18-BD79-022A55FC4AE1}" presName="Name25" presStyleLbl="parChTrans1D1" presStyleIdx="1" presStyleCnt="2"/>
      <dgm:spPr/>
    </dgm:pt>
    <dgm:pt modelId="{9B577892-8E05-435F-95B8-CB0EA1364CE6}" type="pres">
      <dgm:prSet presAssocID="{433DD0AC-CFE8-4C61-8246-E2B84564A86C}" presName="node" presStyleCnt="0"/>
      <dgm:spPr/>
    </dgm:pt>
    <dgm:pt modelId="{7F917AA3-E9EE-44F4-B029-FE2C8BA8A8DF}" type="pres">
      <dgm:prSet presAssocID="{433DD0AC-CFE8-4C61-8246-E2B84564A86C}" presName="parentNode" presStyleLbl="node1" presStyleIdx="2" presStyleCnt="3" custScaleX="237138" custLinFactX="54713" custLinFactNeighborX="100000" custLinFactNeighborY="-12355">
        <dgm:presLayoutVars>
          <dgm:chMax val="1"/>
          <dgm:bulletEnabled val="1"/>
        </dgm:presLayoutVars>
      </dgm:prSet>
      <dgm:spPr/>
    </dgm:pt>
    <dgm:pt modelId="{62662046-EDBB-4771-9DC9-08D0AEC11A8C}" type="pres">
      <dgm:prSet presAssocID="{433DD0AC-CFE8-4C61-8246-E2B84564A86C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B185FE7-6E22-4D60-812C-74916C11C9BF}" type="presOf" srcId="{433DD0AC-CFE8-4C61-8246-E2B84564A86C}" destId="{7F917AA3-E9EE-44F4-B029-FE2C8BA8A8DF}" srcOrd="0" destOrd="0" presId="urn:microsoft.com/office/officeart/2005/8/layout/radial2"/>
    <dgm:cxn modelId="{9DD471A7-850D-43C3-B7D6-1909FA96DF0C}" type="presOf" srcId="{B9CDA21D-ADC9-4468-96BA-7FF5E6B7E7F1}" destId="{F0E58379-0B3E-4DD2-B05D-D58BB8C3F968}" srcOrd="0" destOrd="0" presId="urn:microsoft.com/office/officeart/2005/8/layout/radial2"/>
    <dgm:cxn modelId="{61764503-9483-4C08-B7C3-C27691156EE4}" type="presOf" srcId="{F182D741-9011-45C0-A8BF-9F5540889B0E}" destId="{3901781B-0A86-4769-85B3-3FC55458AB95}" srcOrd="0" destOrd="0" presId="urn:microsoft.com/office/officeart/2005/8/layout/radial2"/>
    <dgm:cxn modelId="{9B4E9CEA-4FD1-44DD-9CD6-D208E3027DEA}" srcId="{F182D741-9011-45C0-A8BF-9F5540889B0E}" destId="{433DD0AC-CFE8-4C61-8246-E2B84564A86C}" srcOrd="1" destOrd="0" parTransId="{50BE2D54-0B41-4F18-BD79-022A55FC4AE1}" sibTransId="{B9F39953-B689-47A3-8388-C8715C12A395}"/>
    <dgm:cxn modelId="{DC5E0F5F-301B-4D93-A01B-80D4A7B1B88E}" type="presOf" srcId="{0714C1CC-3FAD-408E-A809-1F4C56D1927F}" destId="{065074E5-AED6-482D-8702-52180FCBD2AB}" srcOrd="0" destOrd="0" presId="urn:microsoft.com/office/officeart/2005/8/layout/radial2"/>
    <dgm:cxn modelId="{EE5619F1-1D14-47A6-81EA-25FC4F199626}" srcId="{F182D741-9011-45C0-A8BF-9F5540889B0E}" destId="{0714C1CC-3FAD-408E-A809-1F4C56D1927F}" srcOrd="0" destOrd="0" parTransId="{B9CDA21D-ADC9-4468-96BA-7FF5E6B7E7F1}" sibTransId="{F9A6FE58-E4F3-4ED8-960F-E198231A7237}"/>
    <dgm:cxn modelId="{02389464-08A6-499D-88FE-8B7F9F5417BF}" type="presOf" srcId="{50BE2D54-0B41-4F18-BD79-022A55FC4AE1}" destId="{8BF298D4-64E5-474E-AD30-1BDE59696C9A}" srcOrd="0" destOrd="0" presId="urn:microsoft.com/office/officeart/2005/8/layout/radial2"/>
    <dgm:cxn modelId="{658AD419-7341-486B-A25C-3D222F6D9158}" type="presParOf" srcId="{3901781B-0A86-4769-85B3-3FC55458AB95}" destId="{7A4E337C-C1E7-43BB-B5ED-1D10408A0679}" srcOrd="0" destOrd="0" presId="urn:microsoft.com/office/officeart/2005/8/layout/radial2"/>
    <dgm:cxn modelId="{13C5F0D1-894C-4DD7-A2A5-33DF870A2AFD}" type="presParOf" srcId="{7A4E337C-C1E7-43BB-B5ED-1D10408A0679}" destId="{27D9270D-8A5E-4740-876A-B856D0259608}" srcOrd="0" destOrd="0" presId="urn:microsoft.com/office/officeart/2005/8/layout/radial2"/>
    <dgm:cxn modelId="{24BD4D71-6F4B-4535-AF6B-122D324256AC}" type="presParOf" srcId="{27D9270D-8A5E-4740-876A-B856D0259608}" destId="{27F273E9-AEF3-4338-AD31-1E488E648464}" srcOrd="0" destOrd="0" presId="urn:microsoft.com/office/officeart/2005/8/layout/radial2"/>
    <dgm:cxn modelId="{DEB9B1E5-FDB0-4D90-BBF7-0864132D5238}" type="presParOf" srcId="{27D9270D-8A5E-4740-876A-B856D0259608}" destId="{67F96AF7-5A33-4BC0-9C7A-D719BAC40434}" srcOrd="1" destOrd="0" presId="urn:microsoft.com/office/officeart/2005/8/layout/radial2"/>
    <dgm:cxn modelId="{AF4D16EE-10B5-442E-A9AB-F5C2DEECA315}" type="presParOf" srcId="{7A4E337C-C1E7-43BB-B5ED-1D10408A0679}" destId="{F0E58379-0B3E-4DD2-B05D-D58BB8C3F968}" srcOrd="1" destOrd="0" presId="urn:microsoft.com/office/officeart/2005/8/layout/radial2"/>
    <dgm:cxn modelId="{4A44112C-9BDE-4228-9E3B-1AA7528E9574}" type="presParOf" srcId="{7A4E337C-C1E7-43BB-B5ED-1D10408A0679}" destId="{7ACC9BE3-3D93-4BBD-94FC-75007C77E645}" srcOrd="2" destOrd="0" presId="urn:microsoft.com/office/officeart/2005/8/layout/radial2"/>
    <dgm:cxn modelId="{6507BB74-FDE1-4D37-803D-B926008F2080}" type="presParOf" srcId="{7ACC9BE3-3D93-4BBD-94FC-75007C77E645}" destId="{065074E5-AED6-482D-8702-52180FCBD2AB}" srcOrd="0" destOrd="0" presId="urn:microsoft.com/office/officeart/2005/8/layout/radial2"/>
    <dgm:cxn modelId="{000A1B0E-1CA2-43DD-A436-82748B009067}" type="presParOf" srcId="{7ACC9BE3-3D93-4BBD-94FC-75007C77E645}" destId="{B8720D86-89C2-486C-B0D3-F7EB2D879B29}" srcOrd="1" destOrd="0" presId="urn:microsoft.com/office/officeart/2005/8/layout/radial2"/>
    <dgm:cxn modelId="{4B235466-08DE-4EF2-B0B0-47DF22E345BD}" type="presParOf" srcId="{7A4E337C-C1E7-43BB-B5ED-1D10408A0679}" destId="{8BF298D4-64E5-474E-AD30-1BDE59696C9A}" srcOrd="3" destOrd="0" presId="urn:microsoft.com/office/officeart/2005/8/layout/radial2"/>
    <dgm:cxn modelId="{9AB98375-4018-40C9-AA70-9E61366DBB61}" type="presParOf" srcId="{7A4E337C-C1E7-43BB-B5ED-1D10408A0679}" destId="{9B577892-8E05-435F-95B8-CB0EA1364CE6}" srcOrd="4" destOrd="0" presId="urn:microsoft.com/office/officeart/2005/8/layout/radial2"/>
    <dgm:cxn modelId="{2530DD67-3493-4FB1-8C33-336C98F8FFAB}" type="presParOf" srcId="{9B577892-8E05-435F-95B8-CB0EA1364CE6}" destId="{7F917AA3-E9EE-44F4-B029-FE2C8BA8A8DF}" srcOrd="0" destOrd="0" presId="urn:microsoft.com/office/officeart/2005/8/layout/radial2"/>
    <dgm:cxn modelId="{50395255-F644-4288-8EBB-E397C1D6D2CC}" type="presParOf" srcId="{9B577892-8E05-435F-95B8-CB0EA1364CE6}" destId="{62662046-EDBB-4771-9DC9-08D0AEC11A8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B02EEB-2804-4ECB-8AAF-0FDE02776FFE}" type="doc">
      <dgm:prSet loTypeId="urn:microsoft.com/office/officeart/2009/layout/CircleArrow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3711EB8-C6C2-48BB-9A6D-FEDCF053E319}">
      <dgm:prSet custT="1"/>
      <dgm:spPr/>
      <dgm:t>
        <a:bodyPr/>
        <a:lstStyle/>
        <a:p>
          <a:pPr rtl="1"/>
          <a:r>
            <a:rPr lang="ar-SA" sz="3600" b="1" dirty="0" smtClean="0"/>
            <a:t>الإدراك</a:t>
          </a:r>
          <a:endParaRPr lang="ar-SA" sz="3600" b="1" dirty="0"/>
        </a:p>
      </dgm:t>
    </dgm:pt>
    <dgm:pt modelId="{56C72975-B96D-4721-AB3C-7EA00045CD8F}" type="parTrans" cxnId="{45C799D3-97E5-49E1-ACB0-0424C5422FE8}">
      <dgm:prSet/>
      <dgm:spPr/>
      <dgm:t>
        <a:bodyPr/>
        <a:lstStyle/>
        <a:p>
          <a:pPr rtl="1"/>
          <a:endParaRPr lang="ar-SA"/>
        </a:p>
      </dgm:t>
    </dgm:pt>
    <dgm:pt modelId="{2750EB50-644E-489F-BB1B-48FB4807B357}" type="sibTrans" cxnId="{45C799D3-97E5-49E1-ACB0-0424C5422FE8}">
      <dgm:prSet/>
      <dgm:spPr/>
      <dgm:t>
        <a:bodyPr/>
        <a:lstStyle/>
        <a:p>
          <a:pPr rtl="1"/>
          <a:endParaRPr lang="ar-SA"/>
        </a:p>
      </dgm:t>
    </dgm:pt>
    <dgm:pt modelId="{09E0E7CE-839E-4BC9-89A5-AC6A81A29875}">
      <dgm:prSet custT="1"/>
      <dgm:spPr/>
      <dgm:t>
        <a:bodyPr/>
        <a:lstStyle/>
        <a:p>
          <a:pPr rtl="1"/>
          <a:r>
            <a:rPr lang="ar-SA" sz="3600" b="1" dirty="0" smtClean="0"/>
            <a:t>الميول</a:t>
          </a:r>
          <a:endParaRPr lang="ar-SA" sz="3600" b="1" dirty="0"/>
        </a:p>
      </dgm:t>
    </dgm:pt>
    <dgm:pt modelId="{31655248-0901-482D-B502-BC80D1CA94A9}" type="parTrans" cxnId="{7A473EA6-91A2-4492-92E6-2CB7BD6AD1B1}">
      <dgm:prSet/>
      <dgm:spPr/>
      <dgm:t>
        <a:bodyPr/>
        <a:lstStyle/>
        <a:p>
          <a:pPr rtl="1"/>
          <a:endParaRPr lang="ar-SA"/>
        </a:p>
      </dgm:t>
    </dgm:pt>
    <dgm:pt modelId="{8BE9A16F-C695-4DBA-9573-0CBD89DD6BC5}" type="sibTrans" cxnId="{7A473EA6-91A2-4492-92E6-2CB7BD6AD1B1}">
      <dgm:prSet/>
      <dgm:spPr/>
      <dgm:t>
        <a:bodyPr/>
        <a:lstStyle/>
        <a:p>
          <a:pPr rtl="1"/>
          <a:endParaRPr lang="ar-SA"/>
        </a:p>
      </dgm:t>
    </dgm:pt>
    <dgm:pt modelId="{C8C74006-B1E5-4950-AC2D-A211C4C5DC60}">
      <dgm:prSet custT="1"/>
      <dgm:spPr/>
      <dgm:t>
        <a:bodyPr/>
        <a:lstStyle/>
        <a:p>
          <a:pPr rtl="1"/>
          <a:r>
            <a:rPr lang="ar-SA" sz="3600" b="1" dirty="0" smtClean="0"/>
            <a:t>الفكر</a:t>
          </a:r>
          <a:endParaRPr lang="ar-SA" sz="3600" b="1" dirty="0"/>
        </a:p>
      </dgm:t>
    </dgm:pt>
    <dgm:pt modelId="{7338FCC4-099E-4A98-AF28-C58F34B19B96}" type="parTrans" cxnId="{08EE84C7-833A-44DA-B9B7-BDEC92704297}">
      <dgm:prSet/>
      <dgm:spPr/>
      <dgm:t>
        <a:bodyPr/>
        <a:lstStyle/>
        <a:p>
          <a:pPr rtl="1"/>
          <a:endParaRPr lang="ar-SA"/>
        </a:p>
      </dgm:t>
    </dgm:pt>
    <dgm:pt modelId="{1ED51C39-26C1-4976-A5DE-06A421E8ACE9}" type="sibTrans" cxnId="{08EE84C7-833A-44DA-B9B7-BDEC92704297}">
      <dgm:prSet/>
      <dgm:spPr/>
      <dgm:t>
        <a:bodyPr/>
        <a:lstStyle/>
        <a:p>
          <a:pPr rtl="1"/>
          <a:endParaRPr lang="ar-SA"/>
        </a:p>
      </dgm:t>
    </dgm:pt>
    <dgm:pt modelId="{BE9AEA2A-2631-495F-989B-28500AB83E23}">
      <dgm:prSet custT="1"/>
      <dgm:spPr/>
      <dgm:t>
        <a:bodyPr/>
        <a:lstStyle/>
        <a:p>
          <a:pPr rtl="1"/>
          <a:r>
            <a:rPr lang="ar-SA" sz="3600" b="1" dirty="0" smtClean="0"/>
            <a:t>القيم</a:t>
          </a:r>
          <a:endParaRPr lang="ar-SA" sz="3600" b="1" dirty="0"/>
        </a:p>
      </dgm:t>
    </dgm:pt>
    <dgm:pt modelId="{1BA7BE79-29CA-41D9-BEA8-F50692545373}" type="parTrans" cxnId="{9E70E7C2-91F4-4593-8E9A-4E845760329B}">
      <dgm:prSet/>
      <dgm:spPr/>
      <dgm:t>
        <a:bodyPr/>
        <a:lstStyle/>
        <a:p>
          <a:pPr rtl="1"/>
          <a:endParaRPr lang="ar-SA"/>
        </a:p>
      </dgm:t>
    </dgm:pt>
    <dgm:pt modelId="{2EC48750-9D6F-40E2-9188-CBF4BE317D15}" type="sibTrans" cxnId="{9E70E7C2-91F4-4593-8E9A-4E845760329B}">
      <dgm:prSet/>
      <dgm:spPr/>
      <dgm:t>
        <a:bodyPr/>
        <a:lstStyle/>
        <a:p>
          <a:pPr rtl="1"/>
          <a:endParaRPr lang="ar-SA"/>
        </a:p>
      </dgm:t>
    </dgm:pt>
    <dgm:pt modelId="{C44AF0A9-1476-43D8-BF0E-20487ECAF16E}" type="pres">
      <dgm:prSet presAssocID="{5AB02EEB-2804-4ECB-8AAF-0FDE02776FF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F460EEF8-00B0-4709-94B9-7E0988834A7F}" type="pres">
      <dgm:prSet presAssocID="{93711EB8-C6C2-48BB-9A6D-FEDCF053E319}" presName="Accent1" presStyleCnt="0"/>
      <dgm:spPr/>
    </dgm:pt>
    <dgm:pt modelId="{C38AD2B2-D49F-431D-8624-109B4D1DF993}" type="pres">
      <dgm:prSet presAssocID="{93711EB8-C6C2-48BB-9A6D-FEDCF053E319}" presName="Accent" presStyleLbl="node1" presStyleIdx="0" presStyleCnt="4" custScaleX="150823"/>
      <dgm:spPr>
        <a:solidFill>
          <a:srgbClr val="0070C0"/>
        </a:solidFill>
      </dgm:spPr>
      <dgm:t>
        <a:bodyPr/>
        <a:lstStyle/>
        <a:p>
          <a:pPr rtl="1"/>
          <a:endParaRPr lang="ar-SA"/>
        </a:p>
      </dgm:t>
    </dgm:pt>
    <dgm:pt modelId="{EB3A70FF-4374-47C8-BA0C-52B428A18488}" type="pres">
      <dgm:prSet presAssocID="{93711EB8-C6C2-48BB-9A6D-FEDCF053E319}" presName="Parent1" presStyleLbl="revTx" presStyleIdx="0" presStyleCnt="4" custScaleX="151630" custLinFactNeighborX="-1976" custLinFactNeighborY="-17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144F31-877C-4C7B-89D2-315D44BB4462}" type="pres">
      <dgm:prSet presAssocID="{09E0E7CE-839E-4BC9-89A5-AC6A81A29875}" presName="Accent2" presStyleCnt="0"/>
      <dgm:spPr/>
    </dgm:pt>
    <dgm:pt modelId="{72A6AEF0-7A75-47FE-8A7A-969600C67A41}" type="pres">
      <dgm:prSet presAssocID="{09E0E7CE-839E-4BC9-89A5-AC6A81A29875}" presName="Accent" presStyleLbl="node1" presStyleIdx="1" presStyleCnt="4" custScaleX="187923"/>
      <dgm:spPr>
        <a:solidFill>
          <a:srgbClr val="00B050"/>
        </a:solidFill>
      </dgm:spPr>
      <dgm:t>
        <a:bodyPr/>
        <a:lstStyle/>
        <a:p>
          <a:pPr rtl="1"/>
          <a:endParaRPr lang="ar-SA"/>
        </a:p>
      </dgm:t>
    </dgm:pt>
    <dgm:pt modelId="{1DA94543-9D8F-40FC-A0A4-84C9C727BDFE}" type="pres">
      <dgm:prSet presAssocID="{09E0E7CE-839E-4BC9-89A5-AC6A81A29875}" presName="Parent2" presStyleLbl="revTx" presStyleIdx="1" presStyleCnt="4" custScaleX="151630" custLinFactNeighborX="-24004" custLinFactNeighborY="-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EF9EB9-16F1-49D4-BC78-8DFF2234C12D}" type="pres">
      <dgm:prSet presAssocID="{C8C74006-B1E5-4950-AC2D-A211C4C5DC60}" presName="Accent3" presStyleCnt="0"/>
      <dgm:spPr/>
    </dgm:pt>
    <dgm:pt modelId="{28CC0860-01BA-42C9-8023-2AEE33C10CFD}" type="pres">
      <dgm:prSet presAssocID="{C8C74006-B1E5-4950-AC2D-A211C4C5DC60}" presName="Accent" presStyleLbl="node1" presStyleIdx="2" presStyleCnt="4" custScaleX="159064"/>
      <dgm:spPr>
        <a:solidFill>
          <a:srgbClr val="C00000"/>
        </a:solidFill>
      </dgm:spPr>
      <dgm:t>
        <a:bodyPr/>
        <a:lstStyle/>
        <a:p>
          <a:pPr rtl="1"/>
          <a:endParaRPr lang="ar-SA"/>
        </a:p>
      </dgm:t>
    </dgm:pt>
    <dgm:pt modelId="{8BB8E245-78C3-47B8-9497-3997A41007A9}" type="pres">
      <dgm:prSet presAssocID="{C8C74006-B1E5-4950-AC2D-A211C4C5DC60}" presName="Parent3" presStyleLbl="revTx" presStyleIdx="2" presStyleCnt="4" custScaleX="151630" custLinFactNeighborX="-1976" custLinFactNeighborY="16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C128F0-F6C8-4FF1-89BA-CA9E498B46A5}" type="pres">
      <dgm:prSet presAssocID="{BE9AEA2A-2631-495F-989B-28500AB83E23}" presName="Accent4" presStyleCnt="0"/>
      <dgm:spPr/>
    </dgm:pt>
    <dgm:pt modelId="{AF66CB55-9EA4-4705-8C9D-98FFA1A69D0E}" type="pres">
      <dgm:prSet presAssocID="{BE9AEA2A-2631-495F-989B-28500AB83E23}" presName="Accent" presStyleLbl="node1" presStyleIdx="3" presStyleCnt="4" custScaleX="182152"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C33B589E-6534-473F-AD0B-287220F3E6AF}" type="pres">
      <dgm:prSet presAssocID="{BE9AEA2A-2631-495F-989B-28500AB83E23}" presName="Parent4" presStyleLbl="revTx" presStyleIdx="3" presStyleCnt="4" custScaleX="151630" custLinFactNeighborX="-24004" custLinFactNeighborY="-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5C799D3-97E5-49E1-ACB0-0424C5422FE8}" srcId="{5AB02EEB-2804-4ECB-8AAF-0FDE02776FFE}" destId="{93711EB8-C6C2-48BB-9A6D-FEDCF053E319}" srcOrd="0" destOrd="0" parTransId="{56C72975-B96D-4721-AB3C-7EA00045CD8F}" sibTransId="{2750EB50-644E-489F-BB1B-48FB4807B357}"/>
    <dgm:cxn modelId="{CFC3CCFC-984E-4AD6-9D6A-F04C495EAB2E}" type="presOf" srcId="{5AB02EEB-2804-4ECB-8AAF-0FDE02776FFE}" destId="{C44AF0A9-1476-43D8-BF0E-20487ECAF16E}" srcOrd="0" destOrd="0" presId="urn:microsoft.com/office/officeart/2009/layout/CircleArrowProcess"/>
    <dgm:cxn modelId="{0F207F26-5E3F-43E8-8F24-0015582309D9}" type="presOf" srcId="{09E0E7CE-839E-4BC9-89A5-AC6A81A29875}" destId="{1DA94543-9D8F-40FC-A0A4-84C9C727BDFE}" srcOrd="0" destOrd="0" presId="urn:microsoft.com/office/officeart/2009/layout/CircleArrowProcess"/>
    <dgm:cxn modelId="{7A473EA6-91A2-4492-92E6-2CB7BD6AD1B1}" srcId="{5AB02EEB-2804-4ECB-8AAF-0FDE02776FFE}" destId="{09E0E7CE-839E-4BC9-89A5-AC6A81A29875}" srcOrd="1" destOrd="0" parTransId="{31655248-0901-482D-B502-BC80D1CA94A9}" sibTransId="{8BE9A16F-C695-4DBA-9573-0CBD89DD6BC5}"/>
    <dgm:cxn modelId="{FD8DFC0E-3F7B-449A-9E19-9A5DAE7C0BC2}" type="presOf" srcId="{BE9AEA2A-2631-495F-989B-28500AB83E23}" destId="{C33B589E-6534-473F-AD0B-287220F3E6AF}" srcOrd="0" destOrd="0" presId="urn:microsoft.com/office/officeart/2009/layout/CircleArrowProcess"/>
    <dgm:cxn modelId="{2363BBDD-F0E5-433B-B048-CC4706449C0C}" type="presOf" srcId="{93711EB8-C6C2-48BB-9A6D-FEDCF053E319}" destId="{EB3A70FF-4374-47C8-BA0C-52B428A18488}" srcOrd="0" destOrd="0" presId="urn:microsoft.com/office/officeart/2009/layout/CircleArrowProcess"/>
    <dgm:cxn modelId="{5AAAA81F-7660-4AA6-99E6-D34D3C87C305}" type="presOf" srcId="{C8C74006-B1E5-4950-AC2D-A211C4C5DC60}" destId="{8BB8E245-78C3-47B8-9497-3997A41007A9}" srcOrd="0" destOrd="0" presId="urn:microsoft.com/office/officeart/2009/layout/CircleArrowProcess"/>
    <dgm:cxn modelId="{08EE84C7-833A-44DA-B9B7-BDEC92704297}" srcId="{5AB02EEB-2804-4ECB-8AAF-0FDE02776FFE}" destId="{C8C74006-B1E5-4950-AC2D-A211C4C5DC60}" srcOrd="2" destOrd="0" parTransId="{7338FCC4-099E-4A98-AF28-C58F34B19B96}" sibTransId="{1ED51C39-26C1-4976-A5DE-06A421E8ACE9}"/>
    <dgm:cxn modelId="{9E70E7C2-91F4-4593-8E9A-4E845760329B}" srcId="{5AB02EEB-2804-4ECB-8AAF-0FDE02776FFE}" destId="{BE9AEA2A-2631-495F-989B-28500AB83E23}" srcOrd="3" destOrd="0" parTransId="{1BA7BE79-29CA-41D9-BEA8-F50692545373}" sibTransId="{2EC48750-9D6F-40E2-9188-CBF4BE317D15}"/>
    <dgm:cxn modelId="{F041CE29-CAE4-4594-A76C-398B8EED746D}" type="presParOf" srcId="{C44AF0A9-1476-43D8-BF0E-20487ECAF16E}" destId="{F460EEF8-00B0-4709-94B9-7E0988834A7F}" srcOrd="0" destOrd="0" presId="urn:microsoft.com/office/officeart/2009/layout/CircleArrowProcess"/>
    <dgm:cxn modelId="{154ECFDA-343B-4AC9-8956-31BBF7B1B0A1}" type="presParOf" srcId="{F460EEF8-00B0-4709-94B9-7E0988834A7F}" destId="{C38AD2B2-D49F-431D-8624-109B4D1DF993}" srcOrd="0" destOrd="0" presId="urn:microsoft.com/office/officeart/2009/layout/CircleArrowProcess"/>
    <dgm:cxn modelId="{34D346B5-AA35-40FE-9E6E-A54BBB469BD6}" type="presParOf" srcId="{C44AF0A9-1476-43D8-BF0E-20487ECAF16E}" destId="{EB3A70FF-4374-47C8-BA0C-52B428A18488}" srcOrd="1" destOrd="0" presId="urn:microsoft.com/office/officeart/2009/layout/CircleArrowProcess"/>
    <dgm:cxn modelId="{B4020EAF-F588-46A8-A5E3-DC0BA6BC22F2}" type="presParOf" srcId="{C44AF0A9-1476-43D8-BF0E-20487ECAF16E}" destId="{C8144F31-877C-4C7B-89D2-315D44BB4462}" srcOrd="2" destOrd="0" presId="urn:microsoft.com/office/officeart/2009/layout/CircleArrowProcess"/>
    <dgm:cxn modelId="{160476C0-6F3C-44D9-8463-5A8247ABD373}" type="presParOf" srcId="{C8144F31-877C-4C7B-89D2-315D44BB4462}" destId="{72A6AEF0-7A75-47FE-8A7A-969600C67A41}" srcOrd="0" destOrd="0" presId="urn:microsoft.com/office/officeart/2009/layout/CircleArrowProcess"/>
    <dgm:cxn modelId="{C41049F8-8204-4142-8766-19DDE7C85689}" type="presParOf" srcId="{C44AF0A9-1476-43D8-BF0E-20487ECAF16E}" destId="{1DA94543-9D8F-40FC-A0A4-84C9C727BDFE}" srcOrd="3" destOrd="0" presId="urn:microsoft.com/office/officeart/2009/layout/CircleArrowProcess"/>
    <dgm:cxn modelId="{FC9A110A-E061-4D55-B4E3-208AF8B3CD4B}" type="presParOf" srcId="{C44AF0A9-1476-43D8-BF0E-20487ECAF16E}" destId="{B4EF9EB9-16F1-49D4-BC78-8DFF2234C12D}" srcOrd="4" destOrd="0" presId="urn:microsoft.com/office/officeart/2009/layout/CircleArrowProcess"/>
    <dgm:cxn modelId="{A13A7304-69FD-4314-878F-4FA464A0E04D}" type="presParOf" srcId="{B4EF9EB9-16F1-49D4-BC78-8DFF2234C12D}" destId="{28CC0860-01BA-42C9-8023-2AEE33C10CFD}" srcOrd="0" destOrd="0" presId="urn:microsoft.com/office/officeart/2009/layout/CircleArrowProcess"/>
    <dgm:cxn modelId="{91FBB9C6-1389-4FAF-A468-8DB6FB1B9B30}" type="presParOf" srcId="{C44AF0A9-1476-43D8-BF0E-20487ECAF16E}" destId="{8BB8E245-78C3-47B8-9497-3997A41007A9}" srcOrd="5" destOrd="0" presId="urn:microsoft.com/office/officeart/2009/layout/CircleArrowProcess"/>
    <dgm:cxn modelId="{88500FAB-E1F1-4097-AE1B-8CE0C1C67461}" type="presParOf" srcId="{C44AF0A9-1476-43D8-BF0E-20487ECAF16E}" destId="{C4C128F0-F6C8-4FF1-89BA-CA9E498B46A5}" srcOrd="6" destOrd="0" presId="urn:microsoft.com/office/officeart/2009/layout/CircleArrowProcess"/>
    <dgm:cxn modelId="{345DE107-C06E-43FF-AC82-38941145A7F8}" type="presParOf" srcId="{C4C128F0-F6C8-4FF1-89BA-CA9E498B46A5}" destId="{AF66CB55-9EA4-4705-8C9D-98FFA1A69D0E}" srcOrd="0" destOrd="0" presId="urn:microsoft.com/office/officeart/2009/layout/CircleArrowProcess"/>
    <dgm:cxn modelId="{5A093FD4-FD58-47F6-A9EE-5B23AF2A524F}" type="presParOf" srcId="{C44AF0A9-1476-43D8-BF0E-20487ECAF16E}" destId="{C33B589E-6534-473F-AD0B-287220F3E6AF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CD4C0-8028-4750-AFE7-A747FC4EA6D4}">
      <dsp:nvSpPr>
        <dsp:cNvPr id="0" name=""/>
        <dsp:cNvSpPr/>
      </dsp:nvSpPr>
      <dsp:spPr>
        <a:xfrm rot="1443761">
          <a:off x="1568654" y="1399197"/>
          <a:ext cx="936562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936562" y="1894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5F3969-1CE2-4A43-A910-EC4F073DC379}">
      <dsp:nvSpPr>
        <dsp:cNvPr id="0" name=""/>
        <dsp:cNvSpPr/>
      </dsp:nvSpPr>
      <dsp:spPr>
        <a:xfrm rot="110813">
          <a:off x="1609050" y="1077894"/>
          <a:ext cx="1145028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1145028" y="1894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58379-0B3E-4DD2-B05D-D58BB8C3F968}">
      <dsp:nvSpPr>
        <dsp:cNvPr id="0" name=""/>
        <dsp:cNvSpPr/>
      </dsp:nvSpPr>
      <dsp:spPr>
        <a:xfrm rot="20386216">
          <a:off x="1584322" y="775204"/>
          <a:ext cx="811372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811372" y="1894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96AF7-5A33-4BC0-9C7A-D719BAC40434}">
      <dsp:nvSpPr>
        <dsp:cNvPr id="0" name=""/>
        <dsp:cNvSpPr/>
      </dsp:nvSpPr>
      <dsp:spPr>
        <a:xfrm>
          <a:off x="457202" y="518633"/>
          <a:ext cx="1026318" cy="10263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5074E5-AED6-482D-8702-52180FCBD2AB}">
      <dsp:nvSpPr>
        <dsp:cNvPr id="0" name=""/>
        <dsp:cNvSpPr/>
      </dsp:nvSpPr>
      <dsp:spPr>
        <a:xfrm>
          <a:off x="2157412" y="135057"/>
          <a:ext cx="1571160" cy="6157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عام</a:t>
          </a:r>
          <a:endParaRPr lang="ar-SA" sz="2000" b="1" kern="1200" dirty="0"/>
        </a:p>
      </dsp:txBody>
      <dsp:txXfrm>
        <a:off x="2387503" y="225238"/>
        <a:ext cx="1110978" cy="435429"/>
      </dsp:txXfrm>
    </dsp:sp>
    <dsp:sp modelId="{6E8A3FC7-C0A7-4A82-8C62-14D6FDB983C3}">
      <dsp:nvSpPr>
        <dsp:cNvPr id="0" name=""/>
        <dsp:cNvSpPr/>
      </dsp:nvSpPr>
      <dsp:spPr>
        <a:xfrm>
          <a:off x="2752248" y="750847"/>
          <a:ext cx="1530191" cy="778119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خاص</a:t>
          </a:r>
          <a:endParaRPr lang="ar-SA" sz="2000" b="1" kern="1200" dirty="0"/>
        </a:p>
      </dsp:txBody>
      <dsp:txXfrm>
        <a:off x="2976339" y="864800"/>
        <a:ext cx="1082009" cy="550213"/>
      </dsp:txXfrm>
    </dsp:sp>
    <dsp:sp modelId="{9CBB9C67-0494-4859-BD2E-8A464CE00BD3}">
      <dsp:nvSpPr>
        <dsp:cNvPr id="0" name=""/>
        <dsp:cNvSpPr/>
      </dsp:nvSpPr>
      <dsp:spPr>
        <a:xfrm>
          <a:off x="2266952" y="1517809"/>
          <a:ext cx="1365412" cy="61579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مشترك</a:t>
          </a:r>
          <a:endParaRPr lang="ar-SA" sz="2000" b="1" kern="1200" dirty="0"/>
        </a:p>
      </dsp:txBody>
      <dsp:txXfrm>
        <a:off x="2466912" y="1607990"/>
        <a:ext cx="965492" cy="4354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298D4-64E5-474E-AD30-1BDE59696C9A}">
      <dsp:nvSpPr>
        <dsp:cNvPr id="0" name=""/>
        <dsp:cNvSpPr/>
      </dsp:nvSpPr>
      <dsp:spPr>
        <a:xfrm rot="843374">
          <a:off x="1551502" y="1335582"/>
          <a:ext cx="1114984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114984" y="2355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58379-0B3E-4DD2-B05D-D58BB8C3F968}">
      <dsp:nvSpPr>
        <dsp:cNvPr id="0" name=""/>
        <dsp:cNvSpPr/>
      </dsp:nvSpPr>
      <dsp:spPr>
        <a:xfrm rot="20848232">
          <a:off x="1554633" y="852324"/>
          <a:ext cx="1138915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138915" y="2355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96AF7-5A33-4BC0-9C7A-D719BAC40434}">
      <dsp:nvSpPr>
        <dsp:cNvPr id="0" name=""/>
        <dsp:cNvSpPr/>
      </dsp:nvSpPr>
      <dsp:spPr>
        <a:xfrm>
          <a:off x="304805" y="517922"/>
          <a:ext cx="1356121" cy="123468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5074E5-AED6-482D-8702-52180FCBD2AB}">
      <dsp:nvSpPr>
        <dsp:cNvPr id="0" name=""/>
        <dsp:cNvSpPr/>
      </dsp:nvSpPr>
      <dsp:spPr>
        <a:xfrm>
          <a:off x="2590799" y="167854"/>
          <a:ext cx="1777127" cy="813673"/>
        </a:xfrm>
        <a:prstGeom prst="ellipse">
          <a:avLst/>
        </a:prstGeom>
        <a:gradFill rotWithShape="0">
          <a:gsLst>
            <a:gs pos="0">
              <a:schemeClr val="accent5">
                <a:hueOff val="7693906"/>
                <a:satOff val="-2748"/>
                <a:lumOff val="441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7693906"/>
                <a:satOff val="-2748"/>
                <a:lumOff val="441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7693906"/>
                <a:satOff val="-2748"/>
                <a:lumOff val="441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ثابت</a:t>
          </a:r>
          <a:endParaRPr lang="ar-SA" sz="2800" b="1" kern="1200" dirty="0"/>
        </a:p>
      </dsp:txBody>
      <dsp:txXfrm>
        <a:off x="2851053" y="287014"/>
        <a:ext cx="1256619" cy="575353"/>
      </dsp:txXfrm>
    </dsp:sp>
    <dsp:sp modelId="{7F917AA3-E9EE-44F4-B029-FE2C8BA8A8DF}">
      <dsp:nvSpPr>
        <dsp:cNvPr id="0" name=""/>
        <dsp:cNvSpPr/>
      </dsp:nvSpPr>
      <dsp:spPr>
        <a:xfrm>
          <a:off x="2514597" y="1295400"/>
          <a:ext cx="1929528" cy="813673"/>
        </a:xfrm>
        <a:prstGeom prst="ellipse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متغير</a:t>
          </a:r>
          <a:endParaRPr lang="ar-SA" sz="2800" b="1" kern="1200" dirty="0"/>
        </a:p>
      </dsp:txBody>
      <dsp:txXfrm>
        <a:off x="2797170" y="1414560"/>
        <a:ext cx="1364382" cy="5753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AD2B2-D49F-431D-8624-109B4D1DF993}">
      <dsp:nvSpPr>
        <dsp:cNvPr id="0" name=""/>
        <dsp:cNvSpPr/>
      </dsp:nvSpPr>
      <dsp:spPr>
        <a:xfrm>
          <a:off x="3188026" y="0"/>
          <a:ext cx="2573895" cy="170674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3A70FF-4374-47C8-BA0C-52B428A18488}">
      <dsp:nvSpPr>
        <dsp:cNvPr id="0" name=""/>
        <dsp:cNvSpPr/>
      </dsp:nvSpPr>
      <dsp:spPr>
        <a:xfrm>
          <a:off x="3733803" y="609599"/>
          <a:ext cx="1444065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الإدراك</a:t>
          </a:r>
          <a:endParaRPr lang="ar-SA" sz="3600" b="1" kern="1200" dirty="0"/>
        </a:p>
      </dsp:txBody>
      <dsp:txXfrm>
        <a:off x="3733803" y="609599"/>
        <a:ext cx="1444065" cy="476131"/>
      </dsp:txXfrm>
    </dsp:sp>
    <dsp:sp modelId="{72A6AEF0-7A75-47FE-8A7A-969600C67A41}">
      <dsp:nvSpPr>
        <dsp:cNvPr id="0" name=""/>
        <dsp:cNvSpPr/>
      </dsp:nvSpPr>
      <dsp:spPr>
        <a:xfrm>
          <a:off x="2397358" y="980776"/>
          <a:ext cx="3207031" cy="170674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A94543-9D8F-40FC-A0A4-84C9C727BDFE}">
      <dsp:nvSpPr>
        <dsp:cNvPr id="0" name=""/>
        <dsp:cNvSpPr/>
      </dsp:nvSpPr>
      <dsp:spPr>
        <a:xfrm>
          <a:off x="3047996" y="1600199"/>
          <a:ext cx="1444065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الميول</a:t>
          </a:r>
          <a:endParaRPr lang="ar-SA" sz="3600" b="1" kern="1200" dirty="0"/>
        </a:p>
      </dsp:txBody>
      <dsp:txXfrm>
        <a:off x="3047996" y="1600199"/>
        <a:ext cx="1444065" cy="476131"/>
      </dsp:txXfrm>
    </dsp:sp>
    <dsp:sp modelId="{28CC0860-01BA-42C9-8023-2AEE33C10CFD}">
      <dsp:nvSpPr>
        <dsp:cNvPr id="0" name=""/>
        <dsp:cNvSpPr/>
      </dsp:nvSpPr>
      <dsp:spPr>
        <a:xfrm>
          <a:off x="3117707" y="1965173"/>
          <a:ext cx="2714533" cy="170674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B8E245-78C3-47B8-9497-3997A41007A9}">
      <dsp:nvSpPr>
        <dsp:cNvPr id="0" name=""/>
        <dsp:cNvSpPr/>
      </dsp:nvSpPr>
      <dsp:spPr>
        <a:xfrm>
          <a:off x="3733803" y="2590799"/>
          <a:ext cx="1444065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الفكر</a:t>
          </a:r>
          <a:endParaRPr lang="ar-SA" sz="3600" b="1" kern="1200" dirty="0"/>
        </a:p>
      </dsp:txBody>
      <dsp:txXfrm>
        <a:off x="3733803" y="2590799"/>
        <a:ext cx="1444065" cy="476131"/>
      </dsp:txXfrm>
    </dsp:sp>
    <dsp:sp modelId="{AF66CB55-9EA4-4705-8C9D-98FFA1A69D0E}">
      <dsp:nvSpPr>
        <dsp:cNvPr id="0" name=""/>
        <dsp:cNvSpPr/>
      </dsp:nvSpPr>
      <dsp:spPr>
        <a:xfrm>
          <a:off x="2666999" y="3059098"/>
          <a:ext cx="2670632" cy="146686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3B589E-6534-473F-AD0B-287220F3E6AF}">
      <dsp:nvSpPr>
        <dsp:cNvPr id="0" name=""/>
        <dsp:cNvSpPr/>
      </dsp:nvSpPr>
      <dsp:spPr>
        <a:xfrm>
          <a:off x="3047996" y="3565372"/>
          <a:ext cx="1444065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القيم</a:t>
          </a:r>
          <a:endParaRPr lang="ar-SA" sz="3600" b="1" kern="1200" dirty="0"/>
        </a:p>
      </dsp:txBody>
      <dsp:txXfrm>
        <a:off x="3047996" y="3565372"/>
        <a:ext cx="1444065" cy="47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8/22/1442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2870-0C1D-4DB7-B071-EF7D1C3BBE12}" type="slidenum">
              <a:rPr lang="ar-SA" smtClean="0">
                <a:solidFill>
                  <a:prstClr val="black"/>
                </a:solidFill>
              </a:rPr>
              <a:pPr/>
              <a:t>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18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2870-0C1D-4DB7-B071-EF7D1C3BBE12}" type="slidenum">
              <a:rPr lang="ar-SA" smtClean="0">
                <a:solidFill>
                  <a:prstClr val="black"/>
                </a:solidFill>
              </a:rPr>
              <a:pPr/>
              <a:t>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18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2870-0C1D-4DB7-B071-EF7D1C3BBE12}" type="slidenum">
              <a:rPr lang="ar-SA" smtClean="0">
                <a:solidFill>
                  <a:prstClr val="black"/>
                </a:solidFill>
              </a:rPr>
              <a:pPr/>
              <a:t>10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18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865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9505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9441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1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111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290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948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000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857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16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522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06848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027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73388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073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566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5947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403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43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338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6158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7506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25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213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875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438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462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738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407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064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33040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5685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8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8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  <p:sldLayoutId id="2147483951" r:id="rId15"/>
    <p:sldLayoutId id="2147483952" r:id="rId16"/>
    <p:sldLayoutId id="214748395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5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  <p:sldLayoutId id="2147483967" r:id="rId13"/>
    <p:sldLayoutId id="2147483968" r:id="rId14"/>
    <p:sldLayoutId id="2147483969" r:id="rId15"/>
    <p:sldLayoutId id="2147483970" r:id="rId16"/>
    <p:sldLayoutId id="214748397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0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الجوانب السلوكية التي لا يتعلمها الإنسان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32560"/>
            <a:ext cx="7848600" cy="4815840"/>
          </a:xfrm>
        </p:spPr>
        <p:txBody>
          <a:bodyPr>
            <a:normAutofit/>
          </a:bodyPr>
          <a:lstStyle/>
          <a:p>
            <a:pPr algn="just" rtl="1">
              <a:lnSpc>
                <a:spcPct val="17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 smtClean="0"/>
              <a:t> </a:t>
            </a:r>
            <a:r>
              <a:rPr lang="ar-SA" sz="3800" b="1" dirty="0" smtClean="0"/>
              <a:t>الغرائز.</a:t>
            </a:r>
          </a:p>
          <a:p>
            <a:pPr algn="just" rtl="1">
              <a:lnSpc>
                <a:spcPct val="17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3800" b="1" dirty="0" smtClean="0"/>
              <a:t> التغيرات الناتجة عن النضج.</a:t>
            </a:r>
          </a:p>
          <a:p>
            <a:pPr algn="just" rtl="1">
              <a:lnSpc>
                <a:spcPct val="17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3800" b="1" dirty="0"/>
              <a:t> </a:t>
            </a:r>
            <a:r>
              <a:rPr lang="ar-SA" sz="3800" b="1" dirty="0" smtClean="0"/>
              <a:t>السلوك الناتج عن المؤثرات المؤقتة.</a:t>
            </a:r>
          </a:p>
        </p:txBody>
      </p:sp>
    </p:spTree>
    <p:extLst>
      <p:ext uri="{BB962C8B-B14F-4D97-AF65-F5344CB8AC3E}">
        <p14:creationId xmlns:p14="http://schemas.microsoft.com/office/powerpoint/2010/main" val="158017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النظريات الأساسية للتعلم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1/ النظرية </a:t>
            </a:r>
            <a:r>
              <a:rPr lang="ar-SA" sz="3600" b="1" dirty="0" err="1" smtClean="0">
                <a:solidFill>
                  <a:srgbClr val="C00000"/>
                </a:solidFill>
              </a:rPr>
              <a:t>الإرتباطية</a:t>
            </a:r>
            <a:r>
              <a:rPr lang="ar-SA" sz="3600" b="1" dirty="0" smtClean="0">
                <a:solidFill>
                  <a:srgbClr val="C00000"/>
                </a:solidFill>
              </a:rPr>
              <a:t> (</a:t>
            </a:r>
            <a:r>
              <a:rPr lang="ar-SA" sz="3600" b="1" dirty="0" err="1" smtClean="0">
                <a:solidFill>
                  <a:srgbClr val="C00000"/>
                </a:solidFill>
              </a:rPr>
              <a:t>لبافلوف</a:t>
            </a:r>
            <a:r>
              <a:rPr lang="ar-SA" sz="3600" b="1" dirty="0" smtClean="0">
                <a:solidFill>
                  <a:srgbClr val="C00000"/>
                </a:solidFill>
              </a:rPr>
              <a:t>):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3600" b="1" dirty="0" smtClean="0">
                <a:solidFill>
                  <a:srgbClr val="BC04BC"/>
                </a:solidFill>
              </a:rPr>
              <a:t>أ. قانون التلازم: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400" b="1" dirty="0" smtClean="0"/>
              <a:t>يعتمد على التلازم بين الحدث </a:t>
            </a:r>
            <a:r>
              <a:rPr lang="ar-SA" sz="2400" b="1" dirty="0" err="1" smtClean="0"/>
              <a:t>والإستجابة</a:t>
            </a:r>
            <a:r>
              <a:rPr lang="ar-SA" sz="2400" b="1" dirty="0" smtClean="0"/>
              <a:t> أي الاستفادة من التجارب الماضية.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3600" b="1" dirty="0" smtClean="0">
                <a:solidFill>
                  <a:srgbClr val="BC04BC"/>
                </a:solidFill>
              </a:rPr>
              <a:t>ب. قانون الأثر: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SA" sz="2400" b="1" dirty="0" smtClean="0"/>
              <a:t>التعلم يتم عن طريق التجرب</a:t>
            </a:r>
            <a:r>
              <a:rPr lang="ar-SA" sz="2400" b="1" dirty="0" smtClean="0"/>
              <a:t>ة والخطأ فالإنسان يميل إلى تكرار السلوك الذي حقق له الرضا أو الفائدة ويميل إلى تجنب تكرار السلوك الذي ينتج عنه ضرر أو أذي.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2102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النظريات الأساسية للتعلم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2/نظرية التعلم الشرطي الإجرائي (</a:t>
            </a:r>
            <a:r>
              <a:rPr lang="ar-SA" sz="3600" b="1" dirty="0" err="1" smtClean="0">
                <a:solidFill>
                  <a:srgbClr val="C00000"/>
                </a:solidFill>
              </a:rPr>
              <a:t>لإسكنر</a:t>
            </a:r>
            <a:r>
              <a:rPr lang="ar-SA" sz="3600" b="1" dirty="0" smtClean="0">
                <a:solidFill>
                  <a:srgbClr val="C00000"/>
                </a:solidFill>
              </a:rPr>
              <a:t>):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SA" sz="2400" b="1" dirty="0" smtClean="0"/>
              <a:t>بما أن الحيوان يميل في المستقبل إلى أن يعمل ما قام به وقت التعزيز فإن الباحث يستطي</a:t>
            </a:r>
            <a:r>
              <a:rPr lang="ar-SA" sz="2400" b="1" dirty="0" smtClean="0"/>
              <a:t>ع عن طريق رمي الطعام لكل خطوة على الطريق أن يقود الحيوان ليعمل ما يريده الباحث.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5213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العلم والفكر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dirty="0" smtClean="0"/>
              <a:t>العلم هو مجموعة منبثقة من المعارف المتكاملة والمعلومات.</a:t>
            </a:r>
            <a:endParaRPr lang="ar-SA" b="1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85723"/>
              </p:ext>
            </p:extLst>
          </p:nvPr>
        </p:nvGraphicFramePr>
        <p:xfrm>
          <a:off x="457200" y="2438400"/>
          <a:ext cx="7924800" cy="3733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962400"/>
                <a:gridCol w="3962400"/>
              </a:tblGrid>
              <a:tr h="1039124"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 smtClean="0">
                          <a:solidFill>
                            <a:srgbClr val="BC04BC"/>
                          </a:solidFill>
                        </a:rPr>
                        <a:t>العلم</a:t>
                      </a:r>
                      <a:endParaRPr lang="ar-SA" sz="4000" b="1" dirty="0">
                        <a:solidFill>
                          <a:srgbClr val="BC04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b="1" dirty="0" smtClean="0">
                          <a:solidFill>
                            <a:srgbClr val="BC04BC"/>
                          </a:solidFill>
                        </a:rPr>
                        <a:t>الفكر</a:t>
                      </a:r>
                      <a:endParaRPr lang="ar-SA" sz="4000" b="1" dirty="0">
                        <a:solidFill>
                          <a:srgbClr val="BC04BC"/>
                        </a:solidFill>
                      </a:endParaRPr>
                    </a:p>
                  </a:txBody>
                  <a:tcPr/>
                </a:tc>
              </a:tr>
              <a:tr h="2694676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SA" sz="2400" dirty="0" smtClean="0"/>
                        <a:t>هو المعرفة المنظمة التي تعتمد على الملاحظة والتجربة </a:t>
                      </a:r>
                      <a:r>
                        <a:rPr lang="ar-SA" sz="2400" dirty="0" err="1" smtClean="0"/>
                        <a:t>والإفتراضات</a:t>
                      </a:r>
                      <a:r>
                        <a:rPr lang="ar-SA" sz="2400" dirty="0" smtClean="0"/>
                        <a:t> والتحقق</a:t>
                      </a:r>
                      <a:r>
                        <a:rPr lang="ar-SA" sz="2400" baseline="0" dirty="0" smtClean="0"/>
                        <a:t> من صحتها.</a:t>
                      </a:r>
                    </a:p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SA" sz="2400" baseline="0" dirty="0" smtClean="0"/>
                        <a:t>مثل النظريات.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SA" sz="2400" dirty="0" smtClean="0"/>
                        <a:t>يعتمد الفكر على تتابع</a:t>
                      </a:r>
                      <a:r>
                        <a:rPr lang="ar-SA" sz="2400" baseline="0" dirty="0" smtClean="0"/>
                        <a:t> عمليات الإدراك والتصور واستحضار معاني الأشياء وتمييز الصور الذهنية وترتيبها.</a:t>
                      </a:r>
                    </a:p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SA" sz="2400" baseline="0" dirty="0" smtClean="0"/>
                        <a:t>مثل التفكير في مواجهة الكارثة.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3338" cy="914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العوامل التي تؤثر على عملية التعلم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0"/>
            <a:ext cx="7772870" cy="4876800"/>
          </a:xfrm>
        </p:spPr>
        <p:txBody>
          <a:bodyPr>
            <a:normAutofit fontScale="92500" lnSpcReduction="20000"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الرغبة.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القدرة.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الأهداف.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النتائج المتوقعة.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المجتمع الذي يعيش فيه الفرد.</a:t>
            </a:r>
          </a:p>
        </p:txBody>
      </p:sp>
    </p:spTree>
    <p:extLst>
      <p:ext uri="{BB962C8B-B14F-4D97-AF65-F5344CB8AC3E}">
        <p14:creationId xmlns:p14="http://schemas.microsoft.com/office/powerpoint/2010/main" val="27024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11340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solidFill>
                  <a:schemeClr val="accent2"/>
                </a:solidFill>
              </a:rPr>
              <a:t>منحنيات التعلم</a:t>
            </a:r>
            <a:endParaRPr lang="ar-SA" sz="44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752600"/>
            <a:ext cx="8305800" cy="4495800"/>
          </a:xfrm>
        </p:spPr>
        <p:txBody>
          <a:bodyPr>
            <a:normAutofit fontScale="92500"/>
          </a:bodyPr>
          <a:lstStyle/>
          <a:p>
            <a:pPr marL="0" lvl="0" indent="0" algn="r" rtl="1">
              <a:buClr>
                <a:prstClr val="black"/>
              </a:buClr>
              <a:buNone/>
            </a:pPr>
            <a:r>
              <a:rPr lang="ar-SA" b="1" dirty="0" smtClean="0"/>
              <a:t>                                         مستوى التعلم                                                 </a:t>
            </a:r>
            <a:r>
              <a:rPr lang="ar-SA" b="1" dirty="0" smtClean="0">
                <a:solidFill>
                  <a:prstClr val="black"/>
                </a:solidFill>
              </a:rPr>
              <a:t>مستوى </a:t>
            </a:r>
            <a:r>
              <a:rPr lang="ar-SA" b="1" dirty="0">
                <a:solidFill>
                  <a:prstClr val="black"/>
                </a:solidFill>
              </a:rPr>
              <a:t>التعلم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sz="2400" b="1" dirty="0" smtClean="0"/>
              <a:t>            عدد المحاولات                                     </a:t>
            </a:r>
            <a:r>
              <a:rPr lang="ar-SA" sz="2400" b="1" dirty="0" smtClean="0">
                <a:solidFill>
                  <a:prstClr val="black"/>
                </a:solidFill>
              </a:rPr>
              <a:t> </a:t>
            </a:r>
            <a:r>
              <a:rPr lang="ar-SA" sz="2400" b="1" dirty="0">
                <a:solidFill>
                  <a:prstClr val="black"/>
                </a:solidFill>
              </a:rPr>
              <a:t>عدد المحاولات</a:t>
            </a:r>
            <a:endParaRPr lang="ar-SA" sz="2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0" y="2514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34000" y="5257800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0" y="25146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4400" y="5242560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5349240" y="3733800"/>
            <a:ext cx="2910840" cy="1524000"/>
          </a:xfrm>
          <a:custGeom>
            <a:avLst/>
            <a:gdLst>
              <a:gd name="connsiteX0" fmla="*/ 0 w 2910840"/>
              <a:gd name="connsiteY0" fmla="*/ 1341120 h 1341120"/>
              <a:gd name="connsiteX1" fmla="*/ 822960 w 2910840"/>
              <a:gd name="connsiteY1" fmla="*/ 243840 h 1341120"/>
              <a:gd name="connsiteX2" fmla="*/ 2910840 w 2910840"/>
              <a:gd name="connsiteY2" fmla="*/ 0 h 1341120"/>
              <a:gd name="connsiteX3" fmla="*/ 2910840 w 2910840"/>
              <a:gd name="connsiteY3" fmla="*/ 0 h 1341120"/>
              <a:gd name="connsiteX4" fmla="*/ 2910840 w 2910840"/>
              <a:gd name="connsiteY4" fmla="*/ 0 h 1341120"/>
              <a:gd name="connsiteX5" fmla="*/ 2910840 w 2910840"/>
              <a:gd name="connsiteY5" fmla="*/ 0 h 134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0840" h="1341120">
                <a:moveTo>
                  <a:pt x="0" y="1341120"/>
                </a:moveTo>
                <a:cubicBezTo>
                  <a:pt x="168910" y="904240"/>
                  <a:pt x="337820" y="467360"/>
                  <a:pt x="822960" y="243840"/>
                </a:cubicBezTo>
                <a:cubicBezTo>
                  <a:pt x="1308100" y="20320"/>
                  <a:pt x="2910840" y="0"/>
                  <a:pt x="2910840" y="0"/>
                </a:cubicBezTo>
                <a:lnTo>
                  <a:pt x="2910840" y="0"/>
                </a:lnTo>
                <a:lnTo>
                  <a:pt x="2910840" y="0"/>
                </a:lnTo>
                <a:lnTo>
                  <a:pt x="2910840" y="0"/>
                </a:ln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Freeform 21"/>
          <p:cNvSpPr/>
          <p:nvPr/>
        </p:nvSpPr>
        <p:spPr>
          <a:xfrm>
            <a:off x="929640" y="4587240"/>
            <a:ext cx="3139440" cy="670560"/>
          </a:xfrm>
          <a:custGeom>
            <a:avLst/>
            <a:gdLst>
              <a:gd name="connsiteX0" fmla="*/ 0 w 3139440"/>
              <a:gd name="connsiteY0" fmla="*/ 807445 h 807445"/>
              <a:gd name="connsiteX1" fmla="*/ 670560 w 3139440"/>
              <a:gd name="connsiteY1" fmla="*/ 60685 h 807445"/>
              <a:gd name="connsiteX2" fmla="*/ 3139440 w 3139440"/>
              <a:gd name="connsiteY2" fmla="*/ 45445 h 807445"/>
              <a:gd name="connsiteX3" fmla="*/ 3139440 w 3139440"/>
              <a:gd name="connsiteY3" fmla="*/ 45445 h 807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9440" h="807445">
                <a:moveTo>
                  <a:pt x="0" y="807445"/>
                </a:moveTo>
                <a:cubicBezTo>
                  <a:pt x="73660" y="497565"/>
                  <a:pt x="147320" y="187685"/>
                  <a:pt x="670560" y="60685"/>
                </a:cubicBezTo>
                <a:cubicBezTo>
                  <a:pt x="1193800" y="-66315"/>
                  <a:pt x="3139440" y="45445"/>
                  <a:pt x="3139440" y="45445"/>
                </a:cubicBezTo>
                <a:lnTo>
                  <a:pt x="3139440" y="45445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15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3338" cy="11430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أهمية التعلم في العمل الإداري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7772870" cy="4648199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 smtClean="0"/>
              <a:t> زيادة القدرات.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err="1" smtClean="0"/>
              <a:t>الإقتصاد</a:t>
            </a:r>
            <a:r>
              <a:rPr lang="ar-SA" sz="2400" b="1" dirty="0" smtClean="0"/>
              <a:t> في المجهود.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سرعة الإنجاز.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تحسين الأداء.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تسهيل عملية الرقابة.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المساعدة في عملية تقييم الأداء.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زيادة المبيوعات.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475426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sz="4000" b="1" dirty="0" smtClean="0">
                <a:solidFill>
                  <a:schemeClr val="accent2"/>
                </a:solidFill>
              </a:rPr>
              <a:t>الإدراك</a:t>
            </a:r>
            <a:r>
              <a:rPr lang="en-US" b="1" dirty="0">
                <a:solidFill>
                  <a:schemeClr val="accent2"/>
                </a:solidFill>
                <a:latin typeface="Simplified Arabic"/>
                <a:ea typeface="Times New Roman"/>
              </a:rPr>
              <a:t>Perception 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3200" b="1" dirty="0" smtClean="0"/>
              <a:t>هو الكيفية التي يفهم بها الفرد ما يحيط به من أشخاص وأشياء مختلفة.</a:t>
            </a:r>
          </a:p>
          <a:p>
            <a:pPr marL="0" indent="0" algn="r" rtl="1">
              <a:buNone/>
            </a:pPr>
            <a:endParaRPr lang="ar-SA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152400" y="3657600"/>
            <a:ext cx="87630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مؤثر خارجي       إحساس      شعور      الأعصاب      المخ         تفسير      معاني       سلوك </a:t>
            </a:r>
            <a:endParaRPr lang="ar-SA" sz="2000" b="1" dirty="0"/>
          </a:p>
        </p:txBody>
      </p:sp>
      <p:sp>
        <p:nvSpPr>
          <p:cNvPr id="10" name="Left Arrow 9"/>
          <p:cNvSpPr/>
          <p:nvPr/>
        </p:nvSpPr>
        <p:spPr>
          <a:xfrm>
            <a:off x="7025640" y="387858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Left Arrow 11"/>
          <p:cNvSpPr/>
          <p:nvPr/>
        </p:nvSpPr>
        <p:spPr>
          <a:xfrm>
            <a:off x="6019800" y="390525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Left Arrow 12"/>
          <p:cNvSpPr/>
          <p:nvPr/>
        </p:nvSpPr>
        <p:spPr>
          <a:xfrm>
            <a:off x="3947160" y="387858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Left Arrow 13"/>
          <p:cNvSpPr/>
          <p:nvPr/>
        </p:nvSpPr>
        <p:spPr>
          <a:xfrm>
            <a:off x="3048000" y="390906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Left Arrow 14"/>
          <p:cNvSpPr/>
          <p:nvPr/>
        </p:nvSpPr>
        <p:spPr>
          <a:xfrm>
            <a:off x="2080260" y="387858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Left Arrow 15"/>
          <p:cNvSpPr/>
          <p:nvPr/>
        </p:nvSpPr>
        <p:spPr>
          <a:xfrm>
            <a:off x="1127760" y="386715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Left Arrow 16"/>
          <p:cNvSpPr/>
          <p:nvPr/>
        </p:nvSpPr>
        <p:spPr>
          <a:xfrm>
            <a:off x="5105400" y="3878580"/>
            <a:ext cx="228600" cy="11430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أنواع الإدراك</a:t>
            </a:r>
            <a:endParaRPr lang="ar-SA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52954510"/>
              </p:ext>
            </p:extLst>
          </p:nvPr>
        </p:nvGraphicFramePr>
        <p:xfrm>
          <a:off x="304800" y="1641388"/>
          <a:ext cx="4876800" cy="2133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4026"/>
              </p:ext>
            </p:extLst>
          </p:nvPr>
        </p:nvGraphicFramePr>
        <p:xfrm>
          <a:off x="304800" y="4311072"/>
          <a:ext cx="51816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angle 9"/>
          <p:cNvSpPr/>
          <p:nvPr/>
        </p:nvSpPr>
        <p:spPr>
          <a:xfrm>
            <a:off x="4648200" y="2146304"/>
            <a:ext cx="3825240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1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ar-SA" sz="3200" b="1" cap="all" dirty="0" smtClean="0">
                <a:solidFill>
                  <a:prstClr val="black"/>
                </a:solidFill>
              </a:rPr>
              <a:t>- ظاهري (حسي أو بصري)</a:t>
            </a:r>
            <a:endParaRPr lang="ar-SA" sz="3200" b="1" cap="all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289136"/>
            <a:ext cx="3825240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1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ar-SA" sz="3200" b="1" cap="all" dirty="0" smtClean="0">
                <a:solidFill>
                  <a:prstClr val="black"/>
                </a:solidFill>
              </a:rPr>
              <a:t>- باطني (ذهني أو نفسي)</a:t>
            </a:r>
            <a:endParaRPr lang="ar-SA" sz="3200" b="1" cap="al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3338" cy="914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العوامل التي تؤثر على عملية الإدراك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0"/>
            <a:ext cx="7772870" cy="5181600"/>
          </a:xfrm>
        </p:spPr>
        <p:txBody>
          <a:bodyPr>
            <a:normAutofit fontScale="92500" lnSpcReduction="10000"/>
          </a:bodyPr>
          <a:lstStyle/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الوسائط.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المكان والزمان.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التشابه بين الأشياء.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البيئة الثقافية.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خصائص الأشياء.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طبيعة الموقف.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التركيب النفسي للشخص.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القدرات العقلية للشخص.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تغيير المعلومات.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التجارب السابقة للشخص.</a:t>
            </a:r>
          </a:p>
          <a:p>
            <a:pPr algn="r" rtl="1">
              <a:buClr>
                <a:srgbClr val="C00000"/>
              </a:buClr>
              <a:buFont typeface="Arial" pitchFamily="34" charset="0"/>
              <a:buChar char="₰"/>
            </a:pPr>
            <a:r>
              <a:rPr lang="ar-SA" b="1" dirty="0" smtClean="0"/>
              <a:t>وجود مؤثر خارجي.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أهمية دراسة الإدراك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47800"/>
            <a:ext cx="8001000" cy="47244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400" b="1" dirty="0" smtClean="0"/>
              <a:t> إدراك الأشياء على حقيقتها.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تدريب العاملين على عملية الإدراك.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ضرورة إدراك العاملين لسلوك بعضهم البعض.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مقدرة الإدارة على الإدراك الحقيقي لسلوك العاملين.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التعلم </a:t>
            </a:r>
            <a:r>
              <a:rPr lang="en-US" b="1" dirty="0" smtClean="0">
                <a:solidFill>
                  <a:srgbClr val="0070C0"/>
                </a:solidFill>
              </a:rPr>
              <a:t>learning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953000" y="1752600"/>
            <a:ext cx="358140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800" b="1" dirty="0" smtClean="0"/>
              <a:t>هو عملية تغيير السلوك أو الخبرة نتيجة </a:t>
            </a:r>
            <a:r>
              <a:rPr lang="ar-SA" sz="2800" b="1" dirty="0" err="1" smtClean="0"/>
              <a:t>للمارسة</a:t>
            </a:r>
            <a:r>
              <a:rPr lang="ar-SA" sz="2800" b="1" dirty="0" smtClean="0"/>
              <a:t> والتجربة وتزويد الفرد بالمعارف والمهارات.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5027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1340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Learning, education, science</a:t>
            </a:r>
            <a:endParaRPr lang="ar-SA" b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18909095"/>
              </p:ext>
            </p:extLst>
          </p:nvPr>
        </p:nvGraphicFramePr>
        <p:xfrm>
          <a:off x="381000" y="1676400"/>
          <a:ext cx="8382000" cy="4495800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2606040"/>
                <a:gridCol w="2758440"/>
                <a:gridCol w="3017520"/>
              </a:tblGrid>
              <a:tr h="89916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accent2"/>
                          </a:solidFill>
                        </a:rPr>
                        <a:t>التعلم</a:t>
                      </a:r>
                      <a:r>
                        <a:rPr lang="ar-SA" sz="2400" b="1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endParaRPr lang="ar-SA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accent2"/>
                          </a:solidFill>
                        </a:rPr>
                        <a:t>التعليم</a:t>
                      </a:r>
                      <a:endParaRPr lang="ar-SA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accent2"/>
                          </a:solidFill>
                        </a:rPr>
                        <a:t>العلم</a:t>
                      </a:r>
                      <a:endParaRPr lang="ar-SA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معرفة غير رسمية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معرفة رسمية محدودة النطاق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معرفة غير رسمية واسعة النطاق</a:t>
                      </a:r>
                      <a:endParaRPr lang="ar-SA" sz="2400" b="1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</a:t>
                      </a:r>
                      <a:r>
                        <a:rPr lang="ar-SA" sz="2400" b="1" baseline="0" dirty="0" smtClean="0"/>
                        <a:t> بالسلوك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 بالتربية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 بالبحوث</a:t>
                      </a:r>
                      <a:r>
                        <a:rPr lang="ar-SA" sz="2400" b="1" baseline="0" dirty="0" smtClean="0"/>
                        <a:t> والنظريات</a:t>
                      </a:r>
                      <a:endParaRPr lang="ar-SA" sz="2400" b="1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يفرز سلوك جديد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يزيد من المعارف والمعلومات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يؤدي إلى </a:t>
                      </a:r>
                      <a:r>
                        <a:rPr lang="ar-SA" sz="2400" b="1" dirty="0" err="1" smtClean="0"/>
                        <a:t>إكتشاف</a:t>
                      </a:r>
                      <a:r>
                        <a:rPr lang="ar-SA" sz="2400" b="1" dirty="0" smtClean="0"/>
                        <a:t> المزيد من المعلومات والحقائق</a:t>
                      </a:r>
                      <a:endParaRPr lang="ar-SA" sz="2400" b="1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 بالإنسان والحيوان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 بالإنسان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/>
                        <a:t>يرتبط بالنوابغ من البشر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0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0070C0"/>
                </a:solidFill>
              </a:rPr>
              <a:t>المفاهيم السلوكية المرتبطة بمفهوم التعليم</a:t>
            </a:r>
            <a:endParaRPr lang="ar-SA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604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13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ماذا يتعلم الإنسان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32560"/>
            <a:ext cx="7848600" cy="4815840"/>
          </a:xfrm>
        </p:spPr>
        <p:txBody>
          <a:bodyPr>
            <a:normAutofit fontScale="62500" lnSpcReduction="20000"/>
          </a:bodyPr>
          <a:lstStyle/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b="1" dirty="0" smtClean="0"/>
              <a:t> </a:t>
            </a:r>
            <a:r>
              <a:rPr lang="ar-SA" sz="3800" b="1" dirty="0" smtClean="0"/>
              <a:t>التفكير.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 smtClean="0"/>
              <a:t> وسائل حل المشكلات.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/>
              <a:t> </a:t>
            </a:r>
            <a:r>
              <a:rPr lang="ar-SA" sz="3800" b="1" dirty="0" smtClean="0"/>
              <a:t>القدرات.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/>
              <a:t> </a:t>
            </a:r>
            <a:r>
              <a:rPr lang="ar-SA" sz="3800" b="1" dirty="0" smtClean="0"/>
              <a:t>المهارات.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/>
              <a:t> </a:t>
            </a:r>
            <a:r>
              <a:rPr lang="ar-SA" sz="3800" b="1" dirty="0" smtClean="0"/>
              <a:t>اللغات.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/>
              <a:t> </a:t>
            </a:r>
            <a:r>
              <a:rPr lang="ar-SA" sz="3800" b="1" dirty="0" smtClean="0"/>
              <a:t>القيم.</a:t>
            </a:r>
          </a:p>
          <a:p>
            <a:pPr algn="just" rtl="1">
              <a:lnSpc>
                <a:spcPct val="17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800" b="1" dirty="0"/>
              <a:t> </a:t>
            </a:r>
            <a:r>
              <a:rPr lang="ar-SA" sz="3800" b="1" dirty="0" smtClean="0"/>
              <a:t>دوره في المجتمع.</a:t>
            </a:r>
            <a:endParaRPr lang="ar-SA" sz="3800" b="1" dirty="0"/>
          </a:p>
        </p:txBody>
      </p:sp>
    </p:spTree>
    <p:extLst>
      <p:ext uri="{BB962C8B-B14F-4D97-AF65-F5344CB8AC3E}">
        <p14:creationId xmlns:p14="http://schemas.microsoft.com/office/powerpoint/2010/main" val="6674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4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6.xml><?xml version="1.0" encoding="utf-8"?>
<a:theme xmlns:a="http://schemas.openxmlformats.org/drawingml/2006/main" name="5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368</TotalTime>
  <Words>475</Words>
  <Application>Microsoft Office PowerPoint</Application>
  <PresentationFormat>On-screen Show (4:3)</PresentationFormat>
  <Paragraphs>107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Droplet</vt:lpstr>
      <vt:lpstr>1_Droplet</vt:lpstr>
      <vt:lpstr>2_Droplet</vt:lpstr>
      <vt:lpstr>3_Droplet</vt:lpstr>
      <vt:lpstr>4_Droplet</vt:lpstr>
      <vt:lpstr>5_Droplet</vt:lpstr>
      <vt:lpstr>Office Theme</vt:lpstr>
      <vt:lpstr>PowerPoint Presentation</vt:lpstr>
      <vt:lpstr>الإدراكPerception </vt:lpstr>
      <vt:lpstr>أنواع الإدراك</vt:lpstr>
      <vt:lpstr>العوامل التي تؤثر على عملية الإدراك</vt:lpstr>
      <vt:lpstr>أهمية دراسة الإدراك</vt:lpstr>
      <vt:lpstr>التعلم learning</vt:lpstr>
      <vt:lpstr>Learning, education, science</vt:lpstr>
      <vt:lpstr>المفاهيم السلوكية المرتبطة بمفهوم التعليم</vt:lpstr>
      <vt:lpstr>ماذا يتعلم الإنسان</vt:lpstr>
      <vt:lpstr>الجوانب السلوكية التي لا يتعلمها الإنسان</vt:lpstr>
      <vt:lpstr>النظريات الأساسية للتعلم</vt:lpstr>
      <vt:lpstr>النظريات الأساسية للتعلم</vt:lpstr>
      <vt:lpstr>العلم والفكر</vt:lpstr>
      <vt:lpstr>العوامل التي تؤثر على عملية التعلم</vt:lpstr>
      <vt:lpstr>منحنيات التعلم</vt:lpstr>
      <vt:lpstr>أهمية التعلم في العمل الإداري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25</cp:revision>
  <dcterms:created xsi:type="dcterms:W3CDTF">2006-08-16T00:00:00Z</dcterms:created>
  <dcterms:modified xsi:type="dcterms:W3CDTF">2021-04-04T22:14:25Z</dcterms:modified>
</cp:coreProperties>
</file>