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14" r:id="rId2"/>
  </p:sldMasterIdLst>
  <p:notesMasterIdLst>
    <p:notesMasterId r:id="rId35"/>
  </p:notesMasterIdLst>
  <p:sldIdLst>
    <p:sldId id="256" r:id="rId3"/>
    <p:sldId id="257" r:id="rId4"/>
    <p:sldId id="258" r:id="rId5"/>
    <p:sldId id="297" r:id="rId6"/>
    <p:sldId id="29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304" r:id="rId16"/>
    <p:sldId id="299" r:id="rId17"/>
    <p:sldId id="300" r:id="rId18"/>
    <p:sldId id="301" r:id="rId19"/>
    <p:sldId id="305" r:id="rId20"/>
    <p:sldId id="306" r:id="rId21"/>
    <p:sldId id="302" r:id="rId22"/>
    <p:sldId id="303" r:id="rId23"/>
    <p:sldId id="308" r:id="rId24"/>
    <p:sldId id="309" r:id="rId25"/>
    <p:sldId id="310" r:id="rId26"/>
    <p:sldId id="311" r:id="rId27"/>
    <p:sldId id="312" r:id="rId28"/>
    <p:sldId id="313" r:id="rId29"/>
    <p:sldId id="314" r:id="rId30"/>
    <p:sldId id="315" r:id="rId31"/>
    <p:sldId id="316" r:id="rId32"/>
    <p:sldId id="317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30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C50980-6B86-4830-ABC7-AB180C249F17}" type="doc">
      <dgm:prSet loTypeId="urn:microsoft.com/office/officeart/2008/layout/LinedList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5A1498E-4E19-4E8E-8C87-F6637FC4E27B}">
      <dgm:prSet/>
      <dgm:spPr/>
      <dgm:t>
        <a:bodyPr/>
        <a:lstStyle/>
        <a:p>
          <a:pPr rtl="1"/>
          <a:r>
            <a:rPr lang="ar-SA" b="1" smtClean="0"/>
            <a:t>اولاً: المقدمات</a:t>
          </a:r>
          <a:endParaRPr lang="en-US"/>
        </a:p>
      </dgm:t>
    </dgm:pt>
    <dgm:pt modelId="{56A3751E-E0B8-43B0-8628-CF85EE1232F7}" type="parTrans" cxnId="{8C747A60-62ED-4CDB-BBFF-D5257A66033C}">
      <dgm:prSet/>
      <dgm:spPr/>
      <dgm:t>
        <a:bodyPr/>
        <a:lstStyle/>
        <a:p>
          <a:pPr rtl="1"/>
          <a:endParaRPr lang="ar-SA"/>
        </a:p>
      </dgm:t>
    </dgm:pt>
    <dgm:pt modelId="{11F53865-C537-425C-9ACB-53BAD6A43977}" type="sibTrans" cxnId="{8C747A60-62ED-4CDB-BBFF-D5257A66033C}">
      <dgm:prSet/>
      <dgm:spPr/>
      <dgm:t>
        <a:bodyPr/>
        <a:lstStyle/>
        <a:p>
          <a:pPr rtl="1"/>
          <a:endParaRPr lang="ar-SA"/>
        </a:p>
      </dgm:t>
    </dgm:pt>
    <dgm:pt modelId="{ED40D513-0A6B-4EF8-A24E-9C8D8AC943F8}">
      <dgm:prSet/>
      <dgm:spPr/>
      <dgm:t>
        <a:bodyPr/>
        <a:lstStyle/>
        <a:p>
          <a:pPr rtl="1"/>
          <a:r>
            <a:rPr lang="ar-SA" smtClean="0"/>
            <a:t>مقدمة فى السلوك الانسانى.</a:t>
          </a:r>
          <a:endParaRPr lang="en-US"/>
        </a:p>
      </dgm:t>
    </dgm:pt>
    <dgm:pt modelId="{83750023-0A7C-4F66-ACC0-930D990FBCA1}" type="parTrans" cxnId="{E22DCB56-F4E0-4AAC-B9B9-84473BD825F3}">
      <dgm:prSet/>
      <dgm:spPr/>
      <dgm:t>
        <a:bodyPr/>
        <a:lstStyle/>
        <a:p>
          <a:pPr rtl="1"/>
          <a:endParaRPr lang="ar-SA"/>
        </a:p>
      </dgm:t>
    </dgm:pt>
    <dgm:pt modelId="{B0276CC1-4B02-4F67-AF7A-F8ABF18401F1}" type="sibTrans" cxnId="{E22DCB56-F4E0-4AAC-B9B9-84473BD825F3}">
      <dgm:prSet/>
      <dgm:spPr/>
      <dgm:t>
        <a:bodyPr/>
        <a:lstStyle/>
        <a:p>
          <a:pPr rtl="1"/>
          <a:endParaRPr lang="ar-SA"/>
        </a:p>
      </dgm:t>
    </dgm:pt>
    <dgm:pt modelId="{6A5980F4-88E0-43E6-B3E5-E65C62F0888C}">
      <dgm:prSet/>
      <dgm:spPr/>
      <dgm:t>
        <a:bodyPr/>
        <a:lstStyle/>
        <a:p>
          <a:pPr rtl="1"/>
          <a:r>
            <a:rPr lang="ar-SA" smtClean="0"/>
            <a:t>مقدمة فى التنظيم الإداري.</a:t>
          </a:r>
          <a:endParaRPr lang="en-US"/>
        </a:p>
      </dgm:t>
    </dgm:pt>
    <dgm:pt modelId="{655C26B3-C96C-4E96-9189-6D64A5B03D25}" type="parTrans" cxnId="{34EBEC7B-1290-40B0-9870-5BCC78FA5E8E}">
      <dgm:prSet/>
      <dgm:spPr/>
      <dgm:t>
        <a:bodyPr/>
        <a:lstStyle/>
        <a:p>
          <a:pPr rtl="1"/>
          <a:endParaRPr lang="ar-SA"/>
        </a:p>
      </dgm:t>
    </dgm:pt>
    <dgm:pt modelId="{51DB87B4-211C-400E-8E61-FCFDB36A0040}" type="sibTrans" cxnId="{34EBEC7B-1290-40B0-9870-5BCC78FA5E8E}">
      <dgm:prSet/>
      <dgm:spPr/>
      <dgm:t>
        <a:bodyPr/>
        <a:lstStyle/>
        <a:p>
          <a:pPr rtl="1"/>
          <a:endParaRPr lang="ar-SA"/>
        </a:p>
      </dgm:t>
    </dgm:pt>
    <dgm:pt modelId="{FE606E3E-1E5A-4046-85A8-90C80BA986C1}">
      <dgm:prSet/>
      <dgm:spPr/>
      <dgm:t>
        <a:bodyPr/>
        <a:lstStyle/>
        <a:p>
          <a:pPr rtl="1"/>
          <a:r>
            <a:rPr lang="ar-SA" smtClean="0"/>
            <a:t>مقدمة فى السلوك التنظيمى.</a:t>
          </a:r>
          <a:endParaRPr lang="en-US"/>
        </a:p>
      </dgm:t>
    </dgm:pt>
    <dgm:pt modelId="{F7D2214A-8437-4BCA-9654-2D69DAAE7978}" type="parTrans" cxnId="{2063F471-8810-4C3D-813A-B84E9825B45B}">
      <dgm:prSet/>
      <dgm:spPr/>
      <dgm:t>
        <a:bodyPr/>
        <a:lstStyle/>
        <a:p>
          <a:pPr rtl="1"/>
          <a:endParaRPr lang="ar-SA"/>
        </a:p>
      </dgm:t>
    </dgm:pt>
    <dgm:pt modelId="{72A50B21-A985-44C3-B86A-1E482915D967}" type="sibTrans" cxnId="{2063F471-8810-4C3D-813A-B84E9825B45B}">
      <dgm:prSet/>
      <dgm:spPr/>
      <dgm:t>
        <a:bodyPr/>
        <a:lstStyle/>
        <a:p>
          <a:pPr rtl="1"/>
          <a:endParaRPr lang="ar-SA"/>
        </a:p>
      </dgm:t>
    </dgm:pt>
    <dgm:pt modelId="{302C85E8-A3B5-43F6-952D-771255EAF3F5}">
      <dgm:prSet/>
      <dgm:spPr/>
      <dgm:t>
        <a:bodyPr/>
        <a:lstStyle/>
        <a:p>
          <a:pPr rtl="1"/>
          <a:r>
            <a:rPr lang="ar-SA" b="1" smtClean="0"/>
            <a:t>ثانياً:المحددات الفردية للسلوك الانسانى:</a:t>
          </a:r>
          <a:endParaRPr lang="en-US"/>
        </a:p>
      </dgm:t>
    </dgm:pt>
    <dgm:pt modelId="{FC678773-8EEF-47DA-A4D4-C1C84C91AA55}" type="parTrans" cxnId="{449F97FC-0A2C-4887-BD93-5EFF55C92077}">
      <dgm:prSet/>
      <dgm:spPr/>
      <dgm:t>
        <a:bodyPr/>
        <a:lstStyle/>
        <a:p>
          <a:pPr rtl="1"/>
          <a:endParaRPr lang="ar-SA"/>
        </a:p>
      </dgm:t>
    </dgm:pt>
    <dgm:pt modelId="{2570E890-7A53-4215-BC4C-82114B52627B}" type="sibTrans" cxnId="{449F97FC-0A2C-4887-BD93-5EFF55C92077}">
      <dgm:prSet/>
      <dgm:spPr/>
      <dgm:t>
        <a:bodyPr/>
        <a:lstStyle/>
        <a:p>
          <a:pPr rtl="1"/>
          <a:endParaRPr lang="ar-SA"/>
        </a:p>
      </dgm:t>
    </dgm:pt>
    <dgm:pt modelId="{B42233C3-2D64-44E8-B969-B78902FCB561}">
      <dgm:prSet/>
      <dgm:spPr/>
      <dgm:t>
        <a:bodyPr/>
        <a:lstStyle/>
        <a:p>
          <a:pPr rtl="1"/>
          <a:r>
            <a:rPr lang="ar-SA" smtClean="0"/>
            <a:t>الدوافع .	</a:t>
          </a:r>
          <a:endParaRPr lang="en-US"/>
        </a:p>
      </dgm:t>
    </dgm:pt>
    <dgm:pt modelId="{F6D0BD30-972E-4821-89E1-DDBAED9C458E}" type="parTrans" cxnId="{CF5EF134-6963-4865-A31C-D09BD032E11C}">
      <dgm:prSet/>
      <dgm:spPr/>
      <dgm:t>
        <a:bodyPr/>
        <a:lstStyle/>
        <a:p>
          <a:pPr rtl="1"/>
          <a:endParaRPr lang="ar-SA"/>
        </a:p>
      </dgm:t>
    </dgm:pt>
    <dgm:pt modelId="{574B4D43-6705-4172-9622-E4FB8F88C277}" type="sibTrans" cxnId="{CF5EF134-6963-4865-A31C-D09BD032E11C}">
      <dgm:prSet/>
      <dgm:spPr/>
      <dgm:t>
        <a:bodyPr/>
        <a:lstStyle/>
        <a:p>
          <a:pPr rtl="1"/>
          <a:endParaRPr lang="ar-SA"/>
        </a:p>
      </dgm:t>
    </dgm:pt>
    <dgm:pt modelId="{45EE9E16-C83C-41C9-9599-F88E329B8301}">
      <dgm:prSet/>
      <dgm:spPr/>
      <dgm:t>
        <a:bodyPr/>
        <a:lstStyle/>
        <a:p>
          <a:pPr rtl="1"/>
          <a:r>
            <a:rPr lang="ar-SA" smtClean="0"/>
            <a:t>الإدراك </a:t>
          </a:r>
          <a:endParaRPr lang="en-US"/>
        </a:p>
      </dgm:t>
    </dgm:pt>
    <dgm:pt modelId="{124B7722-FFE5-43F7-9D85-54539293BFDE}" type="parTrans" cxnId="{DE1C7CCD-AFBD-4E8D-8D1D-15A5381F71FC}">
      <dgm:prSet/>
      <dgm:spPr/>
      <dgm:t>
        <a:bodyPr/>
        <a:lstStyle/>
        <a:p>
          <a:pPr rtl="1"/>
          <a:endParaRPr lang="ar-SA"/>
        </a:p>
      </dgm:t>
    </dgm:pt>
    <dgm:pt modelId="{E787CD3D-5B80-4352-9E07-6A4481789E87}" type="sibTrans" cxnId="{DE1C7CCD-AFBD-4E8D-8D1D-15A5381F71FC}">
      <dgm:prSet/>
      <dgm:spPr/>
      <dgm:t>
        <a:bodyPr/>
        <a:lstStyle/>
        <a:p>
          <a:pPr rtl="1"/>
          <a:endParaRPr lang="ar-SA"/>
        </a:p>
      </dgm:t>
    </dgm:pt>
    <dgm:pt modelId="{07715ACA-D8B0-4D86-9B49-ACDC86A4EACB}">
      <dgm:prSet/>
      <dgm:spPr/>
      <dgm:t>
        <a:bodyPr/>
        <a:lstStyle/>
        <a:p>
          <a:pPr rtl="1"/>
          <a:r>
            <a:rPr lang="ar-SA" smtClean="0"/>
            <a:t>التعلم.</a:t>
          </a:r>
          <a:endParaRPr lang="en-US"/>
        </a:p>
      </dgm:t>
    </dgm:pt>
    <dgm:pt modelId="{0B6DCD3D-C2BF-43A6-B736-FDC6B574BBCB}" type="parTrans" cxnId="{52BAA2AA-A643-43E4-84DA-83FA73EA45D5}">
      <dgm:prSet/>
      <dgm:spPr/>
      <dgm:t>
        <a:bodyPr/>
        <a:lstStyle/>
        <a:p>
          <a:pPr rtl="1"/>
          <a:endParaRPr lang="ar-SA"/>
        </a:p>
      </dgm:t>
    </dgm:pt>
    <dgm:pt modelId="{E30D0548-3922-42A1-924C-8D272CE79627}" type="sibTrans" cxnId="{52BAA2AA-A643-43E4-84DA-83FA73EA45D5}">
      <dgm:prSet/>
      <dgm:spPr/>
      <dgm:t>
        <a:bodyPr/>
        <a:lstStyle/>
        <a:p>
          <a:pPr rtl="1"/>
          <a:endParaRPr lang="ar-SA"/>
        </a:p>
      </dgm:t>
    </dgm:pt>
    <dgm:pt modelId="{90B88F78-9B5B-4E91-972D-DD3F1B05EC32}">
      <dgm:prSet/>
      <dgm:spPr/>
      <dgm:t>
        <a:bodyPr/>
        <a:lstStyle/>
        <a:p>
          <a:pPr rtl="1"/>
          <a:r>
            <a:rPr lang="ar-SA" smtClean="0"/>
            <a:t>الشخصية.</a:t>
          </a:r>
          <a:endParaRPr lang="en-US"/>
        </a:p>
      </dgm:t>
    </dgm:pt>
    <dgm:pt modelId="{8A0F04CE-AA00-42C0-B4C6-8E791342EE5B}" type="parTrans" cxnId="{A65AFE36-C10F-4229-9827-1212826AB91F}">
      <dgm:prSet/>
      <dgm:spPr/>
      <dgm:t>
        <a:bodyPr/>
        <a:lstStyle/>
        <a:p>
          <a:pPr rtl="1"/>
          <a:endParaRPr lang="ar-SA"/>
        </a:p>
      </dgm:t>
    </dgm:pt>
    <dgm:pt modelId="{105DFC33-0E7B-4F85-BD23-F5FF93D4DA21}" type="sibTrans" cxnId="{A65AFE36-C10F-4229-9827-1212826AB91F}">
      <dgm:prSet/>
      <dgm:spPr/>
      <dgm:t>
        <a:bodyPr/>
        <a:lstStyle/>
        <a:p>
          <a:pPr rtl="1"/>
          <a:endParaRPr lang="ar-SA"/>
        </a:p>
      </dgm:t>
    </dgm:pt>
    <dgm:pt modelId="{972B9E60-8758-48C1-8090-38F65F7B837B}">
      <dgm:prSet/>
      <dgm:spPr/>
      <dgm:t>
        <a:bodyPr/>
        <a:lstStyle/>
        <a:p>
          <a:pPr rtl="1"/>
          <a:r>
            <a:rPr lang="ar-SA" smtClean="0"/>
            <a:t>الإتجاهات والقيم.</a:t>
          </a:r>
          <a:endParaRPr lang="en-US"/>
        </a:p>
      </dgm:t>
    </dgm:pt>
    <dgm:pt modelId="{E9E75864-D872-43A5-B7F4-E09072BE99DD}" type="parTrans" cxnId="{936E202A-7697-498A-B8B0-6A206791142E}">
      <dgm:prSet/>
      <dgm:spPr/>
      <dgm:t>
        <a:bodyPr/>
        <a:lstStyle/>
        <a:p>
          <a:pPr rtl="1"/>
          <a:endParaRPr lang="ar-SA"/>
        </a:p>
      </dgm:t>
    </dgm:pt>
    <dgm:pt modelId="{042613A1-89EC-478D-AC4C-80D857B2FAE6}" type="sibTrans" cxnId="{936E202A-7697-498A-B8B0-6A206791142E}">
      <dgm:prSet/>
      <dgm:spPr/>
      <dgm:t>
        <a:bodyPr/>
        <a:lstStyle/>
        <a:p>
          <a:pPr rtl="1"/>
          <a:endParaRPr lang="ar-SA"/>
        </a:p>
      </dgm:t>
    </dgm:pt>
    <dgm:pt modelId="{A9D3A496-6AAB-4411-A410-5795FDCD1547}">
      <dgm:prSet/>
      <dgm:spPr/>
      <dgm:t>
        <a:bodyPr/>
        <a:lstStyle/>
        <a:p>
          <a:pPr rtl="1"/>
          <a:r>
            <a:rPr lang="ar-SA" smtClean="0"/>
            <a:t>الروح المعنوية.</a:t>
          </a:r>
          <a:endParaRPr lang="en-US"/>
        </a:p>
      </dgm:t>
    </dgm:pt>
    <dgm:pt modelId="{611E8CC4-87D3-47A5-9CE9-96A80F880F13}" type="parTrans" cxnId="{DB7489BE-109B-44C0-89BF-A264C33C84F2}">
      <dgm:prSet/>
      <dgm:spPr/>
      <dgm:t>
        <a:bodyPr/>
        <a:lstStyle/>
        <a:p>
          <a:pPr rtl="1"/>
          <a:endParaRPr lang="ar-SA"/>
        </a:p>
      </dgm:t>
    </dgm:pt>
    <dgm:pt modelId="{0946828D-8311-4BAD-9C32-4500A130F7B1}" type="sibTrans" cxnId="{DB7489BE-109B-44C0-89BF-A264C33C84F2}">
      <dgm:prSet/>
      <dgm:spPr/>
      <dgm:t>
        <a:bodyPr/>
        <a:lstStyle/>
        <a:p>
          <a:pPr rtl="1"/>
          <a:endParaRPr lang="ar-SA"/>
        </a:p>
      </dgm:t>
    </dgm:pt>
    <dgm:pt modelId="{4B7BC025-DD81-408B-936E-CF3F56577C67}">
      <dgm:prSet/>
      <dgm:spPr/>
      <dgm:t>
        <a:bodyPr/>
        <a:lstStyle/>
        <a:p>
          <a:pPr rtl="1"/>
          <a:r>
            <a:rPr lang="ar-SA" b="1" smtClean="0"/>
            <a:t>ثالثاً: المحددات الإجتماعية للسلوك الانسانى تم اختيار احدها:</a:t>
          </a:r>
          <a:endParaRPr lang="en-US"/>
        </a:p>
      </dgm:t>
    </dgm:pt>
    <dgm:pt modelId="{0FA02EA3-8113-4776-9D9F-520EC6111A7F}" type="parTrans" cxnId="{90141F1F-2A2A-41F3-B7B9-E680B9E0BD09}">
      <dgm:prSet/>
      <dgm:spPr/>
      <dgm:t>
        <a:bodyPr/>
        <a:lstStyle/>
        <a:p>
          <a:pPr rtl="1"/>
          <a:endParaRPr lang="ar-SA"/>
        </a:p>
      </dgm:t>
    </dgm:pt>
    <dgm:pt modelId="{70361359-E499-4A0B-9DAB-0544196B5A58}" type="sibTrans" cxnId="{90141F1F-2A2A-41F3-B7B9-E680B9E0BD09}">
      <dgm:prSet/>
      <dgm:spPr/>
      <dgm:t>
        <a:bodyPr/>
        <a:lstStyle/>
        <a:p>
          <a:pPr rtl="1"/>
          <a:endParaRPr lang="ar-SA"/>
        </a:p>
      </dgm:t>
    </dgm:pt>
    <dgm:pt modelId="{876FA80F-FF5E-4FF8-A224-50E74C016C34}">
      <dgm:prSet/>
      <dgm:spPr/>
      <dgm:t>
        <a:bodyPr/>
        <a:lstStyle/>
        <a:p>
          <a:pPr rtl="1"/>
          <a:r>
            <a:rPr lang="ar-SA" smtClean="0"/>
            <a:t>الجماعات.</a:t>
          </a:r>
          <a:endParaRPr lang="en-US"/>
        </a:p>
      </dgm:t>
    </dgm:pt>
    <dgm:pt modelId="{3217464C-9162-44F9-B77D-9B7BBE19FE89}" type="parTrans" cxnId="{07EB09D0-C118-40E6-A1BD-FA6200320CAD}">
      <dgm:prSet/>
      <dgm:spPr/>
      <dgm:t>
        <a:bodyPr/>
        <a:lstStyle/>
        <a:p>
          <a:pPr rtl="1"/>
          <a:endParaRPr lang="ar-SA"/>
        </a:p>
      </dgm:t>
    </dgm:pt>
    <dgm:pt modelId="{5EDD7DFD-B696-4DE6-A7D2-ED5DE8552789}" type="sibTrans" cxnId="{07EB09D0-C118-40E6-A1BD-FA6200320CAD}">
      <dgm:prSet/>
      <dgm:spPr/>
      <dgm:t>
        <a:bodyPr/>
        <a:lstStyle/>
        <a:p>
          <a:pPr rtl="1"/>
          <a:endParaRPr lang="ar-SA"/>
        </a:p>
      </dgm:t>
    </dgm:pt>
    <dgm:pt modelId="{F23B9690-618D-4D09-8035-423DDB28BBD4}" type="pres">
      <dgm:prSet presAssocID="{1BC50980-6B86-4830-ABC7-AB180C249F1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DC8DE716-D9C9-4033-9B32-C8D30A8EEB83}" type="pres">
      <dgm:prSet presAssocID="{D5A1498E-4E19-4E8E-8C87-F6637FC4E27B}" presName="thickLine" presStyleLbl="alignNode1" presStyleIdx="0" presStyleCnt="13"/>
      <dgm:spPr/>
    </dgm:pt>
    <dgm:pt modelId="{3738E400-8FAF-4772-8E7D-0414DB3B68D5}" type="pres">
      <dgm:prSet presAssocID="{D5A1498E-4E19-4E8E-8C87-F6637FC4E27B}" presName="horz1" presStyleCnt="0"/>
      <dgm:spPr/>
    </dgm:pt>
    <dgm:pt modelId="{D99FC520-1F54-4C71-8F46-41382E1DE147}" type="pres">
      <dgm:prSet presAssocID="{D5A1498E-4E19-4E8E-8C87-F6637FC4E27B}" presName="tx1" presStyleLbl="revTx" presStyleIdx="0" presStyleCnt="13"/>
      <dgm:spPr/>
      <dgm:t>
        <a:bodyPr/>
        <a:lstStyle/>
        <a:p>
          <a:pPr rtl="1"/>
          <a:endParaRPr lang="ar-SA"/>
        </a:p>
      </dgm:t>
    </dgm:pt>
    <dgm:pt modelId="{429E77F9-B6DF-40EF-848E-4C2D4E55C086}" type="pres">
      <dgm:prSet presAssocID="{D5A1498E-4E19-4E8E-8C87-F6637FC4E27B}" presName="vert1" presStyleCnt="0"/>
      <dgm:spPr/>
    </dgm:pt>
    <dgm:pt modelId="{0400EEF8-8302-4487-A440-B555C63F2181}" type="pres">
      <dgm:prSet presAssocID="{ED40D513-0A6B-4EF8-A24E-9C8D8AC943F8}" presName="thickLine" presStyleLbl="alignNode1" presStyleIdx="1" presStyleCnt="13"/>
      <dgm:spPr/>
    </dgm:pt>
    <dgm:pt modelId="{DDF65429-2322-46A8-877D-5B93E594A271}" type="pres">
      <dgm:prSet presAssocID="{ED40D513-0A6B-4EF8-A24E-9C8D8AC943F8}" presName="horz1" presStyleCnt="0"/>
      <dgm:spPr/>
    </dgm:pt>
    <dgm:pt modelId="{9046C313-17A9-424B-A2BF-83CFD7CB6E5A}" type="pres">
      <dgm:prSet presAssocID="{ED40D513-0A6B-4EF8-A24E-9C8D8AC943F8}" presName="tx1" presStyleLbl="revTx" presStyleIdx="1" presStyleCnt="13"/>
      <dgm:spPr/>
      <dgm:t>
        <a:bodyPr/>
        <a:lstStyle/>
        <a:p>
          <a:pPr rtl="1"/>
          <a:endParaRPr lang="ar-SA"/>
        </a:p>
      </dgm:t>
    </dgm:pt>
    <dgm:pt modelId="{926D4B8A-C367-432C-A4B6-4583CE897DB9}" type="pres">
      <dgm:prSet presAssocID="{ED40D513-0A6B-4EF8-A24E-9C8D8AC943F8}" presName="vert1" presStyleCnt="0"/>
      <dgm:spPr/>
    </dgm:pt>
    <dgm:pt modelId="{3E327734-0F42-4B13-9655-DDE2855C113D}" type="pres">
      <dgm:prSet presAssocID="{6A5980F4-88E0-43E6-B3E5-E65C62F0888C}" presName="thickLine" presStyleLbl="alignNode1" presStyleIdx="2" presStyleCnt="13"/>
      <dgm:spPr/>
    </dgm:pt>
    <dgm:pt modelId="{F43B30DB-87CB-4144-A83E-3D419066C8FA}" type="pres">
      <dgm:prSet presAssocID="{6A5980F4-88E0-43E6-B3E5-E65C62F0888C}" presName="horz1" presStyleCnt="0"/>
      <dgm:spPr/>
    </dgm:pt>
    <dgm:pt modelId="{75BC4533-038A-4229-B8FC-5F8A004EDADC}" type="pres">
      <dgm:prSet presAssocID="{6A5980F4-88E0-43E6-B3E5-E65C62F0888C}" presName="tx1" presStyleLbl="revTx" presStyleIdx="2" presStyleCnt="13"/>
      <dgm:spPr/>
      <dgm:t>
        <a:bodyPr/>
        <a:lstStyle/>
        <a:p>
          <a:pPr rtl="1"/>
          <a:endParaRPr lang="ar-SA"/>
        </a:p>
      </dgm:t>
    </dgm:pt>
    <dgm:pt modelId="{47254B1A-8E4B-4357-A276-C37E32A323D3}" type="pres">
      <dgm:prSet presAssocID="{6A5980F4-88E0-43E6-B3E5-E65C62F0888C}" presName="vert1" presStyleCnt="0"/>
      <dgm:spPr/>
    </dgm:pt>
    <dgm:pt modelId="{20782ED4-4B5E-49E5-938C-73629B0C4182}" type="pres">
      <dgm:prSet presAssocID="{FE606E3E-1E5A-4046-85A8-90C80BA986C1}" presName="thickLine" presStyleLbl="alignNode1" presStyleIdx="3" presStyleCnt="13"/>
      <dgm:spPr/>
    </dgm:pt>
    <dgm:pt modelId="{3953FA25-6D26-43E0-815D-955A9D3A21C2}" type="pres">
      <dgm:prSet presAssocID="{FE606E3E-1E5A-4046-85A8-90C80BA986C1}" presName="horz1" presStyleCnt="0"/>
      <dgm:spPr/>
    </dgm:pt>
    <dgm:pt modelId="{2D876928-F61C-47A6-91AC-605B35FA1EA1}" type="pres">
      <dgm:prSet presAssocID="{FE606E3E-1E5A-4046-85A8-90C80BA986C1}" presName="tx1" presStyleLbl="revTx" presStyleIdx="3" presStyleCnt="13"/>
      <dgm:spPr/>
      <dgm:t>
        <a:bodyPr/>
        <a:lstStyle/>
        <a:p>
          <a:pPr rtl="1"/>
          <a:endParaRPr lang="ar-SA"/>
        </a:p>
      </dgm:t>
    </dgm:pt>
    <dgm:pt modelId="{171476AA-3842-48E6-912B-B4E466DAE941}" type="pres">
      <dgm:prSet presAssocID="{FE606E3E-1E5A-4046-85A8-90C80BA986C1}" presName="vert1" presStyleCnt="0"/>
      <dgm:spPr/>
    </dgm:pt>
    <dgm:pt modelId="{DDA30EA6-75D2-4B5B-B46A-9BE1019A4F34}" type="pres">
      <dgm:prSet presAssocID="{302C85E8-A3B5-43F6-952D-771255EAF3F5}" presName="thickLine" presStyleLbl="alignNode1" presStyleIdx="4" presStyleCnt="13"/>
      <dgm:spPr/>
    </dgm:pt>
    <dgm:pt modelId="{64107411-7737-487C-92DE-6D04FE206135}" type="pres">
      <dgm:prSet presAssocID="{302C85E8-A3B5-43F6-952D-771255EAF3F5}" presName="horz1" presStyleCnt="0"/>
      <dgm:spPr/>
    </dgm:pt>
    <dgm:pt modelId="{A4EE93DE-4CFF-46E8-BCC9-AE3903925471}" type="pres">
      <dgm:prSet presAssocID="{302C85E8-A3B5-43F6-952D-771255EAF3F5}" presName="tx1" presStyleLbl="revTx" presStyleIdx="4" presStyleCnt="13"/>
      <dgm:spPr/>
      <dgm:t>
        <a:bodyPr/>
        <a:lstStyle/>
        <a:p>
          <a:pPr rtl="1"/>
          <a:endParaRPr lang="ar-SA"/>
        </a:p>
      </dgm:t>
    </dgm:pt>
    <dgm:pt modelId="{826F5B5A-9E68-457A-9CBC-F8DBC27DC95C}" type="pres">
      <dgm:prSet presAssocID="{302C85E8-A3B5-43F6-952D-771255EAF3F5}" presName="vert1" presStyleCnt="0"/>
      <dgm:spPr/>
    </dgm:pt>
    <dgm:pt modelId="{875B40B4-AAA9-42C4-8DEA-86AEFD3E9F23}" type="pres">
      <dgm:prSet presAssocID="{B42233C3-2D64-44E8-B969-B78902FCB561}" presName="thickLine" presStyleLbl="alignNode1" presStyleIdx="5" presStyleCnt="13"/>
      <dgm:spPr/>
    </dgm:pt>
    <dgm:pt modelId="{65E45E26-808C-4E1D-A534-C701EC4A4A82}" type="pres">
      <dgm:prSet presAssocID="{B42233C3-2D64-44E8-B969-B78902FCB561}" presName="horz1" presStyleCnt="0"/>
      <dgm:spPr/>
    </dgm:pt>
    <dgm:pt modelId="{27D8D580-A9CA-4128-A086-8260874F5A86}" type="pres">
      <dgm:prSet presAssocID="{B42233C3-2D64-44E8-B969-B78902FCB561}" presName="tx1" presStyleLbl="revTx" presStyleIdx="5" presStyleCnt="13"/>
      <dgm:spPr/>
      <dgm:t>
        <a:bodyPr/>
        <a:lstStyle/>
        <a:p>
          <a:pPr rtl="1"/>
          <a:endParaRPr lang="ar-SA"/>
        </a:p>
      </dgm:t>
    </dgm:pt>
    <dgm:pt modelId="{A65E90F3-3A37-47CB-A72A-C5FE9BEB5849}" type="pres">
      <dgm:prSet presAssocID="{B42233C3-2D64-44E8-B969-B78902FCB561}" presName="vert1" presStyleCnt="0"/>
      <dgm:spPr/>
    </dgm:pt>
    <dgm:pt modelId="{25579801-F0A3-47B5-8DBB-555C4498CECC}" type="pres">
      <dgm:prSet presAssocID="{45EE9E16-C83C-41C9-9599-F88E329B8301}" presName="thickLine" presStyleLbl="alignNode1" presStyleIdx="6" presStyleCnt="13"/>
      <dgm:spPr/>
    </dgm:pt>
    <dgm:pt modelId="{952AFFAA-2C4F-4501-9099-EE8F61AF607F}" type="pres">
      <dgm:prSet presAssocID="{45EE9E16-C83C-41C9-9599-F88E329B8301}" presName="horz1" presStyleCnt="0"/>
      <dgm:spPr/>
    </dgm:pt>
    <dgm:pt modelId="{89AAC96C-8AE3-45C3-B679-EB6E3FC8D071}" type="pres">
      <dgm:prSet presAssocID="{45EE9E16-C83C-41C9-9599-F88E329B8301}" presName="tx1" presStyleLbl="revTx" presStyleIdx="6" presStyleCnt="13"/>
      <dgm:spPr/>
      <dgm:t>
        <a:bodyPr/>
        <a:lstStyle/>
        <a:p>
          <a:pPr rtl="1"/>
          <a:endParaRPr lang="ar-SA"/>
        </a:p>
      </dgm:t>
    </dgm:pt>
    <dgm:pt modelId="{C9486830-7329-446F-B3CE-B04489A47E4B}" type="pres">
      <dgm:prSet presAssocID="{45EE9E16-C83C-41C9-9599-F88E329B8301}" presName="vert1" presStyleCnt="0"/>
      <dgm:spPr/>
    </dgm:pt>
    <dgm:pt modelId="{9568AE43-33AC-45A7-A4CA-B4FF6C0799CD}" type="pres">
      <dgm:prSet presAssocID="{07715ACA-D8B0-4D86-9B49-ACDC86A4EACB}" presName="thickLine" presStyleLbl="alignNode1" presStyleIdx="7" presStyleCnt="13"/>
      <dgm:spPr/>
    </dgm:pt>
    <dgm:pt modelId="{38AB3A40-BBD5-4689-B663-9C12C70E5B32}" type="pres">
      <dgm:prSet presAssocID="{07715ACA-D8B0-4D86-9B49-ACDC86A4EACB}" presName="horz1" presStyleCnt="0"/>
      <dgm:spPr/>
    </dgm:pt>
    <dgm:pt modelId="{8ACE01EA-9819-49B9-A0D4-E4C22EECB3F1}" type="pres">
      <dgm:prSet presAssocID="{07715ACA-D8B0-4D86-9B49-ACDC86A4EACB}" presName="tx1" presStyleLbl="revTx" presStyleIdx="7" presStyleCnt="13"/>
      <dgm:spPr/>
      <dgm:t>
        <a:bodyPr/>
        <a:lstStyle/>
        <a:p>
          <a:pPr rtl="1"/>
          <a:endParaRPr lang="ar-SA"/>
        </a:p>
      </dgm:t>
    </dgm:pt>
    <dgm:pt modelId="{856F96EE-1995-4242-8F7A-4B9732DEE841}" type="pres">
      <dgm:prSet presAssocID="{07715ACA-D8B0-4D86-9B49-ACDC86A4EACB}" presName="vert1" presStyleCnt="0"/>
      <dgm:spPr/>
    </dgm:pt>
    <dgm:pt modelId="{8E14189E-5A1B-4B73-BF35-FEEF6588C134}" type="pres">
      <dgm:prSet presAssocID="{90B88F78-9B5B-4E91-972D-DD3F1B05EC32}" presName="thickLine" presStyleLbl="alignNode1" presStyleIdx="8" presStyleCnt="13"/>
      <dgm:spPr/>
    </dgm:pt>
    <dgm:pt modelId="{64A5A03A-6308-4CFD-A77C-91DD6000A738}" type="pres">
      <dgm:prSet presAssocID="{90B88F78-9B5B-4E91-972D-DD3F1B05EC32}" presName="horz1" presStyleCnt="0"/>
      <dgm:spPr/>
    </dgm:pt>
    <dgm:pt modelId="{47751F7C-DB80-4FDD-BF6F-23E7A0F225AD}" type="pres">
      <dgm:prSet presAssocID="{90B88F78-9B5B-4E91-972D-DD3F1B05EC32}" presName="tx1" presStyleLbl="revTx" presStyleIdx="8" presStyleCnt="13"/>
      <dgm:spPr/>
      <dgm:t>
        <a:bodyPr/>
        <a:lstStyle/>
        <a:p>
          <a:pPr rtl="1"/>
          <a:endParaRPr lang="ar-SA"/>
        </a:p>
      </dgm:t>
    </dgm:pt>
    <dgm:pt modelId="{DD222D8D-21A0-46B0-9D07-57C1A0CB8CBB}" type="pres">
      <dgm:prSet presAssocID="{90B88F78-9B5B-4E91-972D-DD3F1B05EC32}" presName="vert1" presStyleCnt="0"/>
      <dgm:spPr/>
    </dgm:pt>
    <dgm:pt modelId="{12AA98DA-5F01-4269-A845-180AC3AF3EAE}" type="pres">
      <dgm:prSet presAssocID="{972B9E60-8758-48C1-8090-38F65F7B837B}" presName="thickLine" presStyleLbl="alignNode1" presStyleIdx="9" presStyleCnt="13"/>
      <dgm:spPr/>
    </dgm:pt>
    <dgm:pt modelId="{34B2B41E-A2D0-46A4-B5FE-C3604284A004}" type="pres">
      <dgm:prSet presAssocID="{972B9E60-8758-48C1-8090-38F65F7B837B}" presName="horz1" presStyleCnt="0"/>
      <dgm:spPr/>
    </dgm:pt>
    <dgm:pt modelId="{4EA0514F-6CC6-4965-B379-B3FE948B66B2}" type="pres">
      <dgm:prSet presAssocID="{972B9E60-8758-48C1-8090-38F65F7B837B}" presName="tx1" presStyleLbl="revTx" presStyleIdx="9" presStyleCnt="13"/>
      <dgm:spPr/>
      <dgm:t>
        <a:bodyPr/>
        <a:lstStyle/>
        <a:p>
          <a:pPr rtl="1"/>
          <a:endParaRPr lang="ar-SA"/>
        </a:p>
      </dgm:t>
    </dgm:pt>
    <dgm:pt modelId="{D6F06750-B29E-4BB0-8728-5E3C1C92829D}" type="pres">
      <dgm:prSet presAssocID="{972B9E60-8758-48C1-8090-38F65F7B837B}" presName="vert1" presStyleCnt="0"/>
      <dgm:spPr/>
    </dgm:pt>
    <dgm:pt modelId="{7B763D8B-5A7B-4E07-83BE-8833BBD80814}" type="pres">
      <dgm:prSet presAssocID="{A9D3A496-6AAB-4411-A410-5795FDCD1547}" presName="thickLine" presStyleLbl="alignNode1" presStyleIdx="10" presStyleCnt="13"/>
      <dgm:spPr/>
    </dgm:pt>
    <dgm:pt modelId="{B3775B11-E5C4-4DC2-B344-4CC133D84888}" type="pres">
      <dgm:prSet presAssocID="{A9D3A496-6AAB-4411-A410-5795FDCD1547}" presName="horz1" presStyleCnt="0"/>
      <dgm:spPr/>
    </dgm:pt>
    <dgm:pt modelId="{8379D73C-9543-40EC-B0E0-8BB7CD6B8518}" type="pres">
      <dgm:prSet presAssocID="{A9D3A496-6AAB-4411-A410-5795FDCD1547}" presName="tx1" presStyleLbl="revTx" presStyleIdx="10" presStyleCnt="13"/>
      <dgm:spPr/>
      <dgm:t>
        <a:bodyPr/>
        <a:lstStyle/>
        <a:p>
          <a:pPr rtl="1"/>
          <a:endParaRPr lang="ar-SA"/>
        </a:p>
      </dgm:t>
    </dgm:pt>
    <dgm:pt modelId="{2975F3D3-6035-4229-985D-C18AC0A50B3F}" type="pres">
      <dgm:prSet presAssocID="{A9D3A496-6AAB-4411-A410-5795FDCD1547}" presName="vert1" presStyleCnt="0"/>
      <dgm:spPr/>
    </dgm:pt>
    <dgm:pt modelId="{718D45C6-74F6-4B10-8F6B-27DF8BAFA968}" type="pres">
      <dgm:prSet presAssocID="{4B7BC025-DD81-408B-936E-CF3F56577C67}" presName="thickLine" presStyleLbl="alignNode1" presStyleIdx="11" presStyleCnt="13"/>
      <dgm:spPr/>
    </dgm:pt>
    <dgm:pt modelId="{990733E1-CB3C-4804-9119-EA138415754D}" type="pres">
      <dgm:prSet presAssocID="{4B7BC025-DD81-408B-936E-CF3F56577C67}" presName="horz1" presStyleCnt="0"/>
      <dgm:spPr/>
    </dgm:pt>
    <dgm:pt modelId="{87B04BF0-A5EC-4785-9E48-D2ADAF4B66A2}" type="pres">
      <dgm:prSet presAssocID="{4B7BC025-DD81-408B-936E-CF3F56577C67}" presName="tx1" presStyleLbl="revTx" presStyleIdx="11" presStyleCnt="13"/>
      <dgm:spPr/>
      <dgm:t>
        <a:bodyPr/>
        <a:lstStyle/>
        <a:p>
          <a:pPr rtl="1"/>
          <a:endParaRPr lang="ar-SA"/>
        </a:p>
      </dgm:t>
    </dgm:pt>
    <dgm:pt modelId="{984FD108-FD75-4513-8EE6-D645F4686DEB}" type="pres">
      <dgm:prSet presAssocID="{4B7BC025-DD81-408B-936E-CF3F56577C67}" presName="vert1" presStyleCnt="0"/>
      <dgm:spPr/>
    </dgm:pt>
    <dgm:pt modelId="{778CB2F0-4978-47D0-928B-F31F3F464B90}" type="pres">
      <dgm:prSet presAssocID="{876FA80F-FF5E-4FF8-A224-50E74C016C34}" presName="thickLine" presStyleLbl="alignNode1" presStyleIdx="12" presStyleCnt="13"/>
      <dgm:spPr/>
    </dgm:pt>
    <dgm:pt modelId="{0CE0BAAD-8F94-49DF-A300-05169B1AFF91}" type="pres">
      <dgm:prSet presAssocID="{876FA80F-FF5E-4FF8-A224-50E74C016C34}" presName="horz1" presStyleCnt="0"/>
      <dgm:spPr/>
    </dgm:pt>
    <dgm:pt modelId="{CA54D291-F711-4C30-A3E3-672106363A0C}" type="pres">
      <dgm:prSet presAssocID="{876FA80F-FF5E-4FF8-A224-50E74C016C34}" presName="tx1" presStyleLbl="revTx" presStyleIdx="12" presStyleCnt="13"/>
      <dgm:spPr/>
      <dgm:t>
        <a:bodyPr/>
        <a:lstStyle/>
        <a:p>
          <a:pPr rtl="1"/>
          <a:endParaRPr lang="ar-SA"/>
        </a:p>
      </dgm:t>
    </dgm:pt>
    <dgm:pt modelId="{FFCB0B17-64D0-4FCB-AA2B-AFA562AC5A8A}" type="pres">
      <dgm:prSet presAssocID="{876FA80F-FF5E-4FF8-A224-50E74C016C34}" presName="vert1" presStyleCnt="0"/>
      <dgm:spPr/>
    </dgm:pt>
  </dgm:ptLst>
  <dgm:cxnLst>
    <dgm:cxn modelId="{2081E0F5-3C12-49F5-8744-5EDC646F2FEA}" type="presOf" srcId="{B42233C3-2D64-44E8-B969-B78902FCB561}" destId="{27D8D580-A9CA-4128-A086-8260874F5A86}" srcOrd="0" destOrd="0" presId="urn:microsoft.com/office/officeart/2008/layout/LinedList"/>
    <dgm:cxn modelId="{2063F471-8810-4C3D-813A-B84E9825B45B}" srcId="{1BC50980-6B86-4830-ABC7-AB180C249F17}" destId="{FE606E3E-1E5A-4046-85A8-90C80BA986C1}" srcOrd="3" destOrd="0" parTransId="{F7D2214A-8437-4BCA-9654-2D69DAAE7978}" sibTransId="{72A50B21-A985-44C3-B86A-1E482915D967}"/>
    <dgm:cxn modelId="{55A41661-50CD-4C73-B352-ECA72AB5C36F}" type="presOf" srcId="{FE606E3E-1E5A-4046-85A8-90C80BA986C1}" destId="{2D876928-F61C-47A6-91AC-605B35FA1EA1}" srcOrd="0" destOrd="0" presId="urn:microsoft.com/office/officeart/2008/layout/LinedList"/>
    <dgm:cxn modelId="{A65AFE36-C10F-4229-9827-1212826AB91F}" srcId="{1BC50980-6B86-4830-ABC7-AB180C249F17}" destId="{90B88F78-9B5B-4E91-972D-DD3F1B05EC32}" srcOrd="8" destOrd="0" parTransId="{8A0F04CE-AA00-42C0-B4C6-8E791342EE5B}" sibTransId="{105DFC33-0E7B-4F85-BD23-F5FF93D4DA21}"/>
    <dgm:cxn modelId="{52BAA2AA-A643-43E4-84DA-83FA73EA45D5}" srcId="{1BC50980-6B86-4830-ABC7-AB180C249F17}" destId="{07715ACA-D8B0-4D86-9B49-ACDC86A4EACB}" srcOrd="7" destOrd="0" parTransId="{0B6DCD3D-C2BF-43A6-B736-FDC6B574BBCB}" sibTransId="{E30D0548-3922-42A1-924C-8D272CE79627}"/>
    <dgm:cxn modelId="{E22DCB56-F4E0-4AAC-B9B9-84473BD825F3}" srcId="{1BC50980-6B86-4830-ABC7-AB180C249F17}" destId="{ED40D513-0A6B-4EF8-A24E-9C8D8AC943F8}" srcOrd="1" destOrd="0" parTransId="{83750023-0A7C-4F66-ACC0-930D990FBCA1}" sibTransId="{B0276CC1-4B02-4F67-AF7A-F8ABF18401F1}"/>
    <dgm:cxn modelId="{C92E5B40-6A73-4985-95B9-698F0AB267AE}" type="presOf" srcId="{876FA80F-FF5E-4FF8-A224-50E74C016C34}" destId="{CA54D291-F711-4C30-A3E3-672106363A0C}" srcOrd="0" destOrd="0" presId="urn:microsoft.com/office/officeart/2008/layout/LinedList"/>
    <dgm:cxn modelId="{34EBEC7B-1290-40B0-9870-5BCC78FA5E8E}" srcId="{1BC50980-6B86-4830-ABC7-AB180C249F17}" destId="{6A5980F4-88E0-43E6-B3E5-E65C62F0888C}" srcOrd="2" destOrd="0" parTransId="{655C26B3-C96C-4E96-9189-6D64A5B03D25}" sibTransId="{51DB87B4-211C-400E-8E61-FCFDB36A0040}"/>
    <dgm:cxn modelId="{90141F1F-2A2A-41F3-B7B9-E680B9E0BD09}" srcId="{1BC50980-6B86-4830-ABC7-AB180C249F17}" destId="{4B7BC025-DD81-408B-936E-CF3F56577C67}" srcOrd="11" destOrd="0" parTransId="{0FA02EA3-8113-4776-9D9F-520EC6111A7F}" sibTransId="{70361359-E499-4A0B-9DAB-0544196B5A58}"/>
    <dgm:cxn modelId="{DE1C7CCD-AFBD-4E8D-8D1D-15A5381F71FC}" srcId="{1BC50980-6B86-4830-ABC7-AB180C249F17}" destId="{45EE9E16-C83C-41C9-9599-F88E329B8301}" srcOrd="6" destOrd="0" parTransId="{124B7722-FFE5-43F7-9D85-54539293BFDE}" sibTransId="{E787CD3D-5B80-4352-9E07-6A4481789E87}"/>
    <dgm:cxn modelId="{6C5BCB7D-BDCD-4908-9A91-153A2354118C}" type="presOf" srcId="{45EE9E16-C83C-41C9-9599-F88E329B8301}" destId="{89AAC96C-8AE3-45C3-B679-EB6E3FC8D071}" srcOrd="0" destOrd="0" presId="urn:microsoft.com/office/officeart/2008/layout/LinedList"/>
    <dgm:cxn modelId="{BE127A52-C337-47B2-AE0C-C4ECDCD6F111}" type="presOf" srcId="{1BC50980-6B86-4830-ABC7-AB180C249F17}" destId="{F23B9690-618D-4D09-8035-423DDB28BBD4}" srcOrd="0" destOrd="0" presId="urn:microsoft.com/office/officeart/2008/layout/LinedList"/>
    <dgm:cxn modelId="{07EB09D0-C118-40E6-A1BD-FA6200320CAD}" srcId="{1BC50980-6B86-4830-ABC7-AB180C249F17}" destId="{876FA80F-FF5E-4FF8-A224-50E74C016C34}" srcOrd="12" destOrd="0" parTransId="{3217464C-9162-44F9-B77D-9B7BBE19FE89}" sibTransId="{5EDD7DFD-B696-4DE6-A7D2-ED5DE8552789}"/>
    <dgm:cxn modelId="{DF809C99-81DD-465F-B2FE-679DE6309B74}" type="presOf" srcId="{90B88F78-9B5B-4E91-972D-DD3F1B05EC32}" destId="{47751F7C-DB80-4FDD-BF6F-23E7A0F225AD}" srcOrd="0" destOrd="0" presId="urn:microsoft.com/office/officeart/2008/layout/LinedList"/>
    <dgm:cxn modelId="{CD42B79D-23D6-4149-B4B9-69124296A512}" type="presOf" srcId="{ED40D513-0A6B-4EF8-A24E-9C8D8AC943F8}" destId="{9046C313-17A9-424B-A2BF-83CFD7CB6E5A}" srcOrd="0" destOrd="0" presId="urn:microsoft.com/office/officeart/2008/layout/LinedList"/>
    <dgm:cxn modelId="{A2C02158-10E3-40C1-BC78-069CBD624CBA}" type="presOf" srcId="{972B9E60-8758-48C1-8090-38F65F7B837B}" destId="{4EA0514F-6CC6-4965-B379-B3FE948B66B2}" srcOrd="0" destOrd="0" presId="urn:microsoft.com/office/officeart/2008/layout/LinedList"/>
    <dgm:cxn modelId="{833FCC7A-EC22-455B-BA8C-AD85B4ADA8F6}" type="presOf" srcId="{302C85E8-A3B5-43F6-952D-771255EAF3F5}" destId="{A4EE93DE-4CFF-46E8-BCC9-AE3903925471}" srcOrd="0" destOrd="0" presId="urn:microsoft.com/office/officeart/2008/layout/LinedList"/>
    <dgm:cxn modelId="{8C747A60-62ED-4CDB-BBFF-D5257A66033C}" srcId="{1BC50980-6B86-4830-ABC7-AB180C249F17}" destId="{D5A1498E-4E19-4E8E-8C87-F6637FC4E27B}" srcOrd="0" destOrd="0" parTransId="{56A3751E-E0B8-43B0-8628-CF85EE1232F7}" sibTransId="{11F53865-C537-425C-9ACB-53BAD6A43977}"/>
    <dgm:cxn modelId="{38CB6ECB-2CE9-4FAB-B682-5FFD0A000D38}" type="presOf" srcId="{D5A1498E-4E19-4E8E-8C87-F6637FC4E27B}" destId="{D99FC520-1F54-4C71-8F46-41382E1DE147}" srcOrd="0" destOrd="0" presId="urn:microsoft.com/office/officeart/2008/layout/LinedList"/>
    <dgm:cxn modelId="{BD944C23-72A1-4DEC-BF17-B025DD075779}" type="presOf" srcId="{6A5980F4-88E0-43E6-B3E5-E65C62F0888C}" destId="{75BC4533-038A-4229-B8FC-5F8A004EDADC}" srcOrd="0" destOrd="0" presId="urn:microsoft.com/office/officeart/2008/layout/LinedList"/>
    <dgm:cxn modelId="{B09A9222-428A-4D3C-A9EE-5024844EFC10}" type="presOf" srcId="{A9D3A496-6AAB-4411-A410-5795FDCD1547}" destId="{8379D73C-9543-40EC-B0E0-8BB7CD6B8518}" srcOrd="0" destOrd="0" presId="urn:microsoft.com/office/officeart/2008/layout/LinedList"/>
    <dgm:cxn modelId="{23E7DD30-1F5F-496E-B25D-76DF96C4CB05}" type="presOf" srcId="{07715ACA-D8B0-4D86-9B49-ACDC86A4EACB}" destId="{8ACE01EA-9819-49B9-A0D4-E4C22EECB3F1}" srcOrd="0" destOrd="0" presId="urn:microsoft.com/office/officeart/2008/layout/LinedList"/>
    <dgm:cxn modelId="{449F97FC-0A2C-4887-BD93-5EFF55C92077}" srcId="{1BC50980-6B86-4830-ABC7-AB180C249F17}" destId="{302C85E8-A3B5-43F6-952D-771255EAF3F5}" srcOrd="4" destOrd="0" parTransId="{FC678773-8EEF-47DA-A4D4-C1C84C91AA55}" sibTransId="{2570E890-7A53-4215-BC4C-82114B52627B}"/>
    <dgm:cxn modelId="{936E202A-7697-498A-B8B0-6A206791142E}" srcId="{1BC50980-6B86-4830-ABC7-AB180C249F17}" destId="{972B9E60-8758-48C1-8090-38F65F7B837B}" srcOrd="9" destOrd="0" parTransId="{E9E75864-D872-43A5-B7F4-E09072BE99DD}" sibTransId="{042613A1-89EC-478D-AC4C-80D857B2FAE6}"/>
    <dgm:cxn modelId="{D32FADFB-9A4A-4C55-B6FE-1356220B5E48}" type="presOf" srcId="{4B7BC025-DD81-408B-936E-CF3F56577C67}" destId="{87B04BF0-A5EC-4785-9E48-D2ADAF4B66A2}" srcOrd="0" destOrd="0" presId="urn:microsoft.com/office/officeart/2008/layout/LinedList"/>
    <dgm:cxn modelId="{CF5EF134-6963-4865-A31C-D09BD032E11C}" srcId="{1BC50980-6B86-4830-ABC7-AB180C249F17}" destId="{B42233C3-2D64-44E8-B969-B78902FCB561}" srcOrd="5" destOrd="0" parTransId="{F6D0BD30-972E-4821-89E1-DDBAED9C458E}" sibTransId="{574B4D43-6705-4172-9622-E4FB8F88C277}"/>
    <dgm:cxn modelId="{DB7489BE-109B-44C0-89BF-A264C33C84F2}" srcId="{1BC50980-6B86-4830-ABC7-AB180C249F17}" destId="{A9D3A496-6AAB-4411-A410-5795FDCD1547}" srcOrd="10" destOrd="0" parTransId="{611E8CC4-87D3-47A5-9CE9-96A80F880F13}" sibTransId="{0946828D-8311-4BAD-9C32-4500A130F7B1}"/>
    <dgm:cxn modelId="{8E22D599-93C0-420E-AB93-7C20B44BCA29}" type="presParOf" srcId="{F23B9690-618D-4D09-8035-423DDB28BBD4}" destId="{DC8DE716-D9C9-4033-9B32-C8D30A8EEB83}" srcOrd="0" destOrd="0" presId="urn:microsoft.com/office/officeart/2008/layout/LinedList"/>
    <dgm:cxn modelId="{49450807-483A-425F-892F-C479BFD7130F}" type="presParOf" srcId="{F23B9690-618D-4D09-8035-423DDB28BBD4}" destId="{3738E400-8FAF-4772-8E7D-0414DB3B68D5}" srcOrd="1" destOrd="0" presId="urn:microsoft.com/office/officeart/2008/layout/LinedList"/>
    <dgm:cxn modelId="{CD714B31-84D6-4D27-89A1-9475D0DC002A}" type="presParOf" srcId="{3738E400-8FAF-4772-8E7D-0414DB3B68D5}" destId="{D99FC520-1F54-4C71-8F46-41382E1DE147}" srcOrd="0" destOrd="0" presId="urn:microsoft.com/office/officeart/2008/layout/LinedList"/>
    <dgm:cxn modelId="{9A63CF03-73C6-4F66-A97B-429B1699F265}" type="presParOf" srcId="{3738E400-8FAF-4772-8E7D-0414DB3B68D5}" destId="{429E77F9-B6DF-40EF-848E-4C2D4E55C086}" srcOrd="1" destOrd="0" presId="urn:microsoft.com/office/officeart/2008/layout/LinedList"/>
    <dgm:cxn modelId="{1FF8DE50-747B-4BBE-8EDF-05E1B2549B5D}" type="presParOf" srcId="{F23B9690-618D-4D09-8035-423DDB28BBD4}" destId="{0400EEF8-8302-4487-A440-B555C63F2181}" srcOrd="2" destOrd="0" presId="urn:microsoft.com/office/officeart/2008/layout/LinedList"/>
    <dgm:cxn modelId="{A7FA261D-C2BD-4FCE-B8F4-B3354A02BBBF}" type="presParOf" srcId="{F23B9690-618D-4D09-8035-423DDB28BBD4}" destId="{DDF65429-2322-46A8-877D-5B93E594A271}" srcOrd="3" destOrd="0" presId="urn:microsoft.com/office/officeart/2008/layout/LinedList"/>
    <dgm:cxn modelId="{FA93E4A6-1CB5-4111-86A1-F08982FBC754}" type="presParOf" srcId="{DDF65429-2322-46A8-877D-5B93E594A271}" destId="{9046C313-17A9-424B-A2BF-83CFD7CB6E5A}" srcOrd="0" destOrd="0" presId="urn:microsoft.com/office/officeart/2008/layout/LinedList"/>
    <dgm:cxn modelId="{B3FC7FD2-B6AC-4BAA-B70A-58BFFDFFF9D5}" type="presParOf" srcId="{DDF65429-2322-46A8-877D-5B93E594A271}" destId="{926D4B8A-C367-432C-A4B6-4583CE897DB9}" srcOrd="1" destOrd="0" presId="urn:microsoft.com/office/officeart/2008/layout/LinedList"/>
    <dgm:cxn modelId="{1DC816F5-441B-4A1F-AB8E-D87F6E390BE3}" type="presParOf" srcId="{F23B9690-618D-4D09-8035-423DDB28BBD4}" destId="{3E327734-0F42-4B13-9655-DDE2855C113D}" srcOrd="4" destOrd="0" presId="urn:microsoft.com/office/officeart/2008/layout/LinedList"/>
    <dgm:cxn modelId="{CB155A4C-2BB3-463A-95E7-3A97FD694254}" type="presParOf" srcId="{F23B9690-618D-4D09-8035-423DDB28BBD4}" destId="{F43B30DB-87CB-4144-A83E-3D419066C8FA}" srcOrd="5" destOrd="0" presId="urn:microsoft.com/office/officeart/2008/layout/LinedList"/>
    <dgm:cxn modelId="{C696DD49-F097-4E76-931A-53C7D99BF767}" type="presParOf" srcId="{F43B30DB-87CB-4144-A83E-3D419066C8FA}" destId="{75BC4533-038A-4229-B8FC-5F8A004EDADC}" srcOrd="0" destOrd="0" presId="urn:microsoft.com/office/officeart/2008/layout/LinedList"/>
    <dgm:cxn modelId="{7178512F-B793-4295-8E01-72940599BC86}" type="presParOf" srcId="{F43B30DB-87CB-4144-A83E-3D419066C8FA}" destId="{47254B1A-8E4B-4357-A276-C37E32A323D3}" srcOrd="1" destOrd="0" presId="urn:microsoft.com/office/officeart/2008/layout/LinedList"/>
    <dgm:cxn modelId="{709B3A81-7F7C-4D69-807A-9BCE68C10EF3}" type="presParOf" srcId="{F23B9690-618D-4D09-8035-423DDB28BBD4}" destId="{20782ED4-4B5E-49E5-938C-73629B0C4182}" srcOrd="6" destOrd="0" presId="urn:microsoft.com/office/officeart/2008/layout/LinedList"/>
    <dgm:cxn modelId="{95802C2A-0BFE-40CF-B238-C5D38DC2F532}" type="presParOf" srcId="{F23B9690-618D-4D09-8035-423DDB28BBD4}" destId="{3953FA25-6D26-43E0-815D-955A9D3A21C2}" srcOrd="7" destOrd="0" presId="urn:microsoft.com/office/officeart/2008/layout/LinedList"/>
    <dgm:cxn modelId="{B2C3F715-8435-4E58-90C3-8F16A66FB630}" type="presParOf" srcId="{3953FA25-6D26-43E0-815D-955A9D3A21C2}" destId="{2D876928-F61C-47A6-91AC-605B35FA1EA1}" srcOrd="0" destOrd="0" presId="urn:microsoft.com/office/officeart/2008/layout/LinedList"/>
    <dgm:cxn modelId="{95ECF8C4-4711-45D1-A87A-05BF84421C00}" type="presParOf" srcId="{3953FA25-6D26-43E0-815D-955A9D3A21C2}" destId="{171476AA-3842-48E6-912B-B4E466DAE941}" srcOrd="1" destOrd="0" presId="urn:microsoft.com/office/officeart/2008/layout/LinedList"/>
    <dgm:cxn modelId="{4C8B9DD8-4474-4663-81BA-4177B207501B}" type="presParOf" srcId="{F23B9690-618D-4D09-8035-423DDB28BBD4}" destId="{DDA30EA6-75D2-4B5B-B46A-9BE1019A4F34}" srcOrd="8" destOrd="0" presId="urn:microsoft.com/office/officeart/2008/layout/LinedList"/>
    <dgm:cxn modelId="{3953E7F7-34FF-41E5-88E3-0CEAE6F19849}" type="presParOf" srcId="{F23B9690-618D-4D09-8035-423DDB28BBD4}" destId="{64107411-7737-487C-92DE-6D04FE206135}" srcOrd="9" destOrd="0" presId="urn:microsoft.com/office/officeart/2008/layout/LinedList"/>
    <dgm:cxn modelId="{0424FB2C-6516-4E4C-989F-47FC38B78A55}" type="presParOf" srcId="{64107411-7737-487C-92DE-6D04FE206135}" destId="{A4EE93DE-4CFF-46E8-BCC9-AE3903925471}" srcOrd="0" destOrd="0" presId="urn:microsoft.com/office/officeart/2008/layout/LinedList"/>
    <dgm:cxn modelId="{22A73D2F-20ED-4631-9F08-D7C032F44179}" type="presParOf" srcId="{64107411-7737-487C-92DE-6D04FE206135}" destId="{826F5B5A-9E68-457A-9CBC-F8DBC27DC95C}" srcOrd="1" destOrd="0" presId="urn:microsoft.com/office/officeart/2008/layout/LinedList"/>
    <dgm:cxn modelId="{12333E91-C49A-497E-A503-A5F2D3351607}" type="presParOf" srcId="{F23B9690-618D-4D09-8035-423DDB28BBD4}" destId="{875B40B4-AAA9-42C4-8DEA-86AEFD3E9F23}" srcOrd="10" destOrd="0" presId="urn:microsoft.com/office/officeart/2008/layout/LinedList"/>
    <dgm:cxn modelId="{38323ABA-C68E-4487-B1A3-1B6D07BA77B4}" type="presParOf" srcId="{F23B9690-618D-4D09-8035-423DDB28BBD4}" destId="{65E45E26-808C-4E1D-A534-C701EC4A4A82}" srcOrd="11" destOrd="0" presId="urn:microsoft.com/office/officeart/2008/layout/LinedList"/>
    <dgm:cxn modelId="{D39137C7-3564-4F94-A1F6-86C7F181DDCD}" type="presParOf" srcId="{65E45E26-808C-4E1D-A534-C701EC4A4A82}" destId="{27D8D580-A9CA-4128-A086-8260874F5A86}" srcOrd="0" destOrd="0" presId="urn:microsoft.com/office/officeart/2008/layout/LinedList"/>
    <dgm:cxn modelId="{24580130-7587-4668-9BCE-2E11E3E069AD}" type="presParOf" srcId="{65E45E26-808C-4E1D-A534-C701EC4A4A82}" destId="{A65E90F3-3A37-47CB-A72A-C5FE9BEB5849}" srcOrd="1" destOrd="0" presId="urn:microsoft.com/office/officeart/2008/layout/LinedList"/>
    <dgm:cxn modelId="{EB1CC5C3-1819-4F26-A72F-DA7D565848F7}" type="presParOf" srcId="{F23B9690-618D-4D09-8035-423DDB28BBD4}" destId="{25579801-F0A3-47B5-8DBB-555C4498CECC}" srcOrd="12" destOrd="0" presId="urn:microsoft.com/office/officeart/2008/layout/LinedList"/>
    <dgm:cxn modelId="{3F7FB6C8-E693-4CC7-8964-B04C9249E897}" type="presParOf" srcId="{F23B9690-618D-4D09-8035-423DDB28BBD4}" destId="{952AFFAA-2C4F-4501-9099-EE8F61AF607F}" srcOrd="13" destOrd="0" presId="urn:microsoft.com/office/officeart/2008/layout/LinedList"/>
    <dgm:cxn modelId="{6DA688F2-FA57-4066-AFB4-C300934DBFBF}" type="presParOf" srcId="{952AFFAA-2C4F-4501-9099-EE8F61AF607F}" destId="{89AAC96C-8AE3-45C3-B679-EB6E3FC8D071}" srcOrd="0" destOrd="0" presId="urn:microsoft.com/office/officeart/2008/layout/LinedList"/>
    <dgm:cxn modelId="{CE86B1D1-D1C6-4074-AC6E-D5DED2E4DCBA}" type="presParOf" srcId="{952AFFAA-2C4F-4501-9099-EE8F61AF607F}" destId="{C9486830-7329-446F-B3CE-B04489A47E4B}" srcOrd="1" destOrd="0" presId="urn:microsoft.com/office/officeart/2008/layout/LinedList"/>
    <dgm:cxn modelId="{9076BE36-1D15-4851-9940-B7C09AA27155}" type="presParOf" srcId="{F23B9690-618D-4D09-8035-423DDB28BBD4}" destId="{9568AE43-33AC-45A7-A4CA-B4FF6C0799CD}" srcOrd="14" destOrd="0" presId="urn:microsoft.com/office/officeart/2008/layout/LinedList"/>
    <dgm:cxn modelId="{CE12404D-B1BA-4821-9EAB-ABC04CE2B465}" type="presParOf" srcId="{F23B9690-618D-4D09-8035-423DDB28BBD4}" destId="{38AB3A40-BBD5-4689-B663-9C12C70E5B32}" srcOrd="15" destOrd="0" presId="urn:microsoft.com/office/officeart/2008/layout/LinedList"/>
    <dgm:cxn modelId="{181C319F-2D86-43F1-8C09-0831CC316AC5}" type="presParOf" srcId="{38AB3A40-BBD5-4689-B663-9C12C70E5B32}" destId="{8ACE01EA-9819-49B9-A0D4-E4C22EECB3F1}" srcOrd="0" destOrd="0" presId="urn:microsoft.com/office/officeart/2008/layout/LinedList"/>
    <dgm:cxn modelId="{98CF24B2-2B2B-475D-9943-47F7AC004DF8}" type="presParOf" srcId="{38AB3A40-BBD5-4689-B663-9C12C70E5B32}" destId="{856F96EE-1995-4242-8F7A-4B9732DEE841}" srcOrd="1" destOrd="0" presId="urn:microsoft.com/office/officeart/2008/layout/LinedList"/>
    <dgm:cxn modelId="{C35B93D1-575D-486F-B474-FF0860A5290A}" type="presParOf" srcId="{F23B9690-618D-4D09-8035-423DDB28BBD4}" destId="{8E14189E-5A1B-4B73-BF35-FEEF6588C134}" srcOrd="16" destOrd="0" presId="urn:microsoft.com/office/officeart/2008/layout/LinedList"/>
    <dgm:cxn modelId="{D26549CB-532B-4A94-B36D-92420A923663}" type="presParOf" srcId="{F23B9690-618D-4D09-8035-423DDB28BBD4}" destId="{64A5A03A-6308-4CFD-A77C-91DD6000A738}" srcOrd="17" destOrd="0" presId="urn:microsoft.com/office/officeart/2008/layout/LinedList"/>
    <dgm:cxn modelId="{77F807BF-C0FE-44C7-8E00-24700A684702}" type="presParOf" srcId="{64A5A03A-6308-4CFD-A77C-91DD6000A738}" destId="{47751F7C-DB80-4FDD-BF6F-23E7A0F225AD}" srcOrd="0" destOrd="0" presId="urn:microsoft.com/office/officeart/2008/layout/LinedList"/>
    <dgm:cxn modelId="{73241D46-4102-460C-936D-CAE9ADD684F0}" type="presParOf" srcId="{64A5A03A-6308-4CFD-A77C-91DD6000A738}" destId="{DD222D8D-21A0-46B0-9D07-57C1A0CB8CBB}" srcOrd="1" destOrd="0" presId="urn:microsoft.com/office/officeart/2008/layout/LinedList"/>
    <dgm:cxn modelId="{078C918C-5789-477A-9BF0-1A0B0DD4E05F}" type="presParOf" srcId="{F23B9690-618D-4D09-8035-423DDB28BBD4}" destId="{12AA98DA-5F01-4269-A845-180AC3AF3EAE}" srcOrd="18" destOrd="0" presId="urn:microsoft.com/office/officeart/2008/layout/LinedList"/>
    <dgm:cxn modelId="{C001FEBF-BF6D-4EFD-8559-C7B02F1A56F0}" type="presParOf" srcId="{F23B9690-618D-4D09-8035-423DDB28BBD4}" destId="{34B2B41E-A2D0-46A4-B5FE-C3604284A004}" srcOrd="19" destOrd="0" presId="urn:microsoft.com/office/officeart/2008/layout/LinedList"/>
    <dgm:cxn modelId="{FDAB8FA4-DB2D-4A3B-8251-788DA1B12EDD}" type="presParOf" srcId="{34B2B41E-A2D0-46A4-B5FE-C3604284A004}" destId="{4EA0514F-6CC6-4965-B379-B3FE948B66B2}" srcOrd="0" destOrd="0" presId="urn:microsoft.com/office/officeart/2008/layout/LinedList"/>
    <dgm:cxn modelId="{47CD47FD-27BC-496D-9E9E-0B7EF9D66A37}" type="presParOf" srcId="{34B2B41E-A2D0-46A4-B5FE-C3604284A004}" destId="{D6F06750-B29E-4BB0-8728-5E3C1C92829D}" srcOrd="1" destOrd="0" presId="urn:microsoft.com/office/officeart/2008/layout/LinedList"/>
    <dgm:cxn modelId="{C0F478D2-B098-43D8-9136-0206C2E5072B}" type="presParOf" srcId="{F23B9690-618D-4D09-8035-423DDB28BBD4}" destId="{7B763D8B-5A7B-4E07-83BE-8833BBD80814}" srcOrd="20" destOrd="0" presId="urn:microsoft.com/office/officeart/2008/layout/LinedList"/>
    <dgm:cxn modelId="{71CB5869-5825-48F3-9039-B18943BB09A6}" type="presParOf" srcId="{F23B9690-618D-4D09-8035-423DDB28BBD4}" destId="{B3775B11-E5C4-4DC2-B344-4CC133D84888}" srcOrd="21" destOrd="0" presId="urn:microsoft.com/office/officeart/2008/layout/LinedList"/>
    <dgm:cxn modelId="{9278AD17-CFDA-41A0-828B-E0876F22471B}" type="presParOf" srcId="{B3775B11-E5C4-4DC2-B344-4CC133D84888}" destId="{8379D73C-9543-40EC-B0E0-8BB7CD6B8518}" srcOrd="0" destOrd="0" presId="urn:microsoft.com/office/officeart/2008/layout/LinedList"/>
    <dgm:cxn modelId="{6B7BD86D-611C-42A2-A304-B47E4F41D3E1}" type="presParOf" srcId="{B3775B11-E5C4-4DC2-B344-4CC133D84888}" destId="{2975F3D3-6035-4229-985D-C18AC0A50B3F}" srcOrd="1" destOrd="0" presId="urn:microsoft.com/office/officeart/2008/layout/LinedList"/>
    <dgm:cxn modelId="{6C75B32E-E9AD-4C33-987C-57C9BC9B77ED}" type="presParOf" srcId="{F23B9690-618D-4D09-8035-423DDB28BBD4}" destId="{718D45C6-74F6-4B10-8F6B-27DF8BAFA968}" srcOrd="22" destOrd="0" presId="urn:microsoft.com/office/officeart/2008/layout/LinedList"/>
    <dgm:cxn modelId="{1E1809FA-103C-4E2F-A6AA-3A5642D03E47}" type="presParOf" srcId="{F23B9690-618D-4D09-8035-423DDB28BBD4}" destId="{990733E1-CB3C-4804-9119-EA138415754D}" srcOrd="23" destOrd="0" presId="urn:microsoft.com/office/officeart/2008/layout/LinedList"/>
    <dgm:cxn modelId="{E0F1EB8A-2D4F-4D48-A56D-9F064D115F13}" type="presParOf" srcId="{990733E1-CB3C-4804-9119-EA138415754D}" destId="{87B04BF0-A5EC-4785-9E48-D2ADAF4B66A2}" srcOrd="0" destOrd="0" presId="urn:microsoft.com/office/officeart/2008/layout/LinedList"/>
    <dgm:cxn modelId="{899FAB69-3E88-4CF7-BFD3-15EB705009DB}" type="presParOf" srcId="{990733E1-CB3C-4804-9119-EA138415754D}" destId="{984FD108-FD75-4513-8EE6-D645F4686DEB}" srcOrd="1" destOrd="0" presId="urn:microsoft.com/office/officeart/2008/layout/LinedList"/>
    <dgm:cxn modelId="{BA3343FA-C600-4B30-8C00-C5E33B0C4C9C}" type="presParOf" srcId="{F23B9690-618D-4D09-8035-423DDB28BBD4}" destId="{778CB2F0-4978-47D0-928B-F31F3F464B90}" srcOrd="24" destOrd="0" presId="urn:microsoft.com/office/officeart/2008/layout/LinedList"/>
    <dgm:cxn modelId="{E0D8B469-E1BC-417E-B4AD-87BC384F4708}" type="presParOf" srcId="{F23B9690-618D-4D09-8035-423DDB28BBD4}" destId="{0CE0BAAD-8F94-49DF-A300-05169B1AFF91}" srcOrd="25" destOrd="0" presId="urn:microsoft.com/office/officeart/2008/layout/LinedList"/>
    <dgm:cxn modelId="{8BF99798-CF52-49D9-AB4E-2EDB6F781C38}" type="presParOf" srcId="{0CE0BAAD-8F94-49DF-A300-05169B1AFF91}" destId="{CA54D291-F711-4C30-A3E3-672106363A0C}" srcOrd="0" destOrd="0" presId="urn:microsoft.com/office/officeart/2008/layout/LinedList"/>
    <dgm:cxn modelId="{2C05B93B-86DC-4D7E-90B8-5F354954566A}" type="presParOf" srcId="{0CE0BAAD-8F94-49DF-A300-05169B1AFF91}" destId="{FFCB0B17-64D0-4FCB-AA2B-AFA562AC5A8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C09EA77-BC98-4BEC-BF99-007B4798A304}" type="doc">
      <dgm:prSet loTypeId="urn:microsoft.com/office/officeart/2008/layout/HexagonCluster" loCatId="relationship" qsTypeId="urn:microsoft.com/office/officeart/2005/8/quickstyle/3d1" qsCatId="3D" csTypeId="urn:microsoft.com/office/officeart/2005/8/colors/colorful5" csCatId="colorful"/>
      <dgm:spPr/>
      <dgm:t>
        <a:bodyPr/>
        <a:lstStyle/>
        <a:p>
          <a:pPr rtl="1"/>
          <a:endParaRPr lang="ar-SA"/>
        </a:p>
      </dgm:t>
    </dgm:pt>
    <dgm:pt modelId="{83F68834-39BC-4C5D-8DE0-48894E90A7EF}">
      <dgm:prSet custT="1"/>
      <dgm:spPr/>
      <dgm:t>
        <a:bodyPr/>
        <a:lstStyle/>
        <a:p>
          <a:pPr rtl="1"/>
          <a:r>
            <a:rPr lang="ar-SA" sz="2000" b="1" baseline="0" dirty="0" smtClean="0"/>
            <a:t>علم النفس</a:t>
          </a:r>
          <a:endParaRPr lang="ar-SA" sz="2000" b="1" dirty="0"/>
        </a:p>
      </dgm:t>
    </dgm:pt>
    <dgm:pt modelId="{09A33A54-B69C-4C4F-B82E-3D9FA28B7AA9}" type="parTrans" cxnId="{00E09A4F-B98D-45CA-9BFE-23F7E754B2BF}">
      <dgm:prSet/>
      <dgm:spPr/>
      <dgm:t>
        <a:bodyPr/>
        <a:lstStyle/>
        <a:p>
          <a:pPr rtl="1"/>
          <a:endParaRPr lang="ar-SA"/>
        </a:p>
      </dgm:t>
    </dgm:pt>
    <dgm:pt modelId="{E7046FF3-11E2-4CE4-9F49-A1D157D037B1}" type="sibTrans" cxnId="{00E09A4F-B98D-45CA-9BFE-23F7E754B2BF}">
      <dgm:prSet/>
      <dgm:spPr/>
      <dgm:t>
        <a:bodyPr/>
        <a:lstStyle/>
        <a:p>
          <a:pPr rtl="1"/>
          <a:endParaRPr lang="ar-SA"/>
        </a:p>
      </dgm:t>
    </dgm:pt>
    <dgm:pt modelId="{9329FDB5-8D5A-459A-8619-AD2F31159EB6}">
      <dgm:prSet custT="1"/>
      <dgm:spPr/>
      <dgm:t>
        <a:bodyPr/>
        <a:lstStyle/>
        <a:p>
          <a:pPr rtl="1"/>
          <a:r>
            <a:rPr lang="ar-SA" sz="2000" b="1" baseline="0" smtClean="0"/>
            <a:t>علم النفس الإجتماعي</a:t>
          </a:r>
          <a:endParaRPr lang="ar-SA" sz="2000" b="1"/>
        </a:p>
      </dgm:t>
    </dgm:pt>
    <dgm:pt modelId="{0C4F75E0-0511-4642-9D3C-995AFDFF63E4}" type="parTrans" cxnId="{E45A88CC-EA42-49D2-97E3-DB747C35F3C4}">
      <dgm:prSet/>
      <dgm:spPr/>
      <dgm:t>
        <a:bodyPr/>
        <a:lstStyle/>
        <a:p>
          <a:pPr rtl="1"/>
          <a:endParaRPr lang="ar-SA"/>
        </a:p>
      </dgm:t>
    </dgm:pt>
    <dgm:pt modelId="{79838795-B598-46F0-9F70-587D8F6BEE37}" type="sibTrans" cxnId="{E45A88CC-EA42-49D2-97E3-DB747C35F3C4}">
      <dgm:prSet/>
      <dgm:spPr/>
      <dgm:t>
        <a:bodyPr/>
        <a:lstStyle/>
        <a:p>
          <a:pPr rtl="1"/>
          <a:endParaRPr lang="ar-SA"/>
        </a:p>
      </dgm:t>
    </dgm:pt>
    <dgm:pt modelId="{9104D783-E19E-4997-8A63-6DD7C8E23D30}">
      <dgm:prSet custT="1"/>
      <dgm:spPr/>
      <dgm:t>
        <a:bodyPr/>
        <a:lstStyle/>
        <a:p>
          <a:pPr rtl="1"/>
          <a:r>
            <a:rPr lang="ar-SA" sz="2000" b="1" baseline="0" dirty="0" smtClean="0"/>
            <a:t>علم </a:t>
          </a:r>
          <a:r>
            <a:rPr lang="ar-SA" sz="2000" b="1" baseline="0" dirty="0" err="1" smtClean="0"/>
            <a:t>الإجتماع</a:t>
          </a:r>
          <a:endParaRPr lang="ar-SA" sz="2000" b="1" dirty="0"/>
        </a:p>
      </dgm:t>
    </dgm:pt>
    <dgm:pt modelId="{DAD4FF23-7EB5-4B39-A20A-D666497648D3}" type="parTrans" cxnId="{E788B320-82AD-4668-BFBD-850F6C43C7F1}">
      <dgm:prSet/>
      <dgm:spPr/>
      <dgm:t>
        <a:bodyPr/>
        <a:lstStyle/>
        <a:p>
          <a:pPr rtl="1"/>
          <a:endParaRPr lang="ar-SA"/>
        </a:p>
      </dgm:t>
    </dgm:pt>
    <dgm:pt modelId="{27CED019-3663-4553-B2B8-C5E6A314D737}" type="sibTrans" cxnId="{E788B320-82AD-4668-BFBD-850F6C43C7F1}">
      <dgm:prSet/>
      <dgm:spPr/>
      <dgm:t>
        <a:bodyPr/>
        <a:lstStyle/>
        <a:p>
          <a:pPr rtl="1"/>
          <a:endParaRPr lang="ar-SA"/>
        </a:p>
      </dgm:t>
    </dgm:pt>
    <dgm:pt modelId="{7A32F63D-70B0-4B1A-B78D-81D029E704C4}">
      <dgm:prSet custT="1"/>
      <dgm:spPr/>
      <dgm:t>
        <a:bodyPr/>
        <a:lstStyle/>
        <a:p>
          <a:pPr rtl="1"/>
          <a:r>
            <a:rPr lang="ar-SA" sz="2000" b="1" baseline="0" dirty="0" smtClean="0"/>
            <a:t>علم الإنسان (الانثروبولوجيا)</a:t>
          </a:r>
          <a:endParaRPr lang="ar-SA" sz="2000" b="1" dirty="0"/>
        </a:p>
      </dgm:t>
    </dgm:pt>
    <dgm:pt modelId="{14135A4A-BB80-427F-8E86-6F2C2DCD4BD7}" type="parTrans" cxnId="{D094B48C-477A-4F81-B228-7EE5AB8C7236}">
      <dgm:prSet/>
      <dgm:spPr/>
      <dgm:t>
        <a:bodyPr/>
        <a:lstStyle/>
        <a:p>
          <a:pPr rtl="1"/>
          <a:endParaRPr lang="ar-SA"/>
        </a:p>
      </dgm:t>
    </dgm:pt>
    <dgm:pt modelId="{C4325E7B-7D89-49D9-B242-BA3EB6B170DB}" type="sibTrans" cxnId="{D094B48C-477A-4F81-B228-7EE5AB8C7236}">
      <dgm:prSet/>
      <dgm:spPr/>
      <dgm:t>
        <a:bodyPr/>
        <a:lstStyle/>
        <a:p>
          <a:pPr rtl="1"/>
          <a:endParaRPr lang="ar-SA"/>
        </a:p>
      </dgm:t>
    </dgm:pt>
    <dgm:pt modelId="{D499F419-1905-4301-81AF-9460C1671067}" type="pres">
      <dgm:prSet presAssocID="{DC09EA77-BC98-4BEC-BF99-007B4798A304}" presName="Name0" presStyleCnt="0">
        <dgm:presLayoutVars>
          <dgm:chMax val="21"/>
          <dgm:chPref val="21"/>
        </dgm:presLayoutVars>
      </dgm:prSet>
      <dgm:spPr/>
    </dgm:pt>
    <dgm:pt modelId="{F8BF77B4-2653-477A-919E-A838CAE82B3F}" type="pres">
      <dgm:prSet presAssocID="{83F68834-39BC-4C5D-8DE0-48894E90A7EF}" presName="text1" presStyleCnt="0"/>
      <dgm:spPr/>
    </dgm:pt>
    <dgm:pt modelId="{7265329F-B16E-4EE3-9297-637068D057D6}" type="pres">
      <dgm:prSet presAssocID="{83F68834-39BC-4C5D-8DE0-48894E90A7EF}" presName="textRepeatNode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61A8F1D9-4574-40C3-92D9-6BAE83544D39}" type="pres">
      <dgm:prSet presAssocID="{83F68834-39BC-4C5D-8DE0-48894E90A7EF}" presName="textaccent1" presStyleCnt="0"/>
      <dgm:spPr/>
    </dgm:pt>
    <dgm:pt modelId="{B2CDDE8F-6247-4679-8BD2-8003EA21EEEE}" type="pres">
      <dgm:prSet presAssocID="{83F68834-39BC-4C5D-8DE0-48894E90A7EF}" presName="accentRepeatNode" presStyleLbl="solidAlignAcc1" presStyleIdx="0" presStyleCnt="8"/>
      <dgm:spPr/>
    </dgm:pt>
    <dgm:pt modelId="{49C9FEB5-DA0B-4B2D-8519-0A24ADC28575}" type="pres">
      <dgm:prSet presAssocID="{E7046FF3-11E2-4CE4-9F49-A1D157D037B1}" presName="image1" presStyleCnt="0"/>
      <dgm:spPr/>
    </dgm:pt>
    <dgm:pt modelId="{0B0F4DCD-68CE-4B09-8E26-8E32AA723E78}" type="pres">
      <dgm:prSet presAssocID="{E7046FF3-11E2-4CE4-9F49-A1D157D037B1}" presName="imageRepeatNode" presStyleLbl="alignAcc1" presStyleIdx="0" presStyleCnt="4"/>
      <dgm:spPr/>
    </dgm:pt>
    <dgm:pt modelId="{F0235829-7A0B-48B7-BFA2-C3DDFE7EBAF6}" type="pres">
      <dgm:prSet presAssocID="{E7046FF3-11E2-4CE4-9F49-A1D157D037B1}" presName="imageaccent1" presStyleCnt="0"/>
      <dgm:spPr/>
    </dgm:pt>
    <dgm:pt modelId="{FCE0375D-CFD8-4547-8336-50320791FAB2}" type="pres">
      <dgm:prSet presAssocID="{E7046FF3-11E2-4CE4-9F49-A1D157D037B1}" presName="accentRepeatNode" presStyleLbl="solidAlignAcc1" presStyleIdx="1" presStyleCnt="8"/>
      <dgm:spPr/>
    </dgm:pt>
    <dgm:pt modelId="{8AA41FD1-B985-4609-B3B4-4054678D5537}" type="pres">
      <dgm:prSet presAssocID="{9329FDB5-8D5A-459A-8619-AD2F31159EB6}" presName="text2" presStyleCnt="0"/>
      <dgm:spPr/>
    </dgm:pt>
    <dgm:pt modelId="{259B9FD0-0FBB-4FEA-9804-3271EA8B2168}" type="pres">
      <dgm:prSet presAssocID="{9329FDB5-8D5A-459A-8619-AD2F31159EB6}" presName="textRepeatNode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5A1A7684-BE2B-4AC7-9E64-25CCDF9214C8}" type="pres">
      <dgm:prSet presAssocID="{9329FDB5-8D5A-459A-8619-AD2F31159EB6}" presName="textaccent2" presStyleCnt="0"/>
      <dgm:spPr/>
    </dgm:pt>
    <dgm:pt modelId="{60476E10-3BE3-413B-9F21-43E992D7ACB1}" type="pres">
      <dgm:prSet presAssocID="{9329FDB5-8D5A-459A-8619-AD2F31159EB6}" presName="accentRepeatNode" presStyleLbl="solidAlignAcc1" presStyleIdx="2" presStyleCnt="8"/>
      <dgm:spPr/>
    </dgm:pt>
    <dgm:pt modelId="{F2CFED07-FF7A-4EFA-B85A-B1888CB96E62}" type="pres">
      <dgm:prSet presAssocID="{79838795-B598-46F0-9F70-587D8F6BEE37}" presName="image2" presStyleCnt="0"/>
      <dgm:spPr/>
    </dgm:pt>
    <dgm:pt modelId="{78918404-03BA-440D-91AE-B405A98A4665}" type="pres">
      <dgm:prSet presAssocID="{79838795-B598-46F0-9F70-587D8F6BEE37}" presName="imageRepeatNode" presStyleLbl="alignAcc1" presStyleIdx="1" presStyleCnt="4"/>
      <dgm:spPr/>
    </dgm:pt>
    <dgm:pt modelId="{4C096E85-E97A-484F-B2DD-7E6A70D74C60}" type="pres">
      <dgm:prSet presAssocID="{79838795-B598-46F0-9F70-587D8F6BEE37}" presName="imageaccent2" presStyleCnt="0"/>
      <dgm:spPr/>
    </dgm:pt>
    <dgm:pt modelId="{303DAF4D-4C74-412F-8D45-5D52ACBBDD6E}" type="pres">
      <dgm:prSet presAssocID="{79838795-B598-46F0-9F70-587D8F6BEE37}" presName="accentRepeatNode" presStyleLbl="solidAlignAcc1" presStyleIdx="3" presStyleCnt="8"/>
      <dgm:spPr/>
    </dgm:pt>
    <dgm:pt modelId="{E3D7BECC-80D3-4F62-84D7-9E7F8A7FD55B}" type="pres">
      <dgm:prSet presAssocID="{9104D783-E19E-4997-8A63-6DD7C8E23D30}" presName="text3" presStyleCnt="0"/>
      <dgm:spPr/>
    </dgm:pt>
    <dgm:pt modelId="{E86815DB-8C86-4BC8-86B8-086B40F56F73}" type="pres">
      <dgm:prSet presAssocID="{9104D783-E19E-4997-8A63-6DD7C8E23D30}" presName="textRepeatNode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88B4ABE1-23B8-401A-ADA1-6007A325183D}" type="pres">
      <dgm:prSet presAssocID="{9104D783-E19E-4997-8A63-6DD7C8E23D30}" presName="textaccent3" presStyleCnt="0"/>
      <dgm:spPr/>
    </dgm:pt>
    <dgm:pt modelId="{EC5B55B8-DA98-4058-AFAD-F8B82B282057}" type="pres">
      <dgm:prSet presAssocID="{9104D783-E19E-4997-8A63-6DD7C8E23D30}" presName="accentRepeatNode" presStyleLbl="solidAlignAcc1" presStyleIdx="4" presStyleCnt="8"/>
      <dgm:spPr/>
    </dgm:pt>
    <dgm:pt modelId="{9BA42DD6-B4A3-4E0E-885A-6CCF3907B1A0}" type="pres">
      <dgm:prSet presAssocID="{27CED019-3663-4553-B2B8-C5E6A314D737}" presName="image3" presStyleCnt="0"/>
      <dgm:spPr/>
    </dgm:pt>
    <dgm:pt modelId="{0357A9F7-6DB4-442F-9753-592747B37050}" type="pres">
      <dgm:prSet presAssocID="{27CED019-3663-4553-B2B8-C5E6A314D737}" presName="imageRepeatNode" presStyleLbl="alignAcc1" presStyleIdx="2" presStyleCnt="4"/>
      <dgm:spPr/>
    </dgm:pt>
    <dgm:pt modelId="{FA23AC15-0416-4720-B70D-7F6D0BDD5DED}" type="pres">
      <dgm:prSet presAssocID="{27CED019-3663-4553-B2B8-C5E6A314D737}" presName="imageaccent3" presStyleCnt="0"/>
      <dgm:spPr/>
    </dgm:pt>
    <dgm:pt modelId="{8834C89D-6477-4B9D-9672-E9EA283CEAFB}" type="pres">
      <dgm:prSet presAssocID="{27CED019-3663-4553-B2B8-C5E6A314D737}" presName="accentRepeatNode" presStyleLbl="solidAlignAcc1" presStyleIdx="5" presStyleCnt="8"/>
      <dgm:spPr/>
    </dgm:pt>
    <dgm:pt modelId="{6E54725F-6C85-48AD-B618-5C1306A1B947}" type="pres">
      <dgm:prSet presAssocID="{7A32F63D-70B0-4B1A-B78D-81D029E704C4}" presName="text4" presStyleCnt="0"/>
      <dgm:spPr/>
    </dgm:pt>
    <dgm:pt modelId="{F259D41A-0AF2-45C2-884C-3B3BBECC65BE}" type="pres">
      <dgm:prSet presAssocID="{7A32F63D-70B0-4B1A-B78D-81D029E704C4}" presName="textRepeatNode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E5AEA1EF-91BF-452A-90C3-C5EC0718C479}" type="pres">
      <dgm:prSet presAssocID="{7A32F63D-70B0-4B1A-B78D-81D029E704C4}" presName="textaccent4" presStyleCnt="0"/>
      <dgm:spPr/>
    </dgm:pt>
    <dgm:pt modelId="{5E81261F-932D-4073-B52E-78C4EE6D8DDF}" type="pres">
      <dgm:prSet presAssocID="{7A32F63D-70B0-4B1A-B78D-81D029E704C4}" presName="accentRepeatNode" presStyleLbl="solidAlignAcc1" presStyleIdx="6" presStyleCnt="8"/>
      <dgm:spPr/>
    </dgm:pt>
    <dgm:pt modelId="{89530E21-52F5-4AA9-ABF2-2305B1163852}" type="pres">
      <dgm:prSet presAssocID="{C4325E7B-7D89-49D9-B242-BA3EB6B170DB}" presName="image4" presStyleCnt="0"/>
      <dgm:spPr/>
    </dgm:pt>
    <dgm:pt modelId="{ECBB47E8-6D26-41B3-9C56-D161C30618F3}" type="pres">
      <dgm:prSet presAssocID="{C4325E7B-7D89-49D9-B242-BA3EB6B170DB}" presName="imageRepeatNode" presStyleLbl="alignAcc1" presStyleIdx="3" presStyleCnt="4"/>
      <dgm:spPr/>
    </dgm:pt>
    <dgm:pt modelId="{7D849BD4-6710-4638-A1E2-8BE0527E7133}" type="pres">
      <dgm:prSet presAssocID="{C4325E7B-7D89-49D9-B242-BA3EB6B170DB}" presName="imageaccent4" presStyleCnt="0"/>
      <dgm:spPr/>
    </dgm:pt>
    <dgm:pt modelId="{2142C4AE-8EA1-4491-B41E-D19592EDB361}" type="pres">
      <dgm:prSet presAssocID="{C4325E7B-7D89-49D9-B242-BA3EB6B170DB}" presName="accentRepeatNode" presStyleLbl="solidAlignAcc1" presStyleIdx="7" presStyleCnt="8"/>
      <dgm:spPr/>
    </dgm:pt>
  </dgm:ptLst>
  <dgm:cxnLst>
    <dgm:cxn modelId="{FF0387A8-F0D0-4692-AE3F-A5C0ED7E581C}" type="presOf" srcId="{E7046FF3-11E2-4CE4-9F49-A1D157D037B1}" destId="{0B0F4DCD-68CE-4B09-8E26-8E32AA723E78}" srcOrd="0" destOrd="0" presId="urn:microsoft.com/office/officeart/2008/layout/HexagonCluster"/>
    <dgm:cxn modelId="{4DC09C33-CD6A-4D22-B5FD-26AA5A85232E}" type="presOf" srcId="{DC09EA77-BC98-4BEC-BF99-007B4798A304}" destId="{D499F419-1905-4301-81AF-9460C1671067}" srcOrd="0" destOrd="0" presId="urn:microsoft.com/office/officeart/2008/layout/HexagonCluster"/>
    <dgm:cxn modelId="{D094B48C-477A-4F81-B228-7EE5AB8C7236}" srcId="{DC09EA77-BC98-4BEC-BF99-007B4798A304}" destId="{7A32F63D-70B0-4B1A-B78D-81D029E704C4}" srcOrd="3" destOrd="0" parTransId="{14135A4A-BB80-427F-8E86-6F2C2DCD4BD7}" sibTransId="{C4325E7B-7D89-49D9-B242-BA3EB6B170DB}"/>
    <dgm:cxn modelId="{E45A88CC-EA42-49D2-97E3-DB747C35F3C4}" srcId="{DC09EA77-BC98-4BEC-BF99-007B4798A304}" destId="{9329FDB5-8D5A-459A-8619-AD2F31159EB6}" srcOrd="1" destOrd="0" parTransId="{0C4F75E0-0511-4642-9D3C-995AFDFF63E4}" sibTransId="{79838795-B598-46F0-9F70-587D8F6BEE37}"/>
    <dgm:cxn modelId="{643F4998-2C13-43C6-A5FB-760F60A3E6FC}" type="presOf" srcId="{9104D783-E19E-4997-8A63-6DD7C8E23D30}" destId="{E86815DB-8C86-4BC8-86B8-086B40F56F73}" srcOrd="0" destOrd="0" presId="urn:microsoft.com/office/officeart/2008/layout/HexagonCluster"/>
    <dgm:cxn modelId="{00E09A4F-B98D-45CA-9BFE-23F7E754B2BF}" srcId="{DC09EA77-BC98-4BEC-BF99-007B4798A304}" destId="{83F68834-39BC-4C5D-8DE0-48894E90A7EF}" srcOrd="0" destOrd="0" parTransId="{09A33A54-B69C-4C4F-B82E-3D9FA28B7AA9}" sibTransId="{E7046FF3-11E2-4CE4-9F49-A1D157D037B1}"/>
    <dgm:cxn modelId="{29C35812-56D0-43B7-AEF7-A7CD1E10084B}" type="presOf" srcId="{83F68834-39BC-4C5D-8DE0-48894E90A7EF}" destId="{7265329F-B16E-4EE3-9297-637068D057D6}" srcOrd="0" destOrd="0" presId="urn:microsoft.com/office/officeart/2008/layout/HexagonCluster"/>
    <dgm:cxn modelId="{79868DE3-D1C9-46C0-845D-1D9D64CE4FFB}" type="presOf" srcId="{9329FDB5-8D5A-459A-8619-AD2F31159EB6}" destId="{259B9FD0-0FBB-4FEA-9804-3271EA8B2168}" srcOrd="0" destOrd="0" presId="urn:microsoft.com/office/officeart/2008/layout/HexagonCluster"/>
    <dgm:cxn modelId="{C2538AAD-B2E1-48E3-B9D7-23D0E82CDDE7}" type="presOf" srcId="{27CED019-3663-4553-B2B8-C5E6A314D737}" destId="{0357A9F7-6DB4-442F-9753-592747B37050}" srcOrd="0" destOrd="0" presId="urn:microsoft.com/office/officeart/2008/layout/HexagonCluster"/>
    <dgm:cxn modelId="{E788B320-82AD-4668-BFBD-850F6C43C7F1}" srcId="{DC09EA77-BC98-4BEC-BF99-007B4798A304}" destId="{9104D783-E19E-4997-8A63-6DD7C8E23D30}" srcOrd="2" destOrd="0" parTransId="{DAD4FF23-7EB5-4B39-A20A-D666497648D3}" sibTransId="{27CED019-3663-4553-B2B8-C5E6A314D737}"/>
    <dgm:cxn modelId="{C0246353-5588-4CA8-B8D1-139346B9F722}" type="presOf" srcId="{79838795-B598-46F0-9F70-587D8F6BEE37}" destId="{78918404-03BA-440D-91AE-B405A98A4665}" srcOrd="0" destOrd="0" presId="urn:microsoft.com/office/officeart/2008/layout/HexagonCluster"/>
    <dgm:cxn modelId="{8379C05A-BEA6-49CF-AEC4-B90DBE514507}" type="presOf" srcId="{C4325E7B-7D89-49D9-B242-BA3EB6B170DB}" destId="{ECBB47E8-6D26-41B3-9C56-D161C30618F3}" srcOrd="0" destOrd="0" presId="urn:microsoft.com/office/officeart/2008/layout/HexagonCluster"/>
    <dgm:cxn modelId="{6FAB28F5-705D-41DF-8690-BEC8CD0816D1}" type="presOf" srcId="{7A32F63D-70B0-4B1A-B78D-81D029E704C4}" destId="{F259D41A-0AF2-45C2-884C-3B3BBECC65BE}" srcOrd="0" destOrd="0" presId="urn:microsoft.com/office/officeart/2008/layout/HexagonCluster"/>
    <dgm:cxn modelId="{195D5553-3E42-4122-9A4F-754D191CF7C8}" type="presParOf" srcId="{D499F419-1905-4301-81AF-9460C1671067}" destId="{F8BF77B4-2653-477A-919E-A838CAE82B3F}" srcOrd="0" destOrd="0" presId="urn:microsoft.com/office/officeart/2008/layout/HexagonCluster"/>
    <dgm:cxn modelId="{ED3040F8-9B36-4BEA-82A0-63925097BA68}" type="presParOf" srcId="{F8BF77B4-2653-477A-919E-A838CAE82B3F}" destId="{7265329F-B16E-4EE3-9297-637068D057D6}" srcOrd="0" destOrd="0" presId="urn:microsoft.com/office/officeart/2008/layout/HexagonCluster"/>
    <dgm:cxn modelId="{AE7EA2ED-F991-4C15-A290-8237EFA78E43}" type="presParOf" srcId="{D499F419-1905-4301-81AF-9460C1671067}" destId="{61A8F1D9-4574-40C3-92D9-6BAE83544D39}" srcOrd="1" destOrd="0" presId="urn:microsoft.com/office/officeart/2008/layout/HexagonCluster"/>
    <dgm:cxn modelId="{D68C3123-5958-4848-9044-EAB4748D60DE}" type="presParOf" srcId="{61A8F1D9-4574-40C3-92D9-6BAE83544D39}" destId="{B2CDDE8F-6247-4679-8BD2-8003EA21EEEE}" srcOrd="0" destOrd="0" presId="urn:microsoft.com/office/officeart/2008/layout/HexagonCluster"/>
    <dgm:cxn modelId="{C21D54C5-4483-4730-B5A1-1265D9EDA655}" type="presParOf" srcId="{D499F419-1905-4301-81AF-9460C1671067}" destId="{49C9FEB5-DA0B-4B2D-8519-0A24ADC28575}" srcOrd="2" destOrd="0" presId="urn:microsoft.com/office/officeart/2008/layout/HexagonCluster"/>
    <dgm:cxn modelId="{341F9269-095A-4829-9E39-1D97A9A320EC}" type="presParOf" srcId="{49C9FEB5-DA0B-4B2D-8519-0A24ADC28575}" destId="{0B0F4DCD-68CE-4B09-8E26-8E32AA723E78}" srcOrd="0" destOrd="0" presId="urn:microsoft.com/office/officeart/2008/layout/HexagonCluster"/>
    <dgm:cxn modelId="{D4271D76-681A-4728-8668-2FB725A20E75}" type="presParOf" srcId="{D499F419-1905-4301-81AF-9460C1671067}" destId="{F0235829-7A0B-48B7-BFA2-C3DDFE7EBAF6}" srcOrd="3" destOrd="0" presId="urn:microsoft.com/office/officeart/2008/layout/HexagonCluster"/>
    <dgm:cxn modelId="{8BA2AADB-ECCE-4A1C-B548-225976B0D6FA}" type="presParOf" srcId="{F0235829-7A0B-48B7-BFA2-C3DDFE7EBAF6}" destId="{FCE0375D-CFD8-4547-8336-50320791FAB2}" srcOrd="0" destOrd="0" presId="urn:microsoft.com/office/officeart/2008/layout/HexagonCluster"/>
    <dgm:cxn modelId="{5CDE7B9E-DCED-4BBE-BE4F-3D8E36D15D10}" type="presParOf" srcId="{D499F419-1905-4301-81AF-9460C1671067}" destId="{8AA41FD1-B985-4609-B3B4-4054678D5537}" srcOrd="4" destOrd="0" presId="urn:microsoft.com/office/officeart/2008/layout/HexagonCluster"/>
    <dgm:cxn modelId="{0EC1D900-DD1A-4010-9FEF-ABB09C1EDD65}" type="presParOf" srcId="{8AA41FD1-B985-4609-B3B4-4054678D5537}" destId="{259B9FD0-0FBB-4FEA-9804-3271EA8B2168}" srcOrd="0" destOrd="0" presId="urn:microsoft.com/office/officeart/2008/layout/HexagonCluster"/>
    <dgm:cxn modelId="{968A3901-9821-4966-83C7-797A9FEE89C6}" type="presParOf" srcId="{D499F419-1905-4301-81AF-9460C1671067}" destId="{5A1A7684-BE2B-4AC7-9E64-25CCDF9214C8}" srcOrd="5" destOrd="0" presId="urn:microsoft.com/office/officeart/2008/layout/HexagonCluster"/>
    <dgm:cxn modelId="{983734D1-D6BD-465D-A197-324457EDC270}" type="presParOf" srcId="{5A1A7684-BE2B-4AC7-9E64-25CCDF9214C8}" destId="{60476E10-3BE3-413B-9F21-43E992D7ACB1}" srcOrd="0" destOrd="0" presId="urn:microsoft.com/office/officeart/2008/layout/HexagonCluster"/>
    <dgm:cxn modelId="{9E6D89F3-748D-4476-AA44-1D8949F69F5D}" type="presParOf" srcId="{D499F419-1905-4301-81AF-9460C1671067}" destId="{F2CFED07-FF7A-4EFA-B85A-B1888CB96E62}" srcOrd="6" destOrd="0" presId="urn:microsoft.com/office/officeart/2008/layout/HexagonCluster"/>
    <dgm:cxn modelId="{E0719F16-787D-40B6-8DFD-789D3956E522}" type="presParOf" srcId="{F2CFED07-FF7A-4EFA-B85A-B1888CB96E62}" destId="{78918404-03BA-440D-91AE-B405A98A4665}" srcOrd="0" destOrd="0" presId="urn:microsoft.com/office/officeart/2008/layout/HexagonCluster"/>
    <dgm:cxn modelId="{3C95C2BD-C7C7-4950-9E95-8A5AE5994049}" type="presParOf" srcId="{D499F419-1905-4301-81AF-9460C1671067}" destId="{4C096E85-E97A-484F-B2DD-7E6A70D74C60}" srcOrd="7" destOrd="0" presId="urn:microsoft.com/office/officeart/2008/layout/HexagonCluster"/>
    <dgm:cxn modelId="{5775A30C-7BEE-4FD4-89E2-29F1B709BD3D}" type="presParOf" srcId="{4C096E85-E97A-484F-B2DD-7E6A70D74C60}" destId="{303DAF4D-4C74-412F-8D45-5D52ACBBDD6E}" srcOrd="0" destOrd="0" presId="urn:microsoft.com/office/officeart/2008/layout/HexagonCluster"/>
    <dgm:cxn modelId="{AE08D2BD-EDE9-4EBC-A740-FC1197868AFB}" type="presParOf" srcId="{D499F419-1905-4301-81AF-9460C1671067}" destId="{E3D7BECC-80D3-4F62-84D7-9E7F8A7FD55B}" srcOrd="8" destOrd="0" presId="urn:microsoft.com/office/officeart/2008/layout/HexagonCluster"/>
    <dgm:cxn modelId="{58E26878-EDB1-4835-9185-257A345882D5}" type="presParOf" srcId="{E3D7BECC-80D3-4F62-84D7-9E7F8A7FD55B}" destId="{E86815DB-8C86-4BC8-86B8-086B40F56F73}" srcOrd="0" destOrd="0" presId="urn:microsoft.com/office/officeart/2008/layout/HexagonCluster"/>
    <dgm:cxn modelId="{43EB9D9D-A8C6-4154-9EC1-18DB1D574702}" type="presParOf" srcId="{D499F419-1905-4301-81AF-9460C1671067}" destId="{88B4ABE1-23B8-401A-ADA1-6007A325183D}" srcOrd="9" destOrd="0" presId="urn:microsoft.com/office/officeart/2008/layout/HexagonCluster"/>
    <dgm:cxn modelId="{21C4A8F5-B981-45A4-AA32-2F2CA4BAFFFA}" type="presParOf" srcId="{88B4ABE1-23B8-401A-ADA1-6007A325183D}" destId="{EC5B55B8-DA98-4058-AFAD-F8B82B282057}" srcOrd="0" destOrd="0" presId="urn:microsoft.com/office/officeart/2008/layout/HexagonCluster"/>
    <dgm:cxn modelId="{B670917A-6855-4F42-A406-71CA21E66E64}" type="presParOf" srcId="{D499F419-1905-4301-81AF-9460C1671067}" destId="{9BA42DD6-B4A3-4E0E-885A-6CCF3907B1A0}" srcOrd="10" destOrd="0" presId="urn:microsoft.com/office/officeart/2008/layout/HexagonCluster"/>
    <dgm:cxn modelId="{A5E9B462-83F9-45C2-8760-522CEC5001EB}" type="presParOf" srcId="{9BA42DD6-B4A3-4E0E-885A-6CCF3907B1A0}" destId="{0357A9F7-6DB4-442F-9753-592747B37050}" srcOrd="0" destOrd="0" presId="urn:microsoft.com/office/officeart/2008/layout/HexagonCluster"/>
    <dgm:cxn modelId="{C74851BB-0558-4476-AF95-270037389C89}" type="presParOf" srcId="{D499F419-1905-4301-81AF-9460C1671067}" destId="{FA23AC15-0416-4720-B70D-7F6D0BDD5DED}" srcOrd="11" destOrd="0" presId="urn:microsoft.com/office/officeart/2008/layout/HexagonCluster"/>
    <dgm:cxn modelId="{7596CDEA-B738-4BE4-91EE-5776FC9C118A}" type="presParOf" srcId="{FA23AC15-0416-4720-B70D-7F6D0BDD5DED}" destId="{8834C89D-6477-4B9D-9672-E9EA283CEAFB}" srcOrd="0" destOrd="0" presId="urn:microsoft.com/office/officeart/2008/layout/HexagonCluster"/>
    <dgm:cxn modelId="{0020F137-F4E6-4100-A9DE-45365F8D5E74}" type="presParOf" srcId="{D499F419-1905-4301-81AF-9460C1671067}" destId="{6E54725F-6C85-48AD-B618-5C1306A1B947}" srcOrd="12" destOrd="0" presId="urn:microsoft.com/office/officeart/2008/layout/HexagonCluster"/>
    <dgm:cxn modelId="{3FFC199A-F6F3-43F3-9614-2A849C80B0CE}" type="presParOf" srcId="{6E54725F-6C85-48AD-B618-5C1306A1B947}" destId="{F259D41A-0AF2-45C2-884C-3B3BBECC65BE}" srcOrd="0" destOrd="0" presId="urn:microsoft.com/office/officeart/2008/layout/HexagonCluster"/>
    <dgm:cxn modelId="{21BE3FDA-1964-4B6A-B98C-546BE22F3D08}" type="presParOf" srcId="{D499F419-1905-4301-81AF-9460C1671067}" destId="{E5AEA1EF-91BF-452A-90C3-C5EC0718C479}" srcOrd="13" destOrd="0" presId="urn:microsoft.com/office/officeart/2008/layout/HexagonCluster"/>
    <dgm:cxn modelId="{6F47E231-F340-4E65-BDC9-BAFB53D3359A}" type="presParOf" srcId="{E5AEA1EF-91BF-452A-90C3-C5EC0718C479}" destId="{5E81261F-932D-4073-B52E-78C4EE6D8DDF}" srcOrd="0" destOrd="0" presId="urn:microsoft.com/office/officeart/2008/layout/HexagonCluster"/>
    <dgm:cxn modelId="{A1874FDD-A596-437E-8E01-0422515E9326}" type="presParOf" srcId="{D499F419-1905-4301-81AF-9460C1671067}" destId="{89530E21-52F5-4AA9-ABF2-2305B1163852}" srcOrd="14" destOrd="0" presId="urn:microsoft.com/office/officeart/2008/layout/HexagonCluster"/>
    <dgm:cxn modelId="{213BFD8F-D3F3-4265-8B4A-8118ADA83713}" type="presParOf" srcId="{89530E21-52F5-4AA9-ABF2-2305B1163852}" destId="{ECBB47E8-6D26-41B3-9C56-D161C30618F3}" srcOrd="0" destOrd="0" presId="urn:microsoft.com/office/officeart/2008/layout/HexagonCluster"/>
    <dgm:cxn modelId="{4C23A7C9-E6DE-4435-A6B4-0A571015FE6E}" type="presParOf" srcId="{D499F419-1905-4301-81AF-9460C1671067}" destId="{7D849BD4-6710-4638-A1E2-8BE0527E7133}" srcOrd="15" destOrd="0" presId="urn:microsoft.com/office/officeart/2008/layout/HexagonCluster"/>
    <dgm:cxn modelId="{A61C23C5-7D53-49D4-8A46-5CAAC02972CE}" type="presParOf" srcId="{7D849BD4-6710-4638-A1E2-8BE0527E7133}" destId="{2142C4AE-8EA1-4491-B41E-D19592EDB361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C50980-6B86-4830-ABC7-AB180C249F17}" type="doc">
      <dgm:prSet loTypeId="urn:microsoft.com/office/officeart/2008/layout/LinedList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5A1498E-4E19-4E8E-8C87-F6637FC4E27B}">
      <dgm:prSet/>
      <dgm:spPr/>
      <dgm:t>
        <a:bodyPr/>
        <a:lstStyle/>
        <a:p>
          <a:pPr rtl="1"/>
          <a:r>
            <a:rPr lang="ar-SA" b="1" dirty="0" smtClean="0"/>
            <a:t>رابعاً: المحددات الحضارية للسلوك </a:t>
          </a:r>
          <a:r>
            <a:rPr lang="ar-SA" b="1" dirty="0" err="1" smtClean="0"/>
            <a:t>التنظيمى</a:t>
          </a:r>
          <a:r>
            <a:rPr lang="ar-SA" b="1" dirty="0" smtClean="0"/>
            <a:t> :</a:t>
          </a:r>
          <a:endParaRPr lang="en-US" dirty="0"/>
        </a:p>
      </dgm:t>
    </dgm:pt>
    <dgm:pt modelId="{56A3751E-E0B8-43B0-8628-CF85EE1232F7}" type="parTrans" cxnId="{8C747A60-62ED-4CDB-BBFF-D5257A66033C}">
      <dgm:prSet/>
      <dgm:spPr/>
      <dgm:t>
        <a:bodyPr/>
        <a:lstStyle/>
        <a:p>
          <a:pPr rtl="1"/>
          <a:endParaRPr lang="ar-SA"/>
        </a:p>
      </dgm:t>
    </dgm:pt>
    <dgm:pt modelId="{11F53865-C537-425C-9ACB-53BAD6A43977}" type="sibTrans" cxnId="{8C747A60-62ED-4CDB-BBFF-D5257A66033C}">
      <dgm:prSet/>
      <dgm:spPr/>
      <dgm:t>
        <a:bodyPr/>
        <a:lstStyle/>
        <a:p>
          <a:pPr rtl="1"/>
          <a:endParaRPr lang="ar-SA"/>
        </a:p>
      </dgm:t>
    </dgm:pt>
    <dgm:pt modelId="{7DA0785C-50C3-419A-94FD-A88313FD0710}">
      <dgm:prSet/>
      <dgm:spPr/>
      <dgm:t>
        <a:bodyPr/>
        <a:lstStyle/>
        <a:p>
          <a:pPr rtl="1"/>
          <a:r>
            <a:rPr lang="ar-SA" smtClean="0"/>
            <a:t>الثقافة التنظيمية.</a:t>
          </a:r>
          <a:endParaRPr lang="en-US"/>
        </a:p>
      </dgm:t>
    </dgm:pt>
    <dgm:pt modelId="{FCF9C276-774E-40B5-A441-5CE511882E7F}" type="parTrans" cxnId="{76ED344F-D1DC-464E-B9C2-9C3A9048B421}">
      <dgm:prSet/>
      <dgm:spPr/>
      <dgm:t>
        <a:bodyPr/>
        <a:lstStyle/>
        <a:p>
          <a:pPr rtl="1"/>
          <a:endParaRPr lang="ar-SA"/>
        </a:p>
      </dgm:t>
    </dgm:pt>
    <dgm:pt modelId="{26B23204-D0DE-491F-A0BC-BEAD7FB2EF88}" type="sibTrans" cxnId="{76ED344F-D1DC-464E-B9C2-9C3A9048B421}">
      <dgm:prSet/>
      <dgm:spPr/>
      <dgm:t>
        <a:bodyPr/>
        <a:lstStyle/>
        <a:p>
          <a:pPr rtl="1"/>
          <a:endParaRPr lang="ar-SA"/>
        </a:p>
      </dgm:t>
    </dgm:pt>
    <dgm:pt modelId="{94A8702A-0B7D-4A9C-9DAB-73BB6E99665B}">
      <dgm:prSet/>
      <dgm:spPr/>
      <dgm:t>
        <a:bodyPr/>
        <a:lstStyle/>
        <a:p>
          <a:pPr rtl="1"/>
          <a:r>
            <a:rPr lang="ar-SA" b="1" smtClean="0"/>
            <a:t>خامساً : المحددات الإدارية للسلوك التنظيمى:</a:t>
          </a:r>
          <a:endParaRPr lang="en-US"/>
        </a:p>
      </dgm:t>
    </dgm:pt>
    <dgm:pt modelId="{4F56E741-81B6-4BDA-98D4-F814F7481E8F}" type="parTrans" cxnId="{12CA4E9E-E20E-45B2-B0C5-3C82A01404A2}">
      <dgm:prSet/>
      <dgm:spPr/>
      <dgm:t>
        <a:bodyPr/>
        <a:lstStyle/>
        <a:p>
          <a:pPr rtl="1"/>
          <a:endParaRPr lang="ar-SA"/>
        </a:p>
      </dgm:t>
    </dgm:pt>
    <dgm:pt modelId="{50CD5BA1-60E7-4A67-8070-B0B7DC678BB4}" type="sibTrans" cxnId="{12CA4E9E-E20E-45B2-B0C5-3C82A01404A2}">
      <dgm:prSet/>
      <dgm:spPr/>
      <dgm:t>
        <a:bodyPr/>
        <a:lstStyle/>
        <a:p>
          <a:pPr rtl="1"/>
          <a:endParaRPr lang="ar-SA"/>
        </a:p>
      </dgm:t>
    </dgm:pt>
    <dgm:pt modelId="{EED80C84-7771-427D-A8F3-D1C63052A611}">
      <dgm:prSet/>
      <dgm:spPr/>
      <dgm:t>
        <a:bodyPr/>
        <a:lstStyle/>
        <a:p>
          <a:pPr rtl="1"/>
          <a:r>
            <a:rPr lang="ar-SA" smtClean="0"/>
            <a:t>القيادة .</a:t>
          </a:r>
          <a:endParaRPr lang="en-US"/>
        </a:p>
      </dgm:t>
    </dgm:pt>
    <dgm:pt modelId="{13FCFB6F-CD06-44E1-976D-5C372D7DF199}" type="parTrans" cxnId="{0AB48922-7FEE-474F-8EF8-66E136D03F5C}">
      <dgm:prSet/>
      <dgm:spPr/>
      <dgm:t>
        <a:bodyPr/>
        <a:lstStyle/>
        <a:p>
          <a:pPr rtl="1"/>
          <a:endParaRPr lang="ar-SA"/>
        </a:p>
      </dgm:t>
    </dgm:pt>
    <dgm:pt modelId="{0BF9235F-0D0C-4922-9A9B-CC93B299B6C6}" type="sibTrans" cxnId="{0AB48922-7FEE-474F-8EF8-66E136D03F5C}">
      <dgm:prSet/>
      <dgm:spPr/>
      <dgm:t>
        <a:bodyPr/>
        <a:lstStyle/>
        <a:p>
          <a:pPr rtl="1"/>
          <a:endParaRPr lang="ar-SA"/>
        </a:p>
      </dgm:t>
    </dgm:pt>
    <dgm:pt modelId="{FE7A5DFD-7A4D-4418-A577-8D9D0F83C5C7}">
      <dgm:prSet/>
      <dgm:spPr/>
      <dgm:t>
        <a:bodyPr/>
        <a:lstStyle/>
        <a:p>
          <a:pPr rtl="1"/>
          <a:r>
            <a:rPr lang="ar-SA" smtClean="0"/>
            <a:t>الاتصالات.</a:t>
          </a:r>
          <a:endParaRPr lang="en-US"/>
        </a:p>
      </dgm:t>
    </dgm:pt>
    <dgm:pt modelId="{D2C2A023-25AE-4040-8A02-684F0ECA3A90}" type="parTrans" cxnId="{7420A57E-0CC0-41B9-A5C1-82DD73CD7DAD}">
      <dgm:prSet/>
      <dgm:spPr/>
      <dgm:t>
        <a:bodyPr/>
        <a:lstStyle/>
        <a:p>
          <a:pPr rtl="1"/>
          <a:endParaRPr lang="ar-SA"/>
        </a:p>
      </dgm:t>
    </dgm:pt>
    <dgm:pt modelId="{BCE8F5EC-69F6-4B3F-A580-050A6BCB0013}" type="sibTrans" cxnId="{7420A57E-0CC0-41B9-A5C1-82DD73CD7DAD}">
      <dgm:prSet/>
      <dgm:spPr/>
      <dgm:t>
        <a:bodyPr/>
        <a:lstStyle/>
        <a:p>
          <a:pPr rtl="1"/>
          <a:endParaRPr lang="ar-SA"/>
        </a:p>
      </dgm:t>
    </dgm:pt>
    <dgm:pt modelId="{BC1BF4DC-3CC9-4F96-B61C-F130CBFAF927}">
      <dgm:prSet/>
      <dgm:spPr/>
      <dgm:t>
        <a:bodyPr/>
        <a:lstStyle/>
        <a:p>
          <a:pPr rtl="1"/>
          <a:r>
            <a:rPr lang="ar-SA" smtClean="0"/>
            <a:t>إتخاذ القرارات.</a:t>
          </a:r>
          <a:endParaRPr lang="en-US"/>
        </a:p>
      </dgm:t>
    </dgm:pt>
    <dgm:pt modelId="{0776DC32-B22C-4E84-B2DA-390214A6E031}" type="parTrans" cxnId="{323EC79E-4141-462F-8AE8-1040BD1DBA4D}">
      <dgm:prSet/>
      <dgm:spPr/>
      <dgm:t>
        <a:bodyPr/>
        <a:lstStyle/>
        <a:p>
          <a:pPr rtl="1"/>
          <a:endParaRPr lang="ar-SA"/>
        </a:p>
      </dgm:t>
    </dgm:pt>
    <dgm:pt modelId="{88190A99-9BF6-4F33-BEFE-FE1FB4B86757}" type="sibTrans" cxnId="{323EC79E-4141-462F-8AE8-1040BD1DBA4D}">
      <dgm:prSet/>
      <dgm:spPr/>
      <dgm:t>
        <a:bodyPr/>
        <a:lstStyle/>
        <a:p>
          <a:pPr rtl="1"/>
          <a:endParaRPr lang="ar-SA"/>
        </a:p>
      </dgm:t>
    </dgm:pt>
    <dgm:pt modelId="{07253EEE-109E-48C0-9750-CC2C2BFD0F34}">
      <dgm:prSet/>
      <dgm:spPr/>
      <dgm:t>
        <a:bodyPr/>
        <a:lstStyle/>
        <a:p>
          <a:pPr rtl="1"/>
          <a:r>
            <a:rPr lang="ar-SA" b="1" dirty="0" smtClean="0"/>
            <a:t>سادسا: المحددات البيئية للسلوك </a:t>
          </a:r>
          <a:r>
            <a:rPr lang="ar-SA" b="1" dirty="0" err="1" smtClean="0"/>
            <a:t>التنظيمى</a:t>
          </a:r>
          <a:r>
            <a:rPr lang="ar-SA" b="1" dirty="0" smtClean="0"/>
            <a:t>:</a:t>
          </a:r>
          <a:endParaRPr lang="en-US" dirty="0"/>
        </a:p>
      </dgm:t>
    </dgm:pt>
    <dgm:pt modelId="{C1C81051-ADC7-4E1E-B562-76030C2C5B26}" type="parTrans" cxnId="{9A03531E-7273-46A4-AA50-75C0DDA6FBBA}">
      <dgm:prSet/>
      <dgm:spPr/>
      <dgm:t>
        <a:bodyPr/>
        <a:lstStyle/>
        <a:p>
          <a:pPr rtl="1"/>
          <a:endParaRPr lang="ar-SA"/>
        </a:p>
      </dgm:t>
    </dgm:pt>
    <dgm:pt modelId="{E432320D-E9FA-4948-B863-0ED6E1F226E8}" type="sibTrans" cxnId="{9A03531E-7273-46A4-AA50-75C0DDA6FBBA}">
      <dgm:prSet/>
      <dgm:spPr/>
      <dgm:t>
        <a:bodyPr/>
        <a:lstStyle/>
        <a:p>
          <a:pPr rtl="1"/>
          <a:endParaRPr lang="ar-SA"/>
        </a:p>
      </dgm:t>
    </dgm:pt>
    <dgm:pt modelId="{B4F50712-7E76-43A3-B942-6E30DF302FB9}">
      <dgm:prSet/>
      <dgm:spPr/>
      <dgm:t>
        <a:bodyPr/>
        <a:lstStyle/>
        <a:p>
          <a:pPr rtl="1"/>
          <a:r>
            <a:rPr lang="ar-SA" smtClean="0"/>
            <a:t>الصراع التنظيمي.</a:t>
          </a:r>
          <a:endParaRPr lang="en-US"/>
        </a:p>
      </dgm:t>
    </dgm:pt>
    <dgm:pt modelId="{51372E23-41D2-46BE-808E-DB002ED38A5E}" type="parTrans" cxnId="{419AB960-4DD8-40A8-892B-3088E5D48C9C}">
      <dgm:prSet/>
      <dgm:spPr/>
      <dgm:t>
        <a:bodyPr/>
        <a:lstStyle/>
        <a:p>
          <a:pPr rtl="1"/>
          <a:endParaRPr lang="ar-SA"/>
        </a:p>
      </dgm:t>
    </dgm:pt>
    <dgm:pt modelId="{60AC4758-6127-4772-B321-27B896383743}" type="sibTrans" cxnId="{419AB960-4DD8-40A8-892B-3088E5D48C9C}">
      <dgm:prSet/>
      <dgm:spPr/>
      <dgm:t>
        <a:bodyPr/>
        <a:lstStyle/>
        <a:p>
          <a:pPr rtl="1"/>
          <a:endParaRPr lang="ar-SA"/>
        </a:p>
      </dgm:t>
    </dgm:pt>
    <dgm:pt modelId="{F4939DA6-DE0F-40BE-AEFC-9E4F4885AF89}">
      <dgm:prSet/>
      <dgm:spPr/>
      <dgm:t>
        <a:bodyPr/>
        <a:lstStyle/>
        <a:p>
          <a:pPr rtl="1"/>
          <a:r>
            <a:rPr lang="ar-SA" smtClean="0"/>
            <a:t>البيئة التنظيمية.</a:t>
          </a:r>
          <a:endParaRPr lang="en-US"/>
        </a:p>
      </dgm:t>
    </dgm:pt>
    <dgm:pt modelId="{E20328E7-F470-4099-8136-7B6FB4211406}" type="parTrans" cxnId="{A68F3E64-FE70-49A8-82D4-3863621837DF}">
      <dgm:prSet/>
      <dgm:spPr/>
      <dgm:t>
        <a:bodyPr/>
        <a:lstStyle/>
        <a:p>
          <a:pPr rtl="1"/>
          <a:endParaRPr lang="ar-SA"/>
        </a:p>
      </dgm:t>
    </dgm:pt>
    <dgm:pt modelId="{2A17B8D7-ED57-4071-96EB-D2FDA4C00C24}" type="sibTrans" cxnId="{A68F3E64-FE70-49A8-82D4-3863621837DF}">
      <dgm:prSet/>
      <dgm:spPr/>
      <dgm:t>
        <a:bodyPr/>
        <a:lstStyle/>
        <a:p>
          <a:pPr rtl="1"/>
          <a:endParaRPr lang="ar-SA"/>
        </a:p>
      </dgm:t>
    </dgm:pt>
    <dgm:pt modelId="{6B20AD41-3FB0-4591-9553-29BAC122592C}">
      <dgm:prSet/>
      <dgm:spPr/>
      <dgm:t>
        <a:bodyPr/>
        <a:lstStyle/>
        <a:p>
          <a:pPr rtl="1"/>
          <a:r>
            <a:rPr lang="ar-SA" smtClean="0"/>
            <a:t>ضغوط العمل.</a:t>
          </a:r>
          <a:endParaRPr lang="en-US"/>
        </a:p>
      </dgm:t>
    </dgm:pt>
    <dgm:pt modelId="{87721AE3-0029-454C-A90A-5ED4294E8F0C}" type="parTrans" cxnId="{ECC2B3EA-1E8B-482E-8E31-CD126D505FEF}">
      <dgm:prSet/>
      <dgm:spPr/>
      <dgm:t>
        <a:bodyPr/>
        <a:lstStyle/>
        <a:p>
          <a:pPr rtl="1"/>
          <a:endParaRPr lang="ar-SA"/>
        </a:p>
      </dgm:t>
    </dgm:pt>
    <dgm:pt modelId="{1801FC6F-4CA5-4025-99E7-FB2BD52C9660}" type="sibTrans" cxnId="{ECC2B3EA-1E8B-482E-8E31-CD126D505FEF}">
      <dgm:prSet/>
      <dgm:spPr/>
      <dgm:t>
        <a:bodyPr/>
        <a:lstStyle/>
        <a:p>
          <a:pPr rtl="1"/>
          <a:endParaRPr lang="ar-SA"/>
        </a:p>
      </dgm:t>
    </dgm:pt>
    <dgm:pt modelId="{018A1E98-4D23-4A35-8BD3-707CD144CE68}">
      <dgm:prSet/>
      <dgm:spPr/>
      <dgm:t>
        <a:bodyPr/>
        <a:lstStyle/>
        <a:p>
          <a:pPr rtl="1"/>
          <a:r>
            <a:rPr lang="ar-SA" smtClean="0"/>
            <a:t>الإبداع التنظيمى.</a:t>
          </a:r>
          <a:endParaRPr lang="en-US"/>
        </a:p>
      </dgm:t>
    </dgm:pt>
    <dgm:pt modelId="{D527F159-7029-4405-AFE9-492B96D3EE68}" type="parTrans" cxnId="{D2C4F574-B98D-4D48-98C5-FE666A374958}">
      <dgm:prSet/>
      <dgm:spPr/>
      <dgm:t>
        <a:bodyPr/>
        <a:lstStyle/>
        <a:p>
          <a:pPr rtl="1"/>
          <a:endParaRPr lang="ar-SA"/>
        </a:p>
      </dgm:t>
    </dgm:pt>
    <dgm:pt modelId="{CA9B5F56-A18A-4DB1-8A07-41EB4BAE78BF}" type="sibTrans" cxnId="{D2C4F574-B98D-4D48-98C5-FE666A374958}">
      <dgm:prSet/>
      <dgm:spPr/>
      <dgm:t>
        <a:bodyPr/>
        <a:lstStyle/>
        <a:p>
          <a:pPr rtl="1"/>
          <a:endParaRPr lang="ar-SA"/>
        </a:p>
      </dgm:t>
    </dgm:pt>
    <dgm:pt modelId="{8A13B340-63D9-4F7F-ADBD-14CF3AC5D4A0}">
      <dgm:prSet/>
      <dgm:spPr/>
      <dgm:t>
        <a:bodyPr/>
        <a:lstStyle/>
        <a:p>
          <a:pPr rtl="1"/>
          <a:r>
            <a:rPr lang="ar-SA" smtClean="0"/>
            <a:t>التطوير التنظيمى.</a:t>
          </a:r>
          <a:endParaRPr lang="en-US"/>
        </a:p>
      </dgm:t>
    </dgm:pt>
    <dgm:pt modelId="{20045907-577F-4455-B619-8369891FDF76}" type="parTrans" cxnId="{5A0C60DA-02AC-4F44-B3DB-C79CFE3B0904}">
      <dgm:prSet/>
      <dgm:spPr/>
      <dgm:t>
        <a:bodyPr/>
        <a:lstStyle/>
        <a:p>
          <a:pPr rtl="1"/>
          <a:endParaRPr lang="ar-SA"/>
        </a:p>
      </dgm:t>
    </dgm:pt>
    <dgm:pt modelId="{0781E66F-83CD-4B1E-9A21-E9A771998110}" type="sibTrans" cxnId="{5A0C60DA-02AC-4F44-B3DB-C79CFE3B0904}">
      <dgm:prSet/>
      <dgm:spPr/>
      <dgm:t>
        <a:bodyPr/>
        <a:lstStyle/>
        <a:p>
          <a:pPr rtl="1"/>
          <a:endParaRPr lang="ar-SA"/>
        </a:p>
      </dgm:t>
    </dgm:pt>
    <dgm:pt modelId="{F23B9690-618D-4D09-8035-423DDB28BBD4}" type="pres">
      <dgm:prSet presAssocID="{1BC50980-6B86-4830-ABC7-AB180C249F1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DC8DE716-D9C9-4033-9B32-C8D30A8EEB83}" type="pres">
      <dgm:prSet presAssocID="{D5A1498E-4E19-4E8E-8C87-F6637FC4E27B}" presName="thickLine" presStyleLbl="alignNode1" presStyleIdx="0" presStyleCnt="12"/>
      <dgm:spPr/>
    </dgm:pt>
    <dgm:pt modelId="{3738E400-8FAF-4772-8E7D-0414DB3B68D5}" type="pres">
      <dgm:prSet presAssocID="{D5A1498E-4E19-4E8E-8C87-F6637FC4E27B}" presName="horz1" presStyleCnt="0"/>
      <dgm:spPr/>
    </dgm:pt>
    <dgm:pt modelId="{D99FC520-1F54-4C71-8F46-41382E1DE147}" type="pres">
      <dgm:prSet presAssocID="{D5A1498E-4E19-4E8E-8C87-F6637FC4E27B}" presName="tx1" presStyleLbl="revTx" presStyleIdx="0" presStyleCnt="12"/>
      <dgm:spPr/>
      <dgm:t>
        <a:bodyPr/>
        <a:lstStyle/>
        <a:p>
          <a:pPr rtl="1"/>
          <a:endParaRPr lang="ar-SA"/>
        </a:p>
      </dgm:t>
    </dgm:pt>
    <dgm:pt modelId="{429E77F9-B6DF-40EF-848E-4C2D4E55C086}" type="pres">
      <dgm:prSet presAssocID="{D5A1498E-4E19-4E8E-8C87-F6637FC4E27B}" presName="vert1" presStyleCnt="0"/>
      <dgm:spPr/>
    </dgm:pt>
    <dgm:pt modelId="{2FCE99BF-34D3-4884-B75E-3B26051F394F}" type="pres">
      <dgm:prSet presAssocID="{7DA0785C-50C3-419A-94FD-A88313FD0710}" presName="thickLine" presStyleLbl="alignNode1" presStyleIdx="1" presStyleCnt="12"/>
      <dgm:spPr/>
    </dgm:pt>
    <dgm:pt modelId="{21748CA3-4F8B-4A42-A070-3BC359ADDB03}" type="pres">
      <dgm:prSet presAssocID="{7DA0785C-50C3-419A-94FD-A88313FD0710}" presName="horz1" presStyleCnt="0"/>
      <dgm:spPr/>
    </dgm:pt>
    <dgm:pt modelId="{8B688D05-6B30-46C6-8E23-9D15AFEF6E0A}" type="pres">
      <dgm:prSet presAssocID="{7DA0785C-50C3-419A-94FD-A88313FD0710}" presName="tx1" presStyleLbl="revTx" presStyleIdx="1" presStyleCnt="12"/>
      <dgm:spPr/>
      <dgm:t>
        <a:bodyPr/>
        <a:lstStyle/>
        <a:p>
          <a:pPr rtl="1"/>
          <a:endParaRPr lang="ar-SA"/>
        </a:p>
      </dgm:t>
    </dgm:pt>
    <dgm:pt modelId="{2DEAC740-1D74-4FEF-93AA-DA80A1D6685F}" type="pres">
      <dgm:prSet presAssocID="{7DA0785C-50C3-419A-94FD-A88313FD0710}" presName="vert1" presStyleCnt="0"/>
      <dgm:spPr/>
    </dgm:pt>
    <dgm:pt modelId="{77FF9004-225F-4C3E-8F67-556B1920AC22}" type="pres">
      <dgm:prSet presAssocID="{94A8702A-0B7D-4A9C-9DAB-73BB6E99665B}" presName="thickLine" presStyleLbl="alignNode1" presStyleIdx="2" presStyleCnt="12"/>
      <dgm:spPr/>
    </dgm:pt>
    <dgm:pt modelId="{3BCE4F58-1CDA-418E-9ACB-E19FCC7E24C4}" type="pres">
      <dgm:prSet presAssocID="{94A8702A-0B7D-4A9C-9DAB-73BB6E99665B}" presName="horz1" presStyleCnt="0"/>
      <dgm:spPr/>
    </dgm:pt>
    <dgm:pt modelId="{20EE0ACA-8EAF-4CAA-A822-A9914E019739}" type="pres">
      <dgm:prSet presAssocID="{94A8702A-0B7D-4A9C-9DAB-73BB6E99665B}" presName="tx1" presStyleLbl="revTx" presStyleIdx="2" presStyleCnt="12"/>
      <dgm:spPr/>
      <dgm:t>
        <a:bodyPr/>
        <a:lstStyle/>
        <a:p>
          <a:pPr rtl="1"/>
          <a:endParaRPr lang="ar-SA"/>
        </a:p>
      </dgm:t>
    </dgm:pt>
    <dgm:pt modelId="{9AE13EFA-375E-44A4-8B30-F877C5BC6F66}" type="pres">
      <dgm:prSet presAssocID="{94A8702A-0B7D-4A9C-9DAB-73BB6E99665B}" presName="vert1" presStyleCnt="0"/>
      <dgm:spPr/>
    </dgm:pt>
    <dgm:pt modelId="{DAC9D28E-1EDC-4C63-958D-C4E8F2F77157}" type="pres">
      <dgm:prSet presAssocID="{EED80C84-7771-427D-A8F3-D1C63052A611}" presName="thickLine" presStyleLbl="alignNode1" presStyleIdx="3" presStyleCnt="12"/>
      <dgm:spPr/>
    </dgm:pt>
    <dgm:pt modelId="{12FC2E43-7D22-4080-A3AD-9842F1613D0B}" type="pres">
      <dgm:prSet presAssocID="{EED80C84-7771-427D-A8F3-D1C63052A611}" presName="horz1" presStyleCnt="0"/>
      <dgm:spPr/>
    </dgm:pt>
    <dgm:pt modelId="{E0127D1A-763A-415F-8CB5-C3141A6BD25B}" type="pres">
      <dgm:prSet presAssocID="{EED80C84-7771-427D-A8F3-D1C63052A611}" presName="tx1" presStyleLbl="revTx" presStyleIdx="3" presStyleCnt="12"/>
      <dgm:spPr/>
      <dgm:t>
        <a:bodyPr/>
        <a:lstStyle/>
        <a:p>
          <a:pPr rtl="1"/>
          <a:endParaRPr lang="ar-SA"/>
        </a:p>
      </dgm:t>
    </dgm:pt>
    <dgm:pt modelId="{2198BBB7-76AE-48D0-B4BA-AC8D8F5C2AD7}" type="pres">
      <dgm:prSet presAssocID="{EED80C84-7771-427D-A8F3-D1C63052A611}" presName="vert1" presStyleCnt="0"/>
      <dgm:spPr/>
    </dgm:pt>
    <dgm:pt modelId="{AE0DAF0E-0317-4E62-AF44-ACF2D1E9ECBC}" type="pres">
      <dgm:prSet presAssocID="{FE7A5DFD-7A4D-4418-A577-8D9D0F83C5C7}" presName="thickLine" presStyleLbl="alignNode1" presStyleIdx="4" presStyleCnt="12"/>
      <dgm:spPr/>
    </dgm:pt>
    <dgm:pt modelId="{9C3159A2-B952-43E2-A970-9630DC9687DD}" type="pres">
      <dgm:prSet presAssocID="{FE7A5DFD-7A4D-4418-A577-8D9D0F83C5C7}" presName="horz1" presStyleCnt="0"/>
      <dgm:spPr/>
    </dgm:pt>
    <dgm:pt modelId="{1DBFD080-F425-4FFE-A69E-F0FE58F41DC2}" type="pres">
      <dgm:prSet presAssocID="{FE7A5DFD-7A4D-4418-A577-8D9D0F83C5C7}" presName="tx1" presStyleLbl="revTx" presStyleIdx="4" presStyleCnt="12"/>
      <dgm:spPr/>
      <dgm:t>
        <a:bodyPr/>
        <a:lstStyle/>
        <a:p>
          <a:pPr rtl="1"/>
          <a:endParaRPr lang="ar-SA"/>
        </a:p>
      </dgm:t>
    </dgm:pt>
    <dgm:pt modelId="{73476AB5-E1E6-4775-B2EA-FC0F2F22E37B}" type="pres">
      <dgm:prSet presAssocID="{FE7A5DFD-7A4D-4418-A577-8D9D0F83C5C7}" presName="vert1" presStyleCnt="0"/>
      <dgm:spPr/>
    </dgm:pt>
    <dgm:pt modelId="{A5D619EC-31B4-4F5B-A6B5-54186CAACA3A}" type="pres">
      <dgm:prSet presAssocID="{BC1BF4DC-3CC9-4F96-B61C-F130CBFAF927}" presName="thickLine" presStyleLbl="alignNode1" presStyleIdx="5" presStyleCnt="12"/>
      <dgm:spPr/>
    </dgm:pt>
    <dgm:pt modelId="{EDF40033-83FC-4311-BE5D-EC2BD4C1D8B0}" type="pres">
      <dgm:prSet presAssocID="{BC1BF4DC-3CC9-4F96-B61C-F130CBFAF927}" presName="horz1" presStyleCnt="0"/>
      <dgm:spPr/>
    </dgm:pt>
    <dgm:pt modelId="{3AD59012-4B2C-4B30-A68A-79D1FC25E61A}" type="pres">
      <dgm:prSet presAssocID="{BC1BF4DC-3CC9-4F96-B61C-F130CBFAF927}" presName="tx1" presStyleLbl="revTx" presStyleIdx="5" presStyleCnt="12"/>
      <dgm:spPr/>
      <dgm:t>
        <a:bodyPr/>
        <a:lstStyle/>
        <a:p>
          <a:pPr rtl="1"/>
          <a:endParaRPr lang="ar-SA"/>
        </a:p>
      </dgm:t>
    </dgm:pt>
    <dgm:pt modelId="{3F9E0404-88E9-4F01-83BC-4382F0217798}" type="pres">
      <dgm:prSet presAssocID="{BC1BF4DC-3CC9-4F96-B61C-F130CBFAF927}" presName="vert1" presStyleCnt="0"/>
      <dgm:spPr/>
    </dgm:pt>
    <dgm:pt modelId="{EBB0D852-B30E-49B6-8F61-A45A2AD06DC2}" type="pres">
      <dgm:prSet presAssocID="{07253EEE-109E-48C0-9750-CC2C2BFD0F34}" presName="thickLine" presStyleLbl="alignNode1" presStyleIdx="6" presStyleCnt="12"/>
      <dgm:spPr/>
    </dgm:pt>
    <dgm:pt modelId="{4DC4EE63-A037-4BFD-B6C3-E5E509BF97D0}" type="pres">
      <dgm:prSet presAssocID="{07253EEE-109E-48C0-9750-CC2C2BFD0F34}" presName="horz1" presStyleCnt="0"/>
      <dgm:spPr/>
    </dgm:pt>
    <dgm:pt modelId="{C05AA152-2B3F-4DA1-9495-92BFDE66A7B4}" type="pres">
      <dgm:prSet presAssocID="{07253EEE-109E-48C0-9750-CC2C2BFD0F34}" presName="tx1" presStyleLbl="revTx" presStyleIdx="6" presStyleCnt="12"/>
      <dgm:spPr/>
      <dgm:t>
        <a:bodyPr/>
        <a:lstStyle/>
        <a:p>
          <a:pPr rtl="1"/>
          <a:endParaRPr lang="ar-SA"/>
        </a:p>
      </dgm:t>
    </dgm:pt>
    <dgm:pt modelId="{B0984D35-8E0B-45B6-AA86-D074B3EEF1FF}" type="pres">
      <dgm:prSet presAssocID="{07253EEE-109E-48C0-9750-CC2C2BFD0F34}" presName="vert1" presStyleCnt="0"/>
      <dgm:spPr/>
    </dgm:pt>
    <dgm:pt modelId="{3CE4F8E3-C167-415C-80F8-4CB62AA1862D}" type="pres">
      <dgm:prSet presAssocID="{B4F50712-7E76-43A3-B942-6E30DF302FB9}" presName="thickLine" presStyleLbl="alignNode1" presStyleIdx="7" presStyleCnt="12"/>
      <dgm:spPr/>
    </dgm:pt>
    <dgm:pt modelId="{9AEC2A32-3C02-4FFD-9782-44A57892F36B}" type="pres">
      <dgm:prSet presAssocID="{B4F50712-7E76-43A3-B942-6E30DF302FB9}" presName="horz1" presStyleCnt="0"/>
      <dgm:spPr/>
    </dgm:pt>
    <dgm:pt modelId="{4E3A9684-F1D9-45FF-912C-87A323EAA60E}" type="pres">
      <dgm:prSet presAssocID="{B4F50712-7E76-43A3-B942-6E30DF302FB9}" presName="tx1" presStyleLbl="revTx" presStyleIdx="7" presStyleCnt="12"/>
      <dgm:spPr/>
      <dgm:t>
        <a:bodyPr/>
        <a:lstStyle/>
        <a:p>
          <a:pPr rtl="1"/>
          <a:endParaRPr lang="ar-SA"/>
        </a:p>
      </dgm:t>
    </dgm:pt>
    <dgm:pt modelId="{507DEDEF-AC40-4799-87AC-0E468A430CDF}" type="pres">
      <dgm:prSet presAssocID="{B4F50712-7E76-43A3-B942-6E30DF302FB9}" presName="vert1" presStyleCnt="0"/>
      <dgm:spPr/>
    </dgm:pt>
    <dgm:pt modelId="{473A7E5E-A99A-4DD9-A369-C2DC4AA9D36B}" type="pres">
      <dgm:prSet presAssocID="{F4939DA6-DE0F-40BE-AEFC-9E4F4885AF89}" presName="thickLine" presStyleLbl="alignNode1" presStyleIdx="8" presStyleCnt="12"/>
      <dgm:spPr/>
    </dgm:pt>
    <dgm:pt modelId="{3DD70739-14F3-4ADB-8864-E714873B2387}" type="pres">
      <dgm:prSet presAssocID="{F4939DA6-DE0F-40BE-AEFC-9E4F4885AF89}" presName="horz1" presStyleCnt="0"/>
      <dgm:spPr/>
    </dgm:pt>
    <dgm:pt modelId="{0101AE0F-0A06-428B-B621-DFBD40AC1ADA}" type="pres">
      <dgm:prSet presAssocID="{F4939DA6-DE0F-40BE-AEFC-9E4F4885AF89}" presName="tx1" presStyleLbl="revTx" presStyleIdx="8" presStyleCnt="12"/>
      <dgm:spPr/>
      <dgm:t>
        <a:bodyPr/>
        <a:lstStyle/>
        <a:p>
          <a:pPr rtl="1"/>
          <a:endParaRPr lang="ar-SA"/>
        </a:p>
      </dgm:t>
    </dgm:pt>
    <dgm:pt modelId="{4E3F45F5-1922-4CFB-A48A-6D2D2AAE531C}" type="pres">
      <dgm:prSet presAssocID="{F4939DA6-DE0F-40BE-AEFC-9E4F4885AF89}" presName="vert1" presStyleCnt="0"/>
      <dgm:spPr/>
    </dgm:pt>
    <dgm:pt modelId="{6C0943C7-E14A-463D-8691-62FA4965CE90}" type="pres">
      <dgm:prSet presAssocID="{6B20AD41-3FB0-4591-9553-29BAC122592C}" presName="thickLine" presStyleLbl="alignNode1" presStyleIdx="9" presStyleCnt="12"/>
      <dgm:spPr/>
    </dgm:pt>
    <dgm:pt modelId="{B3325282-6EE5-42EC-BCE7-1B70CD88727E}" type="pres">
      <dgm:prSet presAssocID="{6B20AD41-3FB0-4591-9553-29BAC122592C}" presName="horz1" presStyleCnt="0"/>
      <dgm:spPr/>
    </dgm:pt>
    <dgm:pt modelId="{9C3A16D2-94C1-48CB-B6BA-8025B8DFE2BB}" type="pres">
      <dgm:prSet presAssocID="{6B20AD41-3FB0-4591-9553-29BAC122592C}" presName="tx1" presStyleLbl="revTx" presStyleIdx="9" presStyleCnt="12"/>
      <dgm:spPr/>
      <dgm:t>
        <a:bodyPr/>
        <a:lstStyle/>
        <a:p>
          <a:pPr rtl="1"/>
          <a:endParaRPr lang="ar-SA"/>
        </a:p>
      </dgm:t>
    </dgm:pt>
    <dgm:pt modelId="{DDED6F20-8502-4D00-B27F-0FC4FAEEF845}" type="pres">
      <dgm:prSet presAssocID="{6B20AD41-3FB0-4591-9553-29BAC122592C}" presName="vert1" presStyleCnt="0"/>
      <dgm:spPr/>
    </dgm:pt>
    <dgm:pt modelId="{0346110B-F5F9-4BFA-9BB9-6E8851F1318B}" type="pres">
      <dgm:prSet presAssocID="{018A1E98-4D23-4A35-8BD3-707CD144CE68}" presName="thickLine" presStyleLbl="alignNode1" presStyleIdx="10" presStyleCnt="12"/>
      <dgm:spPr/>
    </dgm:pt>
    <dgm:pt modelId="{5CBBEE35-85A1-4BC7-8595-BB2D5519B6A7}" type="pres">
      <dgm:prSet presAssocID="{018A1E98-4D23-4A35-8BD3-707CD144CE68}" presName="horz1" presStyleCnt="0"/>
      <dgm:spPr/>
    </dgm:pt>
    <dgm:pt modelId="{87465146-8D83-4E1E-AB93-B769738EB770}" type="pres">
      <dgm:prSet presAssocID="{018A1E98-4D23-4A35-8BD3-707CD144CE68}" presName="tx1" presStyleLbl="revTx" presStyleIdx="10" presStyleCnt="12"/>
      <dgm:spPr/>
      <dgm:t>
        <a:bodyPr/>
        <a:lstStyle/>
        <a:p>
          <a:pPr rtl="1"/>
          <a:endParaRPr lang="ar-SA"/>
        </a:p>
      </dgm:t>
    </dgm:pt>
    <dgm:pt modelId="{08F7BA49-5525-403D-8C94-E1D2AA4F2076}" type="pres">
      <dgm:prSet presAssocID="{018A1E98-4D23-4A35-8BD3-707CD144CE68}" presName="vert1" presStyleCnt="0"/>
      <dgm:spPr/>
    </dgm:pt>
    <dgm:pt modelId="{84BDEE5D-7758-4994-8B29-7E43B3C05BB8}" type="pres">
      <dgm:prSet presAssocID="{8A13B340-63D9-4F7F-ADBD-14CF3AC5D4A0}" presName="thickLine" presStyleLbl="alignNode1" presStyleIdx="11" presStyleCnt="12"/>
      <dgm:spPr/>
    </dgm:pt>
    <dgm:pt modelId="{27127AF4-F68D-4D0C-A474-EC92D4C7DBAF}" type="pres">
      <dgm:prSet presAssocID="{8A13B340-63D9-4F7F-ADBD-14CF3AC5D4A0}" presName="horz1" presStyleCnt="0"/>
      <dgm:spPr/>
    </dgm:pt>
    <dgm:pt modelId="{6D38026D-2498-464F-9438-F9263B1F34D4}" type="pres">
      <dgm:prSet presAssocID="{8A13B340-63D9-4F7F-ADBD-14CF3AC5D4A0}" presName="tx1" presStyleLbl="revTx" presStyleIdx="11" presStyleCnt="12"/>
      <dgm:spPr/>
      <dgm:t>
        <a:bodyPr/>
        <a:lstStyle/>
        <a:p>
          <a:pPr rtl="1"/>
          <a:endParaRPr lang="ar-SA"/>
        </a:p>
      </dgm:t>
    </dgm:pt>
    <dgm:pt modelId="{73BA13CD-E882-4752-8595-4ADA1862610E}" type="pres">
      <dgm:prSet presAssocID="{8A13B340-63D9-4F7F-ADBD-14CF3AC5D4A0}" presName="vert1" presStyleCnt="0"/>
      <dgm:spPr/>
    </dgm:pt>
  </dgm:ptLst>
  <dgm:cxnLst>
    <dgm:cxn modelId="{C35772BF-44CC-400F-B0F5-7593A0E81C60}" type="presOf" srcId="{94A8702A-0B7D-4A9C-9DAB-73BB6E99665B}" destId="{20EE0ACA-8EAF-4CAA-A822-A9914E019739}" srcOrd="0" destOrd="0" presId="urn:microsoft.com/office/officeart/2008/layout/LinedList"/>
    <dgm:cxn modelId="{A68F3E64-FE70-49A8-82D4-3863621837DF}" srcId="{1BC50980-6B86-4830-ABC7-AB180C249F17}" destId="{F4939DA6-DE0F-40BE-AEFC-9E4F4885AF89}" srcOrd="8" destOrd="0" parTransId="{E20328E7-F470-4099-8136-7B6FB4211406}" sibTransId="{2A17B8D7-ED57-4071-96EB-D2FDA4C00C24}"/>
    <dgm:cxn modelId="{419AB960-4DD8-40A8-892B-3088E5D48C9C}" srcId="{1BC50980-6B86-4830-ABC7-AB180C249F17}" destId="{B4F50712-7E76-43A3-B942-6E30DF302FB9}" srcOrd="7" destOrd="0" parTransId="{51372E23-41D2-46BE-808E-DB002ED38A5E}" sibTransId="{60AC4758-6127-4772-B321-27B896383743}"/>
    <dgm:cxn modelId="{1523E6E8-DF9B-448F-B3B7-312F0BF10FF8}" type="presOf" srcId="{8A13B340-63D9-4F7F-ADBD-14CF3AC5D4A0}" destId="{6D38026D-2498-464F-9438-F9263B1F34D4}" srcOrd="0" destOrd="0" presId="urn:microsoft.com/office/officeart/2008/layout/LinedList"/>
    <dgm:cxn modelId="{D208A3CA-B234-4911-8943-45A4C2A63AC6}" type="presOf" srcId="{1BC50980-6B86-4830-ABC7-AB180C249F17}" destId="{F23B9690-618D-4D09-8035-423DDB28BBD4}" srcOrd="0" destOrd="0" presId="urn:microsoft.com/office/officeart/2008/layout/LinedList"/>
    <dgm:cxn modelId="{1F90C148-C5BE-4488-8D08-F23F045090CA}" type="presOf" srcId="{018A1E98-4D23-4A35-8BD3-707CD144CE68}" destId="{87465146-8D83-4E1E-AB93-B769738EB770}" srcOrd="0" destOrd="0" presId="urn:microsoft.com/office/officeart/2008/layout/LinedList"/>
    <dgm:cxn modelId="{7ADF1816-30A9-465E-BACD-ABD9D13F150A}" type="presOf" srcId="{7DA0785C-50C3-419A-94FD-A88313FD0710}" destId="{8B688D05-6B30-46C6-8E23-9D15AFEF6E0A}" srcOrd="0" destOrd="0" presId="urn:microsoft.com/office/officeart/2008/layout/LinedList"/>
    <dgm:cxn modelId="{7420A57E-0CC0-41B9-A5C1-82DD73CD7DAD}" srcId="{1BC50980-6B86-4830-ABC7-AB180C249F17}" destId="{FE7A5DFD-7A4D-4418-A577-8D9D0F83C5C7}" srcOrd="4" destOrd="0" parTransId="{D2C2A023-25AE-4040-8A02-684F0ECA3A90}" sibTransId="{BCE8F5EC-69F6-4B3F-A580-050A6BCB0013}"/>
    <dgm:cxn modelId="{323EC79E-4141-462F-8AE8-1040BD1DBA4D}" srcId="{1BC50980-6B86-4830-ABC7-AB180C249F17}" destId="{BC1BF4DC-3CC9-4F96-B61C-F130CBFAF927}" srcOrd="5" destOrd="0" parTransId="{0776DC32-B22C-4E84-B2DA-390214A6E031}" sibTransId="{88190A99-9BF6-4F33-BEFE-FE1FB4B86757}"/>
    <dgm:cxn modelId="{779DD827-CFBE-4D6C-951C-B19E4209BA85}" type="presOf" srcId="{B4F50712-7E76-43A3-B942-6E30DF302FB9}" destId="{4E3A9684-F1D9-45FF-912C-87A323EAA60E}" srcOrd="0" destOrd="0" presId="urn:microsoft.com/office/officeart/2008/layout/LinedList"/>
    <dgm:cxn modelId="{B2578982-6EE1-49E5-85D8-F863F8D9E924}" type="presOf" srcId="{6B20AD41-3FB0-4591-9553-29BAC122592C}" destId="{9C3A16D2-94C1-48CB-B6BA-8025B8DFE2BB}" srcOrd="0" destOrd="0" presId="urn:microsoft.com/office/officeart/2008/layout/LinedList"/>
    <dgm:cxn modelId="{5A0C60DA-02AC-4F44-B3DB-C79CFE3B0904}" srcId="{1BC50980-6B86-4830-ABC7-AB180C249F17}" destId="{8A13B340-63D9-4F7F-ADBD-14CF3AC5D4A0}" srcOrd="11" destOrd="0" parTransId="{20045907-577F-4455-B619-8369891FDF76}" sibTransId="{0781E66F-83CD-4B1E-9A21-E9A771998110}"/>
    <dgm:cxn modelId="{4E43C182-A794-4855-8249-B79E85E4D8F3}" type="presOf" srcId="{07253EEE-109E-48C0-9750-CC2C2BFD0F34}" destId="{C05AA152-2B3F-4DA1-9495-92BFDE66A7B4}" srcOrd="0" destOrd="0" presId="urn:microsoft.com/office/officeart/2008/layout/LinedList"/>
    <dgm:cxn modelId="{9A03531E-7273-46A4-AA50-75C0DDA6FBBA}" srcId="{1BC50980-6B86-4830-ABC7-AB180C249F17}" destId="{07253EEE-109E-48C0-9750-CC2C2BFD0F34}" srcOrd="6" destOrd="0" parTransId="{C1C81051-ADC7-4E1E-B562-76030C2C5B26}" sibTransId="{E432320D-E9FA-4948-B863-0ED6E1F226E8}"/>
    <dgm:cxn modelId="{12CA4E9E-E20E-45B2-B0C5-3C82A01404A2}" srcId="{1BC50980-6B86-4830-ABC7-AB180C249F17}" destId="{94A8702A-0B7D-4A9C-9DAB-73BB6E99665B}" srcOrd="2" destOrd="0" parTransId="{4F56E741-81B6-4BDA-98D4-F814F7481E8F}" sibTransId="{50CD5BA1-60E7-4A67-8070-B0B7DC678BB4}"/>
    <dgm:cxn modelId="{0AB48922-7FEE-474F-8EF8-66E136D03F5C}" srcId="{1BC50980-6B86-4830-ABC7-AB180C249F17}" destId="{EED80C84-7771-427D-A8F3-D1C63052A611}" srcOrd="3" destOrd="0" parTransId="{13FCFB6F-CD06-44E1-976D-5C372D7DF199}" sibTransId="{0BF9235F-0D0C-4922-9A9B-CC93B299B6C6}"/>
    <dgm:cxn modelId="{8C747A60-62ED-4CDB-BBFF-D5257A66033C}" srcId="{1BC50980-6B86-4830-ABC7-AB180C249F17}" destId="{D5A1498E-4E19-4E8E-8C87-F6637FC4E27B}" srcOrd="0" destOrd="0" parTransId="{56A3751E-E0B8-43B0-8628-CF85EE1232F7}" sibTransId="{11F53865-C537-425C-9ACB-53BAD6A43977}"/>
    <dgm:cxn modelId="{01AE994B-D5A2-4EFF-83B1-7A0F4294B642}" type="presOf" srcId="{BC1BF4DC-3CC9-4F96-B61C-F130CBFAF927}" destId="{3AD59012-4B2C-4B30-A68A-79D1FC25E61A}" srcOrd="0" destOrd="0" presId="urn:microsoft.com/office/officeart/2008/layout/LinedList"/>
    <dgm:cxn modelId="{ECC2B3EA-1E8B-482E-8E31-CD126D505FEF}" srcId="{1BC50980-6B86-4830-ABC7-AB180C249F17}" destId="{6B20AD41-3FB0-4591-9553-29BAC122592C}" srcOrd="9" destOrd="0" parTransId="{87721AE3-0029-454C-A90A-5ED4294E8F0C}" sibTransId="{1801FC6F-4CA5-4025-99E7-FB2BD52C9660}"/>
    <dgm:cxn modelId="{A1C84590-E1DD-4731-9A98-6576FFF1D761}" type="presOf" srcId="{FE7A5DFD-7A4D-4418-A577-8D9D0F83C5C7}" destId="{1DBFD080-F425-4FFE-A69E-F0FE58F41DC2}" srcOrd="0" destOrd="0" presId="urn:microsoft.com/office/officeart/2008/layout/LinedList"/>
    <dgm:cxn modelId="{76ED344F-D1DC-464E-B9C2-9C3A9048B421}" srcId="{1BC50980-6B86-4830-ABC7-AB180C249F17}" destId="{7DA0785C-50C3-419A-94FD-A88313FD0710}" srcOrd="1" destOrd="0" parTransId="{FCF9C276-774E-40B5-A441-5CE511882E7F}" sibTransId="{26B23204-D0DE-491F-A0BC-BEAD7FB2EF88}"/>
    <dgm:cxn modelId="{D2C4F574-B98D-4D48-98C5-FE666A374958}" srcId="{1BC50980-6B86-4830-ABC7-AB180C249F17}" destId="{018A1E98-4D23-4A35-8BD3-707CD144CE68}" srcOrd="10" destOrd="0" parTransId="{D527F159-7029-4405-AFE9-492B96D3EE68}" sibTransId="{CA9B5F56-A18A-4DB1-8A07-41EB4BAE78BF}"/>
    <dgm:cxn modelId="{20A92286-9B40-4AAE-B282-29443ECD30CE}" type="presOf" srcId="{D5A1498E-4E19-4E8E-8C87-F6637FC4E27B}" destId="{D99FC520-1F54-4C71-8F46-41382E1DE147}" srcOrd="0" destOrd="0" presId="urn:microsoft.com/office/officeart/2008/layout/LinedList"/>
    <dgm:cxn modelId="{48C2B3BE-FB1B-4164-94BC-32FFBE5DE32F}" type="presOf" srcId="{EED80C84-7771-427D-A8F3-D1C63052A611}" destId="{E0127D1A-763A-415F-8CB5-C3141A6BD25B}" srcOrd="0" destOrd="0" presId="urn:microsoft.com/office/officeart/2008/layout/LinedList"/>
    <dgm:cxn modelId="{E1B54090-2CB6-40DD-AE08-A26F8DDC806E}" type="presOf" srcId="{F4939DA6-DE0F-40BE-AEFC-9E4F4885AF89}" destId="{0101AE0F-0A06-428B-B621-DFBD40AC1ADA}" srcOrd="0" destOrd="0" presId="urn:microsoft.com/office/officeart/2008/layout/LinedList"/>
    <dgm:cxn modelId="{19A7BFDA-E46E-41FF-9ECD-D06DA0D49EC3}" type="presParOf" srcId="{F23B9690-618D-4D09-8035-423DDB28BBD4}" destId="{DC8DE716-D9C9-4033-9B32-C8D30A8EEB83}" srcOrd="0" destOrd="0" presId="urn:microsoft.com/office/officeart/2008/layout/LinedList"/>
    <dgm:cxn modelId="{F83A2A9D-9A09-426F-BE7E-2E83C0DAF4E8}" type="presParOf" srcId="{F23B9690-618D-4D09-8035-423DDB28BBD4}" destId="{3738E400-8FAF-4772-8E7D-0414DB3B68D5}" srcOrd="1" destOrd="0" presId="urn:microsoft.com/office/officeart/2008/layout/LinedList"/>
    <dgm:cxn modelId="{4B1C6BA3-5C9C-4CD5-9270-9BC6A793FBE3}" type="presParOf" srcId="{3738E400-8FAF-4772-8E7D-0414DB3B68D5}" destId="{D99FC520-1F54-4C71-8F46-41382E1DE147}" srcOrd="0" destOrd="0" presId="urn:microsoft.com/office/officeart/2008/layout/LinedList"/>
    <dgm:cxn modelId="{5058F689-2B98-4617-83B0-8BA0F0006C02}" type="presParOf" srcId="{3738E400-8FAF-4772-8E7D-0414DB3B68D5}" destId="{429E77F9-B6DF-40EF-848E-4C2D4E55C086}" srcOrd="1" destOrd="0" presId="urn:microsoft.com/office/officeart/2008/layout/LinedList"/>
    <dgm:cxn modelId="{63653E62-63DE-4135-A49D-A22F0227E310}" type="presParOf" srcId="{F23B9690-618D-4D09-8035-423DDB28BBD4}" destId="{2FCE99BF-34D3-4884-B75E-3B26051F394F}" srcOrd="2" destOrd="0" presId="urn:microsoft.com/office/officeart/2008/layout/LinedList"/>
    <dgm:cxn modelId="{CDCE4D1E-7C06-4FCB-813A-421EDA7D2E15}" type="presParOf" srcId="{F23B9690-618D-4D09-8035-423DDB28BBD4}" destId="{21748CA3-4F8B-4A42-A070-3BC359ADDB03}" srcOrd="3" destOrd="0" presId="urn:microsoft.com/office/officeart/2008/layout/LinedList"/>
    <dgm:cxn modelId="{ADBE6828-2F7D-42EC-A1B0-624E972531BD}" type="presParOf" srcId="{21748CA3-4F8B-4A42-A070-3BC359ADDB03}" destId="{8B688D05-6B30-46C6-8E23-9D15AFEF6E0A}" srcOrd="0" destOrd="0" presId="urn:microsoft.com/office/officeart/2008/layout/LinedList"/>
    <dgm:cxn modelId="{7BD88FDD-DAC4-46D5-9DD0-47F32E0E1E4D}" type="presParOf" srcId="{21748CA3-4F8B-4A42-A070-3BC359ADDB03}" destId="{2DEAC740-1D74-4FEF-93AA-DA80A1D6685F}" srcOrd="1" destOrd="0" presId="urn:microsoft.com/office/officeart/2008/layout/LinedList"/>
    <dgm:cxn modelId="{C3FC9B78-A128-470B-87C9-228E45D40499}" type="presParOf" srcId="{F23B9690-618D-4D09-8035-423DDB28BBD4}" destId="{77FF9004-225F-4C3E-8F67-556B1920AC22}" srcOrd="4" destOrd="0" presId="urn:microsoft.com/office/officeart/2008/layout/LinedList"/>
    <dgm:cxn modelId="{0AC296E6-1160-4954-BA6F-749871603D36}" type="presParOf" srcId="{F23B9690-618D-4D09-8035-423DDB28BBD4}" destId="{3BCE4F58-1CDA-418E-9ACB-E19FCC7E24C4}" srcOrd="5" destOrd="0" presId="urn:microsoft.com/office/officeart/2008/layout/LinedList"/>
    <dgm:cxn modelId="{9E355D62-0B8D-4C46-93E9-0C9DE086FEAB}" type="presParOf" srcId="{3BCE4F58-1CDA-418E-9ACB-E19FCC7E24C4}" destId="{20EE0ACA-8EAF-4CAA-A822-A9914E019739}" srcOrd="0" destOrd="0" presId="urn:microsoft.com/office/officeart/2008/layout/LinedList"/>
    <dgm:cxn modelId="{4BAF127A-E831-47EC-AEF5-20268084D77A}" type="presParOf" srcId="{3BCE4F58-1CDA-418E-9ACB-E19FCC7E24C4}" destId="{9AE13EFA-375E-44A4-8B30-F877C5BC6F66}" srcOrd="1" destOrd="0" presId="urn:microsoft.com/office/officeart/2008/layout/LinedList"/>
    <dgm:cxn modelId="{AC6F39C6-9F4D-45A8-85F1-5A30A39A0514}" type="presParOf" srcId="{F23B9690-618D-4D09-8035-423DDB28BBD4}" destId="{DAC9D28E-1EDC-4C63-958D-C4E8F2F77157}" srcOrd="6" destOrd="0" presId="urn:microsoft.com/office/officeart/2008/layout/LinedList"/>
    <dgm:cxn modelId="{B1CEA112-4AF1-40B7-A95C-17F2C2AD9101}" type="presParOf" srcId="{F23B9690-618D-4D09-8035-423DDB28BBD4}" destId="{12FC2E43-7D22-4080-A3AD-9842F1613D0B}" srcOrd="7" destOrd="0" presId="urn:microsoft.com/office/officeart/2008/layout/LinedList"/>
    <dgm:cxn modelId="{BAD24884-7470-49CD-A995-91F034CF273C}" type="presParOf" srcId="{12FC2E43-7D22-4080-A3AD-9842F1613D0B}" destId="{E0127D1A-763A-415F-8CB5-C3141A6BD25B}" srcOrd="0" destOrd="0" presId="urn:microsoft.com/office/officeart/2008/layout/LinedList"/>
    <dgm:cxn modelId="{B7AC016A-4654-4C55-A03C-66D63D5001ED}" type="presParOf" srcId="{12FC2E43-7D22-4080-A3AD-9842F1613D0B}" destId="{2198BBB7-76AE-48D0-B4BA-AC8D8F5C2AD7}" srcOrd="1" destOrd="0" presId="urn:microsoft.com/office/officeart/2008/layout/LinedList"/>
    <dgm:cxn modelId="{2753A5E8-FA51-4907-B4EE-9DE57F301AE7}" type="presParOf" srcId="{F23B9690-618D-4D09-8035-423DDB28BBD4}" destId="{AE0DAF0E-0317-4E62-AF44-ACF2D1E9ECBC}" srcOrd="8" destOrd="0" presId="urn:microsoft.com/office/officeart/2008/layout/LinedList"/>
    <dgm:cxn modelId="{620612AD-262D-4647-8E09-4C022B4D7A85}" type="presParOf" srcId="{F23B9690-618D-4D09-8035-423DDB28BBD4}" destId="{9C3159A2-B952-43E2-A970-9630DC9687DD}" srcOrd="9" destOrd="0" presId="urn:microsoft.com/office/officeart/2008/layout/LinedList"/>
    <dgm:cxn modelId="{09D95276-A73D-47AA-B075-C76C11EA17AE}" type="presParOf" srcId="{9C3159A2-B952-43E2-A970-9630DC9687DD}" destId="{1DBFD080-F425-4FFE-A69E-F0FE58F41DC2}" srcOrd="0" destOrd="0" presId="urn:microsoft.com/office/officeart/2008/layout/LinedList"/>
    <dgm:cxn modelId="{A97E57A0-D252-462E-8C53-EB85F162D49D}" type="presParOf" srcId="{9C3159A2-B952-43E2-A970-9630DC9687DD}" destId="{73476AB5-E1E6-4775-B2EA-FC0F2F22E37B}" srcOrd="1" destOrd="0" presId="urn:microsoft.com/office/officeart/2008/layout/LinedList"/>
    <dgm:cxn modelId="{C9F18F3E-3201-4AAD-B3D3-3CA89A7563FA}" type="presParOf" srcId="{F23B9690-618D-4D09-8035-423DDB28BBD4}" destId="{A5D619EC-31B4-4F5B-A6B5-54186CAACA3A}" srcOrd="10" destOrd="0" presId="urn:microsoft.com/office/officeart/2008/layout/LinedList"/>
    <dgm:cxn modelId="{8C2D48C3-1968-465F-8DD5-E5F42C60C0EE}" type="presParOf" srcId="{F23B9690-618D-4D09-8035-423DDB28BBD4}" destId="{EDF40033-83FC-4311-BE5D-EC2BD4C1D8B0}" srcOrd="11" destOrd="0" presId="urn:microsoft.com/office/officeart/2008/layout/LinedList"/>
    <dgm:cxn modelId="{F9E57CAE-B71E-4640-832D-117765230377}" type="presParOf" srcId="{EDF40033-83FC-4311-BE5D-EC2BD4C1D8B0}" destId="{3AD59012-4B2C-4B30-A68A-79D1FC25E61A}" srcOrd="0" destOrd="0" presId="urn:microsoft.com/office/officeart/2008/layout/LinedList"/>
    <dgm:cxn modelId="{27D1200E-E43A-4AC5-81ED-CD624123179A}" type="presParOf" srcId="{EDF40033-83FC-4311-BE5D-EC2BD4C1D8B0}" destId="{3F9E0404-88E9-4F01-83BC-4382F0217798}" srcOrd="1" destOrd="0" presId="urn:microsoft.com/office/officeart/2008/layout/LinedList"/>
    <dgm:cxn modelId="{9AB9C5C2-50A6-4B36-9924-48F99FE2F7D6}" type="presParOf" srcId="{F23B9690-618D-4D09-8035-423DDB28BBD4}" destId="{EBB0D852-B30E-49B6-8F61-A45A2AD06DC2}" srcOrd="12" destOrd="0" presId="urn:microsoft.com/office/officeart/2008/layout/LinedList"/>
    <dgm:cxn modelId="{ABD601AD-8CBB-4F26-8006-0B8FD05140F6}" type="presParOf" srcId="{F23B9690-618D-4D09-8035-423DDB28BBD4}" destId="{4DC4EE63-A037-4BFD-B6C3-E5E509BF97D0}" srcOrd="13" destOrd="0" presId="urn:microsoft.com/office/officeart/2008/layout/LinedList"/>
    <dgm:cxn modelId="{26CE55CB-BF8D-4D8E-95CC-B1B7F853CB05}" type="presParOf" srcId="{4DC4EE63-A037-4BFD-B6C3-E5E509BF97D0}" destId="{C05AA152-2B3F-4DA1-9495-92BFDE66A7B4}" srcOrd="0" destOrd="0" presId="urn:microsoft.com/office/officeart/2008/layout/LinedList"/>
    <dgm:cxn modelId="{34DBD4BF-06E6-43DF-94BB-4CD61CEFDAB5}" type="presParOf" srcId="{4DC4EE63-A037-4BFD-B6C3-E5E509BF97D0}" destId="{B0984D35-8E0B-45B6-AA86-D074B3EEF1FF}" srcOrd="1" destOrd="0" presId="urn:microsoft.com/office/officeart/2008/layout/LinedList"/>
    <dgm:cxn modelId="{AF5A68FB-A0A1-4195-A743-607C3089C34B}" type="presParOf" srcId="{F23B9690-618D-4D09-8035-423DDB28BBD4}" destId="{3CE4F8E3-C167-415C-80F8-4CB62AA1862D}" srcOrd="14" destOrd="0" presId="urn:microsoft.com/office/officeart/2008/layout/LinedList"/>
    <dgm:cxn modelId="{8FBC9C7A-3636-4F1B-BF6A-9D8AA796A76E}" type="presParOf" srcId="{F23B9690-618D-4D09-8035-423DDB28BBD4}" destId="{9AEC2A32-3C02-4FFD-9782-44A57892F36B}" srcOrd="15" destOrd="0" presId="urn:microsoft.com/office/officeart/2008/layout/LinedList"/>
    <dgm:cxn modelId="{3CB89217-91AB-485C-8643-EC30F93FADC0}" type="presParOf" srcId="{9AEC2A32-3C02-4FFD-9782-44A57892F36B}" destId="{4E3A9684-F1D9-45FF-912C-87A323EAA60E}" srcOrd="0" destOrd="0" presId="urn:microsoft.com/office/officeart/2008/layout/LinedList"/>
    <dgm:cxn modelId="{3B5E3BA8-1EE6-4297-841C-47473A3A04B2}" type="presParOf" srcId="{9AEC2A32-3C02-4FFD-9782-44A57892F36B}" destId="{507DEDEF-AC40-4799-87AC-0E468A430CDF}" srcOrd="1" destOrd="0" presId="urn:microsoft.com/office/officeart/2008/layout/LinedList"/>
    <dgm:cxn modelId="{37A4F5CC-9DDF-4ADF-9A13-938FF4B237A0}" type="presParOf" srcId="{F23B9690-618D-4D09-8035-423DDB28BBD4}" destId="{473A7E5E-A99A-4DD9-A369-C2DC4AA9D36B}" srcOrd="16" destOrd="0" presId="urn:microsoft.com/office/officeart/2008/layout/LinedList"/>
    <dgm:cxn modelId="{F0174F9E-BDE8-4FE1-80A8-5F79ECA70D4D}" type="presParOf" srcId="{F23B9690-618D-4D09-8035-423DDB28BBD4}" destId="{3DD70739-14F3-4ADB-8864-E714873B2387}" srcOrd="17" destOrd="0" presId="urn:microsoft.com/office/officeart/2008/layout/LinedList"/>
    <dgm:cxn modelId="{C6D0A92C-07B8-4642-B08B-2FA0490C13B4}" type="presParOf" srcId="{3DD70739-14F3-4ADB-8864-E714873B2387}" destId="{0101AE0F-0A06-428B-B621-DFBD40AC1ADA}" srcOrd="0" destOrd="0" presId="urn:microsoft.com/office/officeart/2008/layout/LinedList"/>
    <dgm:cxn modelId="{F658E428-C60B-4D50-9F6E-7B2FAC812022}" type="presParOf" srcId="{3DD70739-14F3-4ADB-8864-E714873B2387}" destId="{4E3F45F5-1922-4CFB-A48A-6D2D2AAE531C}" srcOrd="1" destOrd="0" presId="urn:microsoft.com/office/officeart/2008/layout/LinedList"/>
    <dgm:cxn modelId="{3EDF6B71-56CE-4DB8-AFEC-2A1BD59E49C7}" type="presParOf" srcId="{F23B9690-618D-4D09-8035-423DDB28BBD4}" destId="{6C0943C7-E14A-463D-8691-62FA4965CE90}" srcOrd="18" destOrd="0" presId="urn:microsoft.com/office/officeart/2008/layout/LinedList"/>
    <dgm:cxn modelId="{FD89A6C0-2A8B-42A3-B7BE-482BDE16BCDB}" type="presParOf" srcId="{F23B9690-618D-4D09-8035-423DDB28BBD4}" destId="{B3325282-6EE5-42EC-BCE7-1B70CD88727E}" srcOrd="19" destOrd="0" presId="urn:microsoft.com/office/officeart/2008/layout/LinedList"/>
    <dgm:cxn modelId="{34CDF895-1584-4F0F-995F-6D9B11E7637D}" type="presParOf" srcId="{B3325282-6EE5-42EC-BCE7-1B70CD88727E}" destId="{9C3A16D2-94C1-48CB-B6BA-8025B8DFE2BB}" srcOrd="0" destOrd="0" presId="urn:microsoft.com/office/officeart/2008/layout/LinedList"/>
    <dgm:cxn modelId="{39DDB06C-140E-4843-8FE0-46B3255CC4E9}" type="presParOf" srcId="{B3325282-6EE5-42EC-BCE7-1B70CD88727E}" destId="{DDED6F20-8502-4D00-B27F-0FC4FAEEF845}" srcOrd="1" destOrd="0" presId="urn:microsoft.com/office/officeart/2008/layout/LinedList"/>
    <dgm:cxn modelId="{DAA259E2-98BC-48B6-861B-6D8EB009E918}" type="presParOf" srcId="{F23B9690-618D-4D09-8035-423DDB28BBD4}" destId="{0346110B-F5F9-4BFA-9BB9-6E8851F1318B}" srcOrd="20" destOrd="0" presId="urn:microsoft.com/office/officeart/2008/layout/LinedList"/>
    <dgm:cxn modelId="{A90DBBF5-F029-42E8-8940-794D77E71EC7}" type="presParOf" srcId="{F23B9690-618D-4D09-8035-423DDB28BBD4}" destId="{5CBBEE35-85A1-4BC7-8595-BB2D5519B6A7}" srcOrd="21" destOrd="0" presId="urn:microsoft.com/office/officeart/2008/layout/LinedList"/>
    <dgm:cxn modelId="{FA452DC0-0B28-4D62-B984-3A7E91F78085}" type="presParOf" srcId="{5CBBEE35-85A1-4BC7-8595-BB2D5519B6A7}" destId="{87465146-8D83-4E1E-AB93-B769738EB770}" srcOrd="0" destOrd="0" presId="urn:microsoft.com/office/officeart/2008/layout/LinedList"/>
    <dgm:cxn modelId="{DF922504-4FD0-46C1-BD4C-F996E9CA64F8}" type="presParOf" srcId="{5CBBEE35-85A1-4BC7-8595-BB2D5519B6A7}" destId="{08F7BA49-5525-403D-8C94-E1D2AA4F2076}" srcOrd="1" destOrd="0" presId="urn:microsoft.com/office/officeart/2008/layout/LinedList"/>
    <dgm:cxn modelId="{26578D54-0170-4879-82B5-085F88BD6E54}" type="presParOf" srcId="{F23B9690-618D-4D09-8035-423DDB28BBD4}" destId="{84BDEE5D-7758-4994-8B29-7E43B3C05BB8}" srcOrd="22" destOrd="0" presId="urn:microsoft.com/office/officeart/2008/layout/LinedList"/>
    <dgm:cxn modelId="{FA008944-B17E-4C27-8132-5009805FA7D9}" type="presParOf" srcId="{F23B9690-618D-4D09-8035-423DDB28BBD4}" destId="{27127AF4-F68D-4D0C-A474-EC92D4C7DBAF}" srcOrd="23" destOrd="0" presId="urn:microsoft.com/office/officeart/2008/layout/LinedList"/>
    <dgm:cxn modelId="{F4D130B9-A780-47B0-B361-AE9BF5C4A926}" type="presParOf" srcId="{27127AF4-F68D-4D0C-A474-EC92D4C7DBAF}" destId="{6D38026D-2498-464F-9438-F9263B1F34D4}" srcOrd="0" destOrd="0" presId="urn:microsoft.com/office/officeart/2008/layout/LinedList"/>
    <dgm:cxn modelId="{440E3110-586E-4291-B965-807B8ECD3CB5}" type="presParOf" srcId="{27127AF4-F68D-4D0C-A474-EC92D4C7DBAF}" destId="{73BA13CD-E882-4752-8595-4ADA1862610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7627FE-7C45-44FF-9003-E61BB0494E79}" type="doc">
      <dgm:prSet loTypeId="urn:microsoft.com/office/officeart/2009/layout/CircleArrowProcess" loCatId="process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BC29F878-F5C1-4232-B30A-A05137793792}">
      <dgm:prSet custT="1"/>
      <dgm:spPr/>
      <dgm:t>
        <a:bodyPr/>
        <a:lstStyle/>
        <a:p>
          <a:pPr rtl="1"/>
          <a:r>
            <a:rPr lang="ar-SA" sz="2000" b="1" baseline="0" dirty="0" smtClean="0"/>
            <a:t>مع نفسة                                                  </a:t>
          </a:r>
          <a:endParaRPr lang="ar-SA" sz="2000" dirty="0"/>
        </a:p>
      </dgm:t>
    </dgm:pt>
    <dgm:pt modelId="{F1D9CE2D-3AA8-483A-8472-93AA6F0BC711}" type="parTrans" cxnId="{7D5481B2-C861-4C1F-A7E7-845C05770FC3}">
      <dgm:prSet/>
      <dgm:spPr/>
      <dgm:t>
        <a:bodyPr/>
        <a:lstStyle/>
        <a:p>
          <a:pPr rtl="1"/>
          <a:endParaRPr lang="ar-SA"/>
        </a:p>
      </dgm:t>
    </dgm:pt>
    <dgm:pt modelId="{28929120-C680-42A6-A9E0-034CC8810A0B}" type="sibTrans" cxnId="{7D5481B2-C861-4C1F-A7E7-845C05770FC3}">
      <dgm:prSet/>
      <dgm:spPr/>
      <dgm:t>
        <a:bodyPr/>
        <a:lstStyle/>
        <a:p>
          <a:pPr rtl="1"/>
          <a:endParaRPr lang="ar-SA"/>
        </a:p>
      </dgm:t>
    </dgm:pt>
    <dgm:pt modelId="{83C68A00-1AE2-4EE1-8D37-152C717AB420}">
      <dgm:prSet custT="1"/>
      <dgm:spPr/>
      <dgm:t>
        <a:bodyPr/>
        <a:lstStyle/>
        <a:p>
          <a:pPr rtl="1"/>
          <a:r>
            <a:rPr lang="ar-SA" sz="2000" b="1" baseline="0" dirty="0" smtClean="0"/>
            <a:t>مع خالقة</a:t>
          </a:r>
          <a:endParaRPr lang="ar-SA" sz="2000" b="1" dirty="0"/>
        </a:p>
      </dgm:t>
    </dgm:pt>
    <dgm:pt modelId="{75740FC0-035F-4298-967A-EDC758C0C645}" type="parTrans" cxnId="{4CCC94BD-30D8-4A93-839B-24C8FF11870C}">
      <dgm:prSet/>
      <dgm:spPr/>
      <dgm:t>
        <a:bodyPr/>
        <a:lstStyle/>
        <a:p>
          <a:pPr rtl="1"/>
          <a:endParaRPr lang="ar-SA"/>
        </a:p>
      </dgm:t>
    </dgm:pt>
    <dgm:pt modelId="{A1CEA109-47BC-42E1-8C1E-CBC3009699B7}" type="sibTrans" cxnId="{4CCC94BD-30D8-4A93-839B-24C8FF11870C}">
      <dgm:prSet/>
      <dgm:spPr/>
      <dgm:t>
        <a:bodyPr/>
        <a:lstStyle/>
        <a:p>
          <a:pPr rtl="1"/>
          <a:endParaRPr lang="ar-SA"/>
        </a:p>
      </dgm:t>
    </dgm:pt>
    <dgm:pt modelId="{F68BE000-1CA5-458F-BD73-550BCF0A705A}">
      <dgm:prSet custT="1"/>
      <dgm:spPr/>
      <dgm:t>
        <a:bodyPr/>
        <a:lstStyle/>
        <a:p>
          <a:pPr rtl="1"/>
          <a:r>
            <a:rPr lang="ar-SA" sz="2000" b="1" baseline="0" dirty="0" smtClean="0"/>
            <a:t>مع البيئة التي يعيش فيها       </a:t>
          </a:r>
          <a:endParaRPr lang="ar-SA" sz="2000" b="1" dirty="0"/>
        </a:p>
      </dgm:t>
    </dgm:pt>
    <dgm:pt modelId="{7BF198A4-2651-447F-A17A-D0E468362C94}" type="parTrans" cxnId="{AF4EBC47-AB09-40A8-9D24-24C3F1D59E10}">
      <dgm:prSet/>
      <dgm:spPr/>
      <dgm:t>
        <a:bodyPr/>
        <a:lstStyle/>
        <a:p>
          <a:pPr rtl="1"/>
          <a:endParaRPr lang="ar-SA"/>
        </a:p>
      </dgm:t>
    </dgm:pt>
    <dgm:pt modelId="{62D764A1-31A5-4194-947E-BE988EF6099A}" type="sibTrans" cxnId="{AF4EBC47-AB09-40A8-9D24-24C3F1D59E10}">
      <dgm:prSet/>
      <dgm:spPr/>
      <dgm:t>
        <a:bodyPr/>
        <a:lstStyle/>
        <a:p>
          <a:pPr rtl="1"/>
          <a:endParaRPr lang="ar-SA"/>
        </a:p>
      </dgm:t>
    </dgm:pt>
    <dgm:pt modelId="{5BFDCEF2-73E3-47FF-9B28-CD2804FDB964}">
      <dgm:prSet custT="1"/>
      <dgm:spPr/>
      <dgm:t>
        <a:bodyPr/>
        <a:lstStyle/>
        <a:p>
          <a:pPr rtl="1"/>
          <a:r>
            <a:rPr lang="ar-SA" sz="2000" b="1" baseline="0" dirty="0" smtClean="0"/>
            <a:t>مع الأشخاص الآخرين</a:t>
          </a:r>
          <a:endParaRPr lang="ar-SA" sz="2000" b="1" dirty="0"/>
        </a:p>
      </dgm:t>
    </dgm:pt>
    <dgm:pt modelId="{6654A046-4F1E-4662-9D4B-FDF8E70FDEEF}" type="parTrans" cxnId="{79E0F9F6-3392-45F6-BDD4-1D636C84BA39}">
      <dgm:prSet/>
      <dgm:spPr/>
      <dgm:t>
        <a:bodyPr/>
        <a:lstStyle/>
        <a:p>
          <a:pPr rtl="1"/>
          <a:endParaRPr lang="ar-SA"/>
        </a:p>
      </dgm:t>
    </dgm:pt>
    <dgm:pt modelId="{74ACC971-689E-4187-A400-B67E0E2AF395}" type="sibTrans" cxnId="{79E0F9F6-3392-45F6-BDD4-1D636C84BA39}">
      <dgm:prSet/>
      <dgm:spPr/>
      <dgm:t>
        <a:bodyPr/>
        <a:lstStyle/>
        <a:p>
          <a:pPr rtl="1"/>
          <a:endParaRPr lang="ar-SA"/>
        </a:p>
      </dgm:t>
    </dgm:pt>
    <dgm:pt modelId="{6D044C5C-F375-4866-978D-F21284833CB2}" type="pres">
      <dgm:prSet presAssocID="{907627FE-7C45-44FF-9003-E61BB0494E7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78F45DE2-E6EE-41CE-9C1A-A2524D97D8AF}" type="pres">
      <dgm:prSet presAssocID="{BC29F878-F5C1-4232-B30A-A05137793792}" presName="Accent1" presStyleCnt="0"/>
      <dgm:spPr/>
    </dgm:pt>
    <dgm:pt modelId="{B7D01E0A-2C4D-46C9-9430-0AE4314674A2}" type="pres">
      <dgm:prSet presAssocID="{BC29F878-F5C1-4232-B30A-A05137793792}" presName="Accent" presStyleLbl="node1" presStyleIdx="0" presStyleCnt="4" custScaleX="183527"/>
      <dgm:spPr/>
    </dgm:pt>
    <dgm:pt modelId="{6D3B36D8-FA46-4800-A5F9-D9928B8A5AFF}" type="pres">
      <dgm:prSet presAssocID="{BC29F878-F5C1-4232-B30A-A05137793792}" presName="Parent1" presStyleLbl="revTx" presStyleIdx="0" presStyleCnt="4" custLinFactNeighborX="30679" custLinFactNeighborY="-653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65E539-9D2B-4088-9E22-E947F3694FD3}" type="pres">
      <dgm:prSet presAssocID="{83C68A00-1AE2-4EE1-8D37-152C717AB420}" presName="Accent2" presStyleCnt="0"/>
      <dgm:spPr/>
    </dgm:pt>
    <dgm:pt modelId="{D5AF1F27-9731-4E0E-830B-31F00BBF7B93}" type="pres">
      <dgm:prSet presAssocID="{83C68A00-1AE2-4EE1-8D37-152C717AB420}" presName="Accent" presStyleLbl="node1" presStyleIdx="1" presStyleCnt="4" custScaleX="244446"/>
      <dgm:spPr/>
    </dgm:pt>
    <dgm:pt modelId="{C94CEB6E-DFF6-4452-B239-B4747E83D488}" type="pres">
      <dgm:prSet presAssocID="{83C68A00-1AE2-4EE1-8D37-152C717AB420}" presName="Parent2" presStyleLbl="revTx" presStyleIdx="1" presStyleCnt="4" custLinFactNeighborX="-51348" custLinFactNeighborY="-166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5460261-6FBA-467D-AFC6-2B14DA66BA12}" type="pres">
      <dgm:prSet presAssocID="{F68BE000-1CA5-458F-BD73-550BCF0A705A}" presName="Accent3" presStyleCnt="0"/>
      <dgm:spPr/>
    </dgm:pt>
    <dgm:pt modelId="{49831957-6F9D-430A-ADF8-57D492AAB46D}" type="pres">
      <dgm:prSet presAssocID="{F68BE000-1CA5-458F-BD73-550BCF0A705A}" presName="Accent" presStyleLbl="node1" presStyleIdx="2" presStyleCnt="4" custScaleX="234808"/>
      <dgm:spPr/>
    </dgm:pt>
    <dgm:pt modelId="{AC0794A3-F431-4D59-A52D-8680578A1C64}" type="pres">
      <dgm:prSet presAssocID="{F68BE000-1CA5-458F-BD73-550BCF0A705A}" presName="Parent3" presStyleLbl="revTx" presStyleIdx="2" presStyleCnt="4" custScaleX="24297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5A2E570-C1E0-427D-AF83-B8512E90C6C3}" type="pres">
      <dgm:prSet presAssocID="{5BFDCEF2-73E3-47FF-9B28-CD2804FDB964}" presName="Accent4" presStyleCnt="0"/>
      <dgm:spPr/>
    </dgm:pt>
    <dgm:pt modelId="{BFAC2EEB-0269-4C15-BC13-2FF2EC0DFAD3}" type="pres">
      <dgm:prSet presAssocID="{5BFDCEF2-73E3-47FF-9B28-CD2804FDB964}" presName="Accent" presStyleLbl="node1" presStyleIdx="3" presStyleCnt="4" custScaleX="227560"/>
      <dgm:spPr/>
    </dgm:pt>
    <dgm:pt modelId="{27B14D4F-DD33-4EA7-A13F-E3B8B78C56F8}" type="pres">
      <dgm:prSet presAssocID="{5BFDCEF2-73E3-47FF-9B28-CD2804FDB964}" presName="Parent4" presStyleLbl="revTx" presStyleIdx="3" presStyleCnt="4" custScaleX="22029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AB9452A-6BC2-4DA0-A03A-B1CDD728E9DA}" type="presOf" srcId="{BC29F878-F5C1-4232-B30A-A05137793792}" destId="{6D3B36D8-FA46-4800-A5F9-D9928B8A5AFF}" srcOrd="0" destOrd="0" presId="urn:microsoft.com/office/officeart/2009/layout/CircleArrowProcess"/>
    <dgm:cxn modelId="{4CCC94BD-30D8-4A93-839B-24C8FF11870C}" srcId="{907627FE-7C45-44FF-9003-E61BB0494E79}" destId="{83C68A00-1AE2-4EE1-8D37-152C717AB420}" srcOrd="1" destOrd="0" parTransId="{75740FC0-035F-4298-967A-EDC758C0C645}" sibTransId="{A1CEA109-47BC-42E1-8C1E-CBC3009699B7}"/>
    <dgm:cxn modelId="{79E0F9F6-3392-45F6-BDD4-1D636C84BA39}" srcId="{907627FE-7C45-44FF-9003-E61BB0494E79}" destId="{5BFDCEF2-73E3-47FF-9B28-CD2804FDB964}" srcOrd="3" destOrd="0" parTransId="{6654A046-4F1E-4662-9D4B-FDF8E70FDEEF}" sibTransId="{74ACC971-689E-4187-A400-B67E0E2AF395}"/>
    <dgm:cxn modelId="{6B6C5C73-BE07-4DD6-A016-DEC818C1FAC1}" type="presOf" srcId="{F68BE000-1CA5-458F-BD73-550BCF0A705A}" destId="{AC0794A3-F431-4D59-A52D-8680578A1C64}" srcOrd="0" destOrd="0" presId="urn:microsoft.com/office/officeart/2009/layout/CircleArrowProcess"/>
    <dgm:cxn modelId="{AF4EBC47-AB09-40A8-9D24-24C3F1D59E10}" srcId="{907627FE-7C45-44FF-9003-E61BB0494E79}" destId="{F68BE000-1CA5-458F-BD73-550BCF0A705A}" srcOrd="2" destOrd="0" parTransId="{7BF198A4-2651-447F-A17A-D0E468362C94}" sibTransId="{62D764A1-31A5-4194-947E-BE988EF6099A}"/>
    <dgm:cxn modelId="{D5ED93AE-4A9E-4819-B291-6DB12BFAB9BB}" type="presOf" srcId="{83C68A00-1AE2-4EE1-8D37-152C717AB420}" destId="{C94CEB6E-DFF6-4452-B239-B4747E83D488}" srcOrd="0" destOrd="0" presId="urn:microsoft.com/office/officeart/2009/layout/CircleArrowProcess"/>
    <dgm:cxn modelId="{56C04CBB-D995-430A-9C27-110EFEB8229F}" type="presOf" srcId="{907627FE-7C45-44FF-9003-E61BB0494E79}" destId="{6D044C5C-F375-4866-978D-F21284833CB2}" srcOrd="0" destOrd="0" presId="urn:microsoft.com/office/officeart/2009/layout/CircleArrowProcess"/>
    <dgm:cxn modelId="{7D5481B2-C861-4C1F-A7E7-845C05770FC3}" srcId="{907627FE-7C45-44FF-9003-E61BB0494E79}" destId="{BC29F878-F5C1-4232-B30A-A05137793792}" srcOrd="0" destOrd="0" parTransId="{F1D9CE2D-3AA8-483A-8472-93AA6F0BC711}" sibTransId="{28929120-C680-42A6-A9E0-034CC8810A0B}"/>
    <dgm:cxn modelId="{13521F02-7E80-4C6B-BBAA-C16EC26636AB}" type="presOf" srcId="{5BFDCEF2-73E3-47FF-9B28-CD2804FDB964}" destId="{27B14D4F-DD33-4EA7-A13F-E3B8B78C56F8}" srcOrd="0" destOrd="0" presId="urn:microsoft.com/office/officeart/2009/layout/CircleArrowProcess"/>
    <dgm:cxn modelId="{E484490E-D040-4778-AAEB-2DE093C222C5}" type="presParOf" srcId="{6D044C5C-F375-4866-978D-F21284833CB2}" destId="{78F45DE2-E6EE-41CE-9C1A-A2524D97D8AF}" srcOrd="0" destOrd="0" presId="urn:microsoft.com/office/officeart/2009/layout/CircleArrowProcess"/>
    <dgm:cxn modelId="{BF5851BB-A56A-46BC-83AC-8B25FD755351}" type="presParOf" srcId="{78F45DE2-E6EE-41CE-9C1A-A2524D97D8AF}" destId="{B7D01E0A-2C4D-46C9-9430-0AE4314674A2}" srcOrd="0" destOrd="0" presId="urn:microsoft.com/office/officeart/2009/layout/CircleArrowProcess"/>
    <dgm:cxn modelId="{3E3C38A0-E26F-4FAE-8836-628F0691C744}" type="presParOf" srcId="{6D044C5C-F375-4866-978D-F21284833CB2}" destId="{6D3B36D8-FA46-4800-A5F9-D9928B8A5AFF}" srcOrd="1" destOrd="0" presId="urn:microsoft.com/office/officeart/2009/layout/CircleArrowProcess"/>
    <dgm:cxn modelId="{F153835E-4ED8-4516-B275-E85D3D033E6E}" type="presParOf" srcId="{6D044C5C-F375-4866-978D-F21284833CB2}" destId="{3765E539-9D2B-4088-9E22-E947F3694FD3}" srcOrd="2" destOrd="0" presId="urn:microsoft.com/office/officeart/2009/layout/CircleArrowProcess"/>
    <dgm:cxn modelId="{975107F4-3B15-4CDE-B457-74681672BE36}" type="presParOf" srcId="{3765E539-9D2B-4088-9E22-E947F3694FD3}" destId="{D5AF1F27-9731-4E0E-830B-31F00BBF7B93}" srcOrd="0" destOrd="0" presId="urn:microsoft.com/office/officeart/2009/layout/CircleArrowProcess"/>
    <dgm:cxn modelId="{669986A4-8B53-484E-A3E7-5008F908A9AE}" type="presParOf" srcId="{6D044C5C-F375-4866-978D-F21284833CB2}" destId="{C94CEB6E-DFF6-4452-B239-B4747E83D488}" srcOrd="3" destOrd="0" presId="urn:microsoft.com/office/officeart/2009/layout/CircleArrowProcess"/>
    <dgm:cxn modelId="{9470EDEC-B4AC-4F86-BFF6-4AD9C7EBB6C8}" type="presParOf" srcId="{6D044C5C-F375-4866-978D-F21284833CB2}" destId="{45460261-6FBA-467D-AFC6-2B14DA66BA12}" srcOrd="4" destOrd="0" presId="urn:microsoft.com/office/officeart/2009/layout/CircleArrowProcess"/>
    <dgm:cxn modelId="{B2DEB1FD-7DA2-4D90-9D1E-83C5F466C1B3}" type="presParOf" srcId="{45460261-6FBA-467D-AFC6-2B14DA66BA12}" destId="{49831957-6F9D-430A-ADF8-57D492AAB46D}" srcOrd="0" destOrd="0" presId="urn:microsoft.com/office/officeart/2009/layout/CircleArrowProcess"/>
    <dgm:cxn modelId="{C9682E08-BB61-4F30-80B0-B4A2AE613F56}" type="presParOf" srcId="{6D044C5C-F375-4866-978D-F21284833CB2}" destId="{AC0794A3-F431-4D59-A52D-8680578A1C64}" srcOrd="5" destOrd="0" presId="urn:microsoft.com/office/officeart/2009/layout/CircleArrowProcess"/>
    <dgm:cxn modelId="{A86294AC-AC70-4D59-8202-14367C8E4AC6}" type="presParOf" srcId="{6D044C5C-F375-4866-978D-F21284833CB2}" destId="{95A2E570-C1E0-427D-AF83-B8512E90C6C3}" srcOrd="6" destOrd="0" presId="urn:microsoft.com/office/officeart/2009/layout/CircleArrowProcess"/>
    <dgm:cxn modelId="{672DFCFA-E8D9-478E-984B-269FD63CEE01}" type="presParOf" srcId="{95A2E570-C1E0-427D-AF83-B8512E90C6C3}" destId="{BFAC2EEB-0269-4C15-BC13-2FF2EC0DFAD3}" srcOrd="0" destOrd="0" presId="urn:microsoft.com/office/officeart/2009/layout/CircleArrowProcess"/>
    <dgm:cxn modelId="{070DFEB5-49C0-4902-8067-0BD3A7479449}" type="presParOf" srcId="{6D044C5C-F375-4866-978D-F21284833CB2}" destId="{27B14D4F-DD33-4EA7-A13F-E3B8B78C56F8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E72A89-3BE5-485D-9B66-78ED245467F6}" type="doc">
      <dgm:prSet loTypeId="urn:microsoft.com/office/officeart/2005/8/layout/cycle2" loCatId="cycle" qsTypeId="urn:microsoft.com/office/officeart/2005/8/quickstyle/3d2" qsCatId="3D" csTypeId="urn:microsoft.com/office/officeart/2005/8/colors/colorful1" csCatId="colorful"/>
      <dgm:spPr/>
      <dgm:t>
        <a:bodyPr/>
        <a:lstStyle/>
        <a:p>
          <a:pPr rtl="1"/>
          <a:endParaRPr lang="ar-SA"/>
        </a:p>
      </dgm:t>
    </dgm:pt>
    <dgm:pt modelId="{892790F8-66C8-40C2-ABA9-C53011238105}">
      <dgm:prSet/>
      <dgm:spPr/>
      <dgm:t>
        <a:bodyPr/>
        <a:lstStyle/>
        <a:p>
          <a:pPr rtl="1"/>
          <a:r>
            <a:rPr lang="ar-SA" b="1" baseline="0" smtClean="0"/>
            <a:t>طبيعية</a:t>
          </a:r>
          <a:endParaRPr lang="ar-SA"/>
        </a:p>
      </dgm:t>
    </dgm:pt>
    <dgm:pt modelId="{A068DBCF-4254-4D9F-A8BC-E7E0E650D898}" type="parTrans" cxnId="{47AF3E96-16A0-4D9F-A933-3BBA341063CD}">
      <dgm:prSet/>
      <dgm:spPr/>
      <dgm:t>
        <a:bodyPr/>
        <a:lstStyle/>
        <a:p>
          <a:pPr rtl="1"/>
          <a:endParaRPr lang="ar-SA"/>
        </a:p>
      </dgm:t>
    </dgm:pt>
    <dgm:pt modelId="{3D094E29-8AE5-43FB-8DFF-452B5F8BE10C}" type="sibTrans" cxnId="{47AF3E96-16A0-4D9F-A933-3BBA341063CD}">
      <dgm:prSet/>
      <dgm:spPr/>
      <dgm:t>
        <a:bodyPr/>
        <a:lstStyle/>
        <a:p>
          <a:pPr rtl="1"/>
          <a:endParaRPr lang="ar-SA"/>
        </a:p>
      </dgm:t>
    </dgm:pt>
    <dgm:pt modelId="{D171E960-955F-4733-B103-0BB7A7AC34D7}">
      <dgm:prSet/>
      <dgm:spPr/>
      <dgm:t>
        <a:bodyPr/>
        <a:lstStyle/>
        <a:p>
          <a:pPr rtl="1"/>
          <a:r>
            <a:rPr lang="ar-SA" b="1" baseline="0" dirty="0" smtClean="0"/>
            <a:t>فردية</a:t>
          </a:r>
          <a:endParaRPr lang="ar-SA" dirty="0"/>
        </a:p>
      </dgm:t>
    </dgm:pt>
    <dgm:pt modelId="{06E57ECD-93DC-4223-AD65-396AC31102FF}" type="parTrans" cxnId="{075F7C5B-91D8-4AC9-9945-5CDF76C374E1}">
      <dgm:prSet/>
      <dgm:spPr/>
      <dgm:t>
        <a:bodyPr/>
        <a:lstStyle/>
        <a:p>
          <a:pPr rtl="1"/>
          <a:endParaRPr lang="ar-SA"/>
        </a:p>
      </dgm:t>
    </dgm:pt>
    <dgm:pt modelId="{F182DD03-6274-4DD6-80F3-2EAD1D879B5A}" type="sibTrans" cxnId="{075F7C5B-91D8-4AC9-9945-5CDF76C374E1}">
      <dgm:prSet/>
      <dgm:spPr/>
      <dgm:t>
        <a:bodyPr/>
        <a:lstStyle/>
        <a:p>
          <a:pPr rtl="1"/>
          <a:endParaRPr lang="ar-SA"/>
        </a:p>
      </dgm:t>
    </dgm:pt>
    <dgm:pt modelId="{BE8CF35A-B900-41C6-974A-29362A1C7391}">
      <dgm:prSet/>
      <dgm:spPr/>
      <dgm:t>
        <a:bodyPr/>
        <a:lstStyle/>
        <a:p>
          <a:pPr rtl="1"/>
          <a:r>
            <a:rPr lang="ar-SA" b="1" baseline="0" smtClean="0"/>
            <a:t>اجتماعية</a:t>
          </a:r>
          <a:endParaRPr lang="ar-SA"/>
        </a:p>
      </dgm:t>
    </dgm:pt>
    <dgm:pt modelId="{071A4B40-AB2F-4C44-A47A-5899F5FADCA4}" type="parTrans" cxnId="{D9B202C8-D8EB-49AC-BE02-CF270B0238B7}">
      <dgm:prSet/>
      <dgm:spPr/>
      <dgm:t>
        <a:bodyPr/>
        <a:lstStyle/>
        <a:p>
          <a:pPr rtl="1"/>
          <a:endParaRPr lang="ar-SA"/>
        </a:p>
      </dgm:t>
    </dgm:pt>
    <dgm:pt modelId="{42594344-86D4-473B-8082-DE33CF0B24AE}" type="sibTrans" cxnId="{D9B202C8-D8EB-49AC-BE02-CF270B0238B7}">
      <dgm:prSet/>
      <dgm:spPr/>
      <dgm:t>
        <a:bodyPr/>
        <a:lstStyle/>
        <a:p>
          <a:pPr rtl="1"/>
          <a:endParaRPr lang="ar-SA"/>
        </a:p>
      </dgm:t>
    </dgm:pt>
    <dgm:pt modelId="{442AEB9B-2F52-4C6C-A1A5-25DE3F106683}">
      <dgm:prSet/>
      <dgm:spPr/>
      <dgm:t>
        <a:bodyPr/>
        <a:lstStyle/>
        <a:p>
          <a:pPr rtl="1"/>
          <a:r>
            <a:rPr lang="ar-SA" b="1" baseline="0" smtClean="0"/>
            <a:t>حضارية</a:t>
          </a:r>
          <a:endParaRPr lang="ar-SA"/>
        </a:p>
      </dgm:t>
    </dgm:pt>
    <dgm:pt modelId="{2EEDE6E8-D516-4706-AF00-237306F59640}" type="parTrans" cxnId="{1638F9B0-07D8-41B2-83A5-27643BD78E90}">
      <dgm:prSet/>
      <dgm:spPr/>
      <dgm:t>
        <a:bodyPr/>
        <a:lstStyle/>
        <a:p>
          <a:pPr rtl="1"/>
          <a:endParaRPr lang="ar-SA"/>
        </a:p>
      </dgm:t>
    </dgm:pt>
    <dgm:pt modelId="{31646B4A-5E34-4A65-8C4C-5C91DF1EBA8B}" type="sibTrans" cxnId="{1638F9B0-07D8-41B2-83A5-27643BD78E90}">
      <dgm:prSet/>
      <dgm:spPr/>
      <dgm:t>
        <a:bodyPr/>
        <a:lstStyle/>
        <a:p>
          <a:pPr rtl="1"/>
          <a:endParaRPr lang="ar-SA"/>
        </a:p>
      </dgm:t>
    </dgm:pt>
    <dgm:pt modelId="{90E3BFCB-44D8-4241-AEB3-FFADF46AA363}" type="pres">
      <dgm:prSet presAssocID="{FEE72A89-3BE5-485D-9B66-78ED245467F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E122320-F143-4DD3-95A9-5E7603D12EED}" type="pres">
      <dgm:prSet presAssocID="{892790F8-66C8-40C2-ABA9-C5301123810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7BE9658-F9DD-4A50-8208-128E736C0E33}" type="pres">
      <dgm:prSet presAssocID="{3D094E29-8AE5-43FB-8DFF-452B5F8BE10C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4B6A3659-D3CC-476C-AB33-43C570B5B91B}" type="pres">
      <dgm:prSet presAssocID="{3D094E29-8AE5-43FB-8DFF-452B5F8BE10C}" presName="connectorText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292838D0-1D38-4BD2-B380-C5495E27D8AC}" type="pres">
      <dgm:prSet presAssocID="{D171E960-955F-4733-B103-0BB7A7AC34D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B9C85C-DB99-4AD8-A8F8-D7255E9970CE}" type="pres">
      <dgm:prSet presAssocID="{F182DD03-6274-4DD6-80F3-2EAD1D879B5A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FE568EC6-CC28-4F2A-8A35-9AB7C896C90E}" type="pres">
      <dgm:prSet presAssocID="{F182DD03-6274-4DD6-80F3-2EAD1D879B5A}" presName="connectorText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C4339EBB-F3C8-4AD5-AAF2-9CF2CF65EDD5}" type="pres">
      <dgm:prSet presAssocID="{BE8CF35A-B900-41C6-974A-29362A1C739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DBF3902-5A37-4EF3-8CBA-72583B315BB7}" type="pres">
      <dgm:prSet presAssocID="{42594344-86D4-473B-8082-DE33CF0B24AE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BE406DD1-34E3-4795-B10A-90198597FEC3}" type="pres">
      <dgm:prSet presAssocID="{42594344-86D4-473B-8082-DE33CF0B24AE}" presName="connectorText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9E374384-A873-4CED-892C-678FCBAD55B5}" type="pres">
      <dgm:prSet presAssocID="{442AEB9B-2F52-4C6C-A1A5-25DE3F10668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3F2C092-AFA2-4F81-9C38-ADBEC0404CC3}" type="pres">
      <dgm:prSet presAssocID="{31646B4A-5E34-4A65-8C4C-5C91DF1EBA8B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98D2B386-0BB3-4DB3-8186-12E318527227}" type="pres">
      <dgm:prSet presAssocID="{31646B4A-5E34-4A65-8C4C-5C91DF1EBA8B}" presName="connectorText" presStyleLbl="sibTrans2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1A0F6C14-C222-414F-AEA5-EEA1DD0EBF72}" type="presOf" srcId="{892790F8-66C8-40C2-ABA9-C53011238105}" destId="{5E122320-F143-4DD3-95A9-5E7603D12EED}" srcOrd="0" destOrd="0" presId="urn:microsoft.com/office/officeart/2005/8/layout/cycle2"/>
    <dgm:cxn modelId="{6BF33146-A908-4C79-9014-B7400AF0C5CC}" type="presOf" srcId="{F182DD03-6274-4DD6-80F3-2EAD1D879B5A}" destId="{AAB9C85C-DB99-4AD8-A8F8-D7255E9970CE}" srcOrd="0" destOrd="0" presId="urn:microsoft.com/office/officeart/2005/8/layout/cycle2"/>
    <dgm:cxn modelId="{9D72CF37-A53B-4001-AC84-E49284E50B82}" type="presOf" srcId="{31646B4A-5E34-4A65-8C4C-5C91DF1EBA8B}" destId="{98D2B386-0BB3-4DB3-8186-12E318527227}" srcOrd="1" destOrd="0" presId="urn:microsoft.com/office/officeart/2005/8/layout/cycle2"/>
    <dgm:cxn modelId="{43B7EA16-DA4E-4A18-BF82-87F9D80023A7}" type="presOf" srcId="{442AEB9B-2F52-4C6C-A1A5-25DE3F106683}" destId="{9E374384-A873-4CED-892C-678FCBAD55B5}" srcOrd="0" destOrd="0" presId="urn:microsoft.com/office/officeart/2005/8/layout/cycle2"/>
    <dgm:cxn modelId="{B1FCC57D-9319-401B-A075-91854AD41CA2}" type="presOf" srcId="{42594344-86D4-473B-8082-DE33CF0B24AE}" destId="{7DBF3902-5A37-4EF3-8CBA-72583B315BB7}" srcOrd="0" destOrd="0" presId="urn:microsoft.com/office/officeart/2005/8/layout/cycle2"/>
    <dgm:cxn modelId="{6EB2FDD8-4976-488B-AC64-80D227C9AB9D}" type="presOf" srcId="{3D094E29-8AE5-43FB-8DFF-452B5F8BE10C}" destId="{47BE9658-F9DD-4A50-8208-128E736C0E33}" srcOrd="0" destOrd="0" presId="urn:microsoft.com/office/officeart/2005/8/layout/cycle2"/>
    <dgm:cxn modelId="{C7AA84CC-BF19-4E43-8FF9-5A8F8D3EC241}" type="presOf" srcId="{BE8CF35A-B900-41C6-974A-29362A1C7391}" destId="{C4339EBB-F3C8-4AD5-AAF2-9CF2CF65EDD5}" srcOrd="0" destOrd="0" presId="urn:microsoft.com/office/officeart/2005/8/layout/cycle2"/>
    <dgm:cxn modelId="{6080CB4F-9613-4840-923F-52AB5D7F635A}" type="presOf" srcId="{FEE72A89-3BE5-485D-9B66-78ED245467F6}" destId="{90E3BFCB-44D8-4241-AEB3-FFADF46AA363}" srcOrd="0" destOrd="0" presId="urn:microsoft.com/office/officeart/2005/8/layout/cycle2"/>
    <dgm:cxn modelId="{3E8ADC10-372B-4167-8556-2039ABBCAF4D}" type="presOf" srcId="{3D094E29-8AE5-43FB-8DFF-452B5F8BE10C}" destId="{4B6A3659-D3CC-476C-AB33-43C570B5B91B}" srcOrd="1" destOrd="0" presId="urn:microsoft.com/office/officeart/2005/8/layout/cycle2"/>
    <dgm:cxn modelId="{3BA40568-E9F4-4A7E-85D5-F2DF226B16EE}" type="presOf" srcId="{31646B4A-5E34-4A65-8C4C-5C91DF1EBA8B}" destId="{D3F2C092-AFA2-4F81-9C38-ADBEC0404CC3}" srcOrd="0" destOrd="0" presId="urn:microsoft.com/office/officeart/2005/8/layout/cycle2"/>
    <dgm:cxn modelId="{1638F9B0-07D8-41B2-83A5-27643BD78E90}" srcId="{FEE72A89-3BE5-485D-9B66-78ED245467F6}" destId="{442AEB9B-2F52-4C6C-A1A5-25DE3F106683}" srcOrd="3" destOrd="0" parTransId="{2EEDE6E8-D516-4706-AF00-237306F59640}" sibTransId="{31646B4A-5E34-4A65-8C4C-5C91DF1EBA8B}"/>
    <dgm:cxn modelId="{9D78C525-70F6-473A-9625-557832BBFF0C}" type="presOf" srcId="{F182DD03-6274-4DD6-80F3-2EAD1D879B5A}" destId="{FE568EC6-CC28-4F2A-8A35-9AB7C896C90E}" srcOrd="1" destOrd="0" presId="urn:microsoft.com/office/officeart/2005/8/layout/cycle2"/>
    <dgm:cxn modelId="{47AF3E96-16A0-4D9F-A933-3BBA341063CD}" srcId="{FEE72A89-3BE5-485D-9B66-78ED245467F6}" destId="{892790F8-66C8-40C2-ABA9-C53011238105}" srcOrd="0" destOrd="0" parTransId="{A068DBCF-4254-4D9F-A8BC-E7E0E650D898}" sibTransId="{3D094E29-8AE5-43FB-8DFF-452B5F8BE10C}"/>
    <dgm:cxn modelId="{08349C44-0BD3-494D-87B8-68614442F045}" type="presOf" srcId="{D171E960-955F-4733-B103-0BB7A7AC34D7}" destId="{292838D0-1D38-4BD2-B380-C5495E27D8AC}" srcOrd="0" destOrd="0" presId="urn:microsoft.com/office/officeart/2005/8/layout/cycle2"/>
    <dgm:cxn modelId="{D9B202C8-D8EB-49AC-BE02-CF270B0238B7}" srcId="{FEE72A89-3BE5-485D-9B66-78ED245467F6}" destId="{BE8CF35A-B900-41C6-974A-29362A1C7391}" srcOrd="2" destOrd="0" parTransId="{071A4B40-AB2F-4C44-A47A-5899F5FADCA4}" sibTransId="{42594344-86D4-473B-8082-DE33CF0B24AE}"/>
    <dgm:cxn modelId="{075F7C5B-91D8-4AC9-9945-5CDF76C374E1}" srcId="{FEE72A89-3BE5-485D-9B66-78ED245467F6}" destId="{D171E960-955F-4733-B103-0BB7A7AC34D7}" srcOrd="1" destOrd="0" parTransId="{06E57ECD-93DC-4223-AD65-396AC31102FF}" sibTransId="{F182DD03-6274-4DD6-80F3-2EAD1D879B5A}"/>
    <dgm:cxn modelId="{2F9ABB5A-F5C6-4A0B-9414-437DADBE3321}" type="presOf" srcId="{42594344-86D4-473B-8082-DE33CF0B24AE}" destId="{BE406DD1-34E3-4795-B10A-90198597FEC3}" srcOrd="1" destOrd="0" presId="urn:microsoft.com/office/officeart/2005/8/layout/cycle2"/>
    <dgm:cxn modelId="{878E9CAA-97AD-4C66-B549-A9FA00207858}" type="presParOf" srcId="{90E3BFCB-44D8-4241-AEB3-FFADF46AA363}" destId="{5E122320-F143-4DD3-95A9-5E7603D12EED}" srcOrd="0" destOrd="0" presId="urn:microsoft.com/office/officeart/2005/8/layout/cycle2"/>
    <dgm:cxn modelId="{DC624DFD-4F1B-4175-AFFC-3BD701DF7D7B}" type="presParOf" srcId="{90E3BFCB-44D8-4241-AEB3-FFADF46AA363}" destId="{47BE9658-F9DD-4A50-8208-128E736C0E33}" srcOrd="1" destOrd="0" presId="urn:microsoft.com/office/officeart/2005/8/layout/cycle2"/>
    <dgm:cxn modelId="{AAA035D1-1E05-4D8B-896E-4F6EEC63BC47}" type="presParOf" srcId="{47BE9658-F9DD-4A50-8208-128E736C0E33}" destId="{4B6A3659-D3CC-476C-AB33-43C570B5B91B}" srcOrd="0" destOrd="0" presId="urn:microsoft.com/office/officeart/2005/8/layout/cycle2"/>
    <dgm:cxn modelId="{315F34AB-E1D2-4EE3-BFDD-451C749AB50F}" type="presParOf" srcId="{90E3BFCB-44D8-4241-AEB3-FFADF46AA363}" destId="{292838D0-1D38-4BD2-B380-C5495E27D8AC}" srcOrd="2" destOrd="0" presId="urn:microsoft.com/office/officeart/2005/8/layout/cycle2"/>
    <dgm:cxn modelId="{97EE61D2-5D23-4EF8-9792-C2EBA0034D5D}" type="presParOf" srcId="{90E3BFCB-44D8-4241-AEB3-FFADF46AA363}" destId="{AAB9C85C-DB99-4AD8-A8F8-D7255E9970CE}" srcOrd="3" destOrd="0" presId="urn:microsoft.com/office/officeart/2005/8/layout/cycle2"/>
    <dgm:cxn modelId="{F1A3094B-647E-41C5-8B09-1C1F583BA555}" type="presParOf" srcId="{AAB9C85C-DB99-4AD8-A8F8-D7255E9970CE}" destId="{FE568EC6-CC28-4F2A-8A35-9AB7C896C90E}" srcOrd="0" destOrd="0" presId="urn:microsoft.com/office/officeart/2005/8/layout/cycle2"/>
    <dgm:cxn modelId="{0FBCA930-59BF-4A29-BCA7-42BF32C65F04}" type="presParOf" srcId="{90E3BFCB-44D8-4241-AEB3-FFADF46AA363}" destId="{C4339EBB-F3C8-4AD5-AAF2-9CF2CF65EDD5}" srcOrd="4" destOrd="0" presId="urn:microsoft.com/office/officeart/2005/8/layout/cycle2"/>
    <dgm:cxn modelId="{7B3CCE3D-8EF9-4A26-A79E-666CB120EEAE}" type="presParOf" srcId="{90E3BFCB-44D8-4241-AEB3-FFADF46AA363}" destId="{7DBF3902-5A37-4EF3-8CBA-72583B315BB7}" srcOrd="5" destOrd="0" presId="urn:microsoft.com/office/officeart/2005/8/layout/cycle2"/>
    <dgm:cxn modelId="{D3CE07C0-ADB5-45A4-9860-D11459479392}" type="presParOf" srcId="{7DBF3902-5A37-4EF3-8CBA-72583B315BB7}" destId="{BE406DD1-34E3-4795-B10A-90198597FEC3}" srcOrd="0" destOrd="0" presId="urn:microsoft.com/office/officeart/2005/8/layout/cycle2"/>
    <dgm:cxn modelId="{97D44917-4838-479C-A812-4B92E2EF21F3}" type="presParOf" srcId="{90E3BFCB-44D8-4241-AEB3-FFADF46AA363}" destId="{9E374384-A873-4CED-892C-678FCBAD55B5}" srcOrd="6" destOrd="0" presId="urn:microsoft.com/office/officeart/2005/8/layout/cycle2"/>
    <dgm:cxn modelId="{1A780363-45D4-496F-B2DC-34BD01186976}" type="presParOf" srcId="{90E3BFCB-44D8-4241-AEB3-FFADF46AA363}" destId="{D3F2C092-AFA2-4F81-9C38-ADBEC0404CC3}" srcOrd="7" destOrd="0" presId="urn:microsoft.com/office/officeart/2005/8/layout/cycle2"/>
    <dgm:cxn modelId="{FFD16186-9021-4992-A419-53C74BA8D0B9}" type="presParOf" srcId="{D3F2C092-AFA2-4F81-9C38-ADBEC0404CC3}" destId="{98D2B386-0BB3-4DB3-8186-12E31852722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FA955B9-BC96-4C2D-9AD6-98EECE8828AB}" type="doc">
      <dgm:prSet loTypeId="urn:microsoft.com/office/officeart/2005/8/layout/cycle2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880CB15B-CFE2-4E1E-92EC-850D695FC5BA}">
      <dgm:prSet/>
      <dgm:spPr>
        <a:solidFill>
          <a:srgbClr val="C00000"/>
        </a:solidFill>
      </dgm:spPr>
      <dgm:t>
        <a:bodyPr/>
        <a:lstStyle/>
        <a:p>
          <a:pPr rtl="1"/>
          <a:r>
            <a:rPr lang="ar-SA" baseline="0" smtClean="0"/>
            <a:t>التنظيم الرسمي</a:t>
          </a:r>
          <a:endParaRPr lang="ar-SA"/>
        </a:p>
      </dgm:t>
    </dgm:pt>
    <dgm:pt modelId="{46668E41-DF4C-48C3-BFBE-E7420664AF9A}" type="parTrans" cxnId="{21B4ADEF-42CC-41BF-AE56-83AB672B3B69}">
      <dgm:prSet/>
      <dgm:spPr/>
      <dgm:t>
        <a:bodyPr/>
        <a:lstStyle/>
        <a:p>
          <a:pPr rtl="1"/>
          <a:endParaRPr lang="ar-SA"/>
        </a:p>
      </dgm:t>
    </dgm:pt>
    <dgm:pt modelId="{18E2D00B-1D8A-42C6-B436-86FA495CDD4D}" type="sibTrans" cxnId="{21B4ADEF-42CC-41BF-AE56-83AB672B3B69}">
      <dgm:prSet/>
      <dgm:spPr>
        <a:solidFill>
          <a:srgbClr val="C00000"/>
        </a:solidFill>
      </dgm:spPr>
      <dgm:t>
        <a:bodyPr/>
        <a:lstStyle/>
        <a:p>
          <a:pPr rtl="1"/>
          <a:endParaRPr lang="ar-SA"/>
        </a:p>
      </dgm:t>
    </dgm:pt>
    <dgm:pt modelId="{6847032B-A4A6-490F-8479-1392D1FF0764}">
      <dgm:prSet/>
      <dgm:spPr>
        <a:solidFill>
          <a:srgbClr val="7030A0"/>
        </a:solidFill>
      </dgm:spPr>
      <dgm:t>
        <a:bodyPr/>
        <a:lstStyle/>
        <a:p>
          <a:pPr rtl="1"/>
          <a:r>
            <a:rPr lang="ar-SA" baseline="0" dirty="0" smtClean="0"/>
            <a:t>التنظيم غير الرسمي</a:t>
          </a:r>
          <a:endParaRPr lang="ar-SA" dirty="0"/>
        </a:p>
      </dgm:t>
    </dgm:pt>
    <dgm:pt modelId="{F6440E49-C181-4A2F-B277-5EB34F3CC696}" type="parTrans" cxnId="{BAE2C58D-DA2C-4BBC-829A-C195D32FCB6A}">
      <dgm:prSet/>
      <dgm:spPr/>
      <dgm:t>
        <a:bodyPr/>
        <a:lstStyle/>
        <a:p>
          <a:pPr rtl="1"/>
          <a:endParaRPr lang="ar-SA"/>
        </a:p>
      </dgm:t>
    </dgm:pt>
    <dgm:pt modelId="{849D7F62-94AC-4C83-9330-2268FB92C74B}" type="sibTrans" cxnId="{BAE2C58D-DA2C-4BBC-829A-C195D32FCB6A}">
      <dgm:prSet/>
      <dgm:spPr>
        <a:solidFill>
          <a:srgbClr val="7030A0"/>
        </a:solidFill>
      </dgm:spPr>
      <dgm:t>
        <a:bodyPr/>
        <a:lstStyle/>
        <a:p>
          <a:pPr rtl="1"/>
          <a:endParaRPr lang="ar-SA"/>
        </a:p>
      </dgm:t>
    </dgm:pt>
    <dgm:pt modelId="{0F71592A-7683-4AA9-8DCB-F6A1AC6365B5}" type="pres">
      <dgm:prSet presAssocID="{BFA955B9-BC96-4C2D-9AD6-98EECE8828A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AFF10C4-0421-4A9D-8C2D-8382CD497E1F}" type="pres">
      <dgm:prSet presAssocID="{880CB15B-CFE2-4E1E-92EC-850D695FC5B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80A8CC2-3146-4577-9ED0-645B1732891C}" type="pres">
      <dgm:prSet presAssocID="{18E2D00B-1D8A-42C6-B436-86FA495CDD4D}" presName="sibTrans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C8EBE7EC-3F54-4F71-9665-2C11C4D3D2F3}" type="pres">
      <dgm:prSet presAssocID="{18E2D00B-1D8A-42C6-B436-86FA495CDD4D}" presName="connectorText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76C2D2C7-5ADA-45EC-B63E-BCF3712465CC}" type="pres">
      <dgm:prSet presAssocID="{6847032B-A4A6-490F-8479-1392D1FF0764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40E7854-063C-4A0F-B9E3-BF624FBB1CB5}" type="pres">
      <dgm:prSet presAssocID="{849D7F62-94AC-4C83-9330-2268FB92C74B}" presName="sibTrans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1DC97681-ACD3-4C6A-80FD-10F7A03EFBF1}" type="pres">
      <dgm:prSet presAssocID="{849D7F62-94AC-4C83-9330-2268FB92C74B}" presName="connectorText" presStyleLbl="sibTrans2D1" presStyleIdx="1" presStyleCnt="2"/>
      <dgm:spPr/>
      <dgm:t>
        <a:bodyPr/>
        <a:lstStyle/>
        <a:p>
          <a:pPr rtl="1"/>
          <a:endParaRPr lang="ar-SA"/>
        </a:p>
      </dgm:t>
    </dgm:pt>
  </dgm:ptLst>
  <dgm:cxnLst>
    <dgm:cxn modelId="{177BD4F8-63B9-43FE-AB34-A630228463D3}" type="presOf" srcId="{18E2D00B-1D8A-42C6-B436-86FA495CDD4D}" destId="{880A8CC2-3146-4577-9ED0-645B1732891C}" srcOrd="0" destOrd="0" presId="urn:microsoft.com/office/officeart/2005/8/layout/cycle2"/>
    <dgm:cxn modelId="{21B4ADEF-42CC-41BF-AE56-83AB672B3B69}" srcId="{BFA955B9-BC96-4C2D-9AD6-98EECE8828AB}" destId="{880CB15B-CFE2-4E1E-92EC-850D695FC5BA}" srcOrd="0" destOrd="0" parTransId="{46668E41-DF4C-48C3-BFBE-E7420664AF9A}" sibTransId="{18E2D00B-1D8A-42C6-B436-86FA495CDD4D}"/>
    <dgm:cxn modelId="{F4B025A8-910E-4307-BAED-60E43E516DE2}" type="presOf" srcId="{6847032B-A4A6-490F-8479-1392D1FF0764}" destId="{76C2D2C7-5ADA-45EC-B63E-BCF3712465CC}" srcOrd="0" destOrd="0" presId="urn:microsoft.com/office/officeart/2005/8/layout/cycle2"/>
    <dgm:cxn modelId="{98D7F0A2-4FD8-42C6-852D-E76F4149E06F}" type="presOf" srcId="{849D7F62-94AC-4C83-9330-2268FB92C74B}" destId="{D40E7854-063C-4A0F-B9E3-BF624FBB1CB5}" srcOrd="0" destOrd="0" presId="urn:microsoft.com/office/officeart/2005/8/layout/cycle2"/>
    <dgm:cxn modelId="{DEC2F837-24C8-4ED6-9E6D-49E22A9A0305}" type="presOf" srcId="{880CB15B-CFE2-4E1E-92EC-850D695FC5BA}" destId="{2AFF10C4-0421-4A9D-8C2D-8382CD497E1F}" srcOrd="0" destOrd="0" presId="urn:microsoft.com/office/officeart/2005/8/layout/cycle2"/>
    <dgm:cxn modelId="{BAE2C58D-DA2C-4BBC-829A-C195D32FCB6A}" srcId="{BFA955B9-BC96-4C2D-9AD6-98EECE8828AB}" destId="{6847032B-A4A6-490F-8479-1392D1FF0764}" srcOrd="1" destOrd="0" parTransId="{F6440E49-C181-4A2F-B277-5EB34F3CC696}" sibTransId="{849D7F62-94AC-4C83-9330-2268FB92C74B}"/>
    <dgm:cxn modelId="{98BA3F72-8228-4C0F-B2CB-4D17F4305341}" type="presOf" srcId="{18E2D00B-1D8A-42C6-B436-86FA495CDD4D}" destId="{C8EBE7EC-3F54-4F71-9665-2C11C4D3D2F3}" srcOrd="1" destOrd="0" presId="urn:microsoft.com/office/officeart/2005/8/layout/cycle2"/>
    <dgm:cxn modelId="{BD05395C-1F3F-413C-91B6-AD8A997237A0}" type="presOf" srcId="{849D7F62-94AC-4C83-9330-2268FB92C74B}" destId="{1DC97681-ACD3-4C6A-80FD-10F7A03EFBF1}" srcOrd="1" destOrd="0" presId="urn:microsoft.com/office/officeart/2005/8/layout/cycle2"/>
    <dgm:cxn modelId="{451E0385-67C5-4656-A84F-BB8542E9487B}" type="presOf" srcId="{BFA955B9-BC96-4C2D-9AD6-98EECE8828AB}" destId="{0F71592A-7683-4AA9-8DCB-F6A1AC6365B5}" srcOrd="0" destOrd="0" presId="urn:microsoft.com/office/officeart/2005/8/layout/cycle2"/>
    <dgm:cxn modelId="{C8FDA67C-33DB-4DE7-8BC8-552E781023C5}" type="presParOf" srcId="{0F71592A-7683-4AA9-8DCB-F6A1AC6365B5}" destId="{2AFF10C4-0421-4A9D-8C2D-8382CD497E1F}" srcOrd="0" destOrd="0" presId="urn:microsoft.com/office/officeart/2005/8/layout/cycle2"/>
    <dgm:cxn modelId="{0F230F42-E5CC-41E6-9A00-CF49FDE3B2D4}" type="presParOf" srcId="{0F71592A-7683-4AA9-8DCB-F6A1AC6365B5}" destId="{880A8CC2-3146-4577-9ED0-645B1732891C}" srcOrd="1" destOrd="0" presId="urn:microsoft.com/office/officeart/2005/8/layout/cycle2"/>
    <dgm:cxn modelId="{52F9CAA6-3C7F-44D7-A596-8D58D783B868}" type="presParOf" srcId="{880A8CC2-3146-4577-9ED0-645B1732891C}" destId="{C8EBE7EC-3F54-4F71-9665-2C11C4D3D2F3}" srcOrd="0" destOrd="0" presId="urn:microsoft.com/office/officeart/2005/8/layout/cycle2"/>
    <dgm:cxn modelId="{7E1BDCD0-0A48-4DBB-A41D-A163DD95B448}" type="presParOf" srcId="{0F71592A-7683-4AA9-8DCB-F6A1AC6365B5}" destId="{76C2D2C7-5ADA-45EC-B63E-BCF3712465CC}" srcOrd="2" destOrd="0" presId="urn:microsoft.com/office/officeart/2005/8/layout/cycle2"/>
    <dgm:cxn modelId="{6E799926-059E-4126-B917-8028B07FE0AD}" type="presParOf" srcId="{0F71592A-7683-4AA9-8DCB-F6A1AC6365B5}" destId="{D40E7854-063C-4A0F-B9E3-BF624FBB1CB5}" srcOrd="3" destOrd="0" presId="urn:microsoft.com/office/officeart/2005/8/layout/cycle2"/>
    <dgm:cxn modelId="{9F634B05-1293-41F2-B380-C0EBD1964C1D}" type="presParOf" srcId="{D40E7854-063C-4A0F-B9E3-BF624FBB1CB5}" destId="{1DC97681-ACD3-4C6A-80FD-10F7A03EFBF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332A868-FC39-483C-95BF-54EEC5497289}" type="doc">
      <dgm:prSet loTypeId="urn:microsoft.com/office/officeart/2005/8/layout/radial2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EEA82A8F-9AF3-4177-9CBF-E3530439C1AA}">
      <dgm:prSet/>
      <dgm:spPr>
        <a:solidFill>
          <a:srgbClr val="00B050"/>
        </a:solidFill>
      </dgm:spPr>
      <dgm:t>
        <a:bodyPr/>
        <a:lstStyle/>
        <a:p>
          <a:pPr rtl="1"/>
          <a:r>
            <a:rPr lang="ar-SA" baseline="0" dirty="0" smtClean="0"/>
            <a:t>تنفيذية</a:t>
          </a:r>
          <a:endParaRPr lang="ar-SA" dirty="0"/>
        </a:p>
      </dgm:t>
    </dgm:pt>
    <dgm:pt modelId="{6DDF0DF4-C834-4586-995E-C5228DF735B7}" type="parTrans" cxnId="{D9189960-9187-4401-9EF2-1C7C3BBC96C7}">
      <dgm:prSet/>
      <dgm:spPr/>
      <dgm:t>
        <a:bodyPr/>
        <a:lstStyle/>
        <a:p>
          <a:pPr rtl="1"/>
          <a:endParaRPr lang="ar-SA"/>
        </a:p>
      </dgm:t>
    </dgm:pt>
    <dgm:pt modelId="{1286080A-C1E7-4B2B-95DB-0A9B60D64E8F}" type="sibTrans" cxnId="{D9189960-9187-4401-9EF2-1C7C3BBC96C7}">
      <dgm:prSet/>
      <dgm:spPr/>
      <dgm:t>
        <a:bodyPr/>
        <a:lstStyle/>
        <a:p>
          <a:pPr rtl="1"/>
          <a:endParaRPr lang="ar-SA"/>
        </a:p>
      </dgm:t>
    </dgm:pt>
    <dgm:pt modelId="{4269219B-2DB3-4B65-BF70-8BD31BB3A6C9}">
      <dgm:prSet/>
      <dgm:spPr>
        <a:solidFill>
          <a:srgbClr val="0070C0"/>
        </a:solidFill>
      </dgm:spPr>
      <dgm:t>
        <a:bodyPr/>
        <a:lstStyle/>
        <a:p>
          <a:pPr rtl="1"/>
          <a:r>
            <a:rPr lang="ar-SA" baseline="0" smtClean="0"/>
            <a:t>استشارية</a:t>
          </a:r>
          <a:endParaRPr lang="ar-SA"/>
        </a:p>
      </dgm:t>
    </dgm:pt>
    <dgm:pt modelId="{FE3809ED-DF98-4B3B-8B35-3D55DAE9E96B}" type="parTrans" cxnId="{3886A0FA-AAB9-4F8F-A696-B5F4E93375F8}">
      <dgm:prSet/>
      <dgm:spPr/>
      <dgm:t>
        <a:bodyPr/>
        <a:lstStyle/>
        <a:p>
          <a:pPr rtl="1"/>
          <a:endParaRPr lang="ar-SA"/>
        </a:p>
      </dgm:t>
    </dgm:pt>
    <dgm:pt modelId="{E94B6C75-3F37-440A-80FE-4CC19ED32CC7}" type="sibTrans" cxnId="{3886A0FA-AAB9-4F8F-A696-B5F4E93375F8}">
      <dgm:prSet/>
      <dgm:spPr/>
      <dgm:t>
        <a:bodyPr/>
        <a:lstStyle/>
        <a:p>
          <a:pPr rtl="1"/>
          <a:endParaRPr lang="ar-SA"/>
        </a:p>
      </dgm:t>
    </dgm:pt>
    <dgm:pt modelId="{B54913FC-1E1D-444A-B82D-250E8D1451B2}">
      <dgm:prSet/>
      <dgm:spPr>
        <a:solidFill>
          <a:srgbClr val="7030A0"/>
        </a:solidFill>
      </dgm:spPr>
      <dgm:t>
        <a:bodyPr/>
        <a:lstStyle/>
        <a:p>
          <a:pPr rtl="1"/>
          <a:r>
            <a:rPr lang="ar-SA" baseline="0" smtClean="0"/>
            <a:t>مساعدة</a:t>
          </a:r>
          <a:endParaRPr lang="ar-SA"/>
        </a:p>
      </dgm:t>
    </dgm:pt>
    <dgm:pt modelId="{93FADAA1-91FA-4C0D-9088-1CE62DAB61DC}" type="parTrans" cxnId="{3C401D13-54B6-4E3B-8DA9-66F6FC08F7EB}">
      <dgm:prSet/>
      <dgm:spPr/>
      <dgm:t>
        <a:bodyPr/>
        <a:lstStyle/>
        <a:p>
          <a:pPr rtl="1"/>
          <a:endParaRPr lang="ar-SA"/>
        </a:p>
      </dgm:t>
    </dgm:pt>
    <dgm:pt modelId="{F1503606-AD4D-49F9-8AED-C27CC21F7811}" type="sibTrans" cxnId="{3C401D13-54B6-4E3B-8DA9-66F6FC08F7EB}">
      <dgm:prSet/>
      <dgm:spPr/>
      <dgm:t>
        <a:bodyPr/>
        <a:lstStyle/>
        <a:p>
          <a:pPr rtl="1"/>
          <a:endParaRPr lang="ar-SA"/>
        </a:p>
      </dgm:t>
    </dgm:pt>
    <dgm:pt modelId="{C477AE35-8C84-45E2-98CE-66B851585CF4}" type="pres">
      <dgm:prSet presAssocID="{5332A868-FC39-483C-95BF-54EEC5497289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6CCA771-2619-4177-A0F2-B85C8CD3FF68}" type="pres">
      <dgm:prSet presAssocID="{5332A868-FC39-483C-95BF-54EEC5497289}" presName="cycle" presStyleCnt="0"/>
      <dgm:spPr/>
    </dgm:pt>
    <dgm:pt modelId="{EB9BE9C3-C6B4-4A77-874F-CBA31EB99CC6}" type="pres">
      <dgm:prSet presAssocID="{5332A868-FC39-483C-95BF-54EEC5497289}" presName="centerShape" presStyleCnt="0"/>
      <dgm:spPr/>
    </dgm:pt>
    <dgm:pt modelId="{E75FE9DC-340B-4CE6-BBB5-DFF97447126D}" type="pres">
      <dgm:prSet presAssocID="{5332A868-FC39-483C-95BF-54EEC5497289}" presName="connSite" presStyleLbl="node1" presStyleIdx="0" presStyleCnt="4"/>
      <dgm:spPr/>
    </dgm:pt>
    <dgm:pt modelId="{04F57192-3344-427B-87A8-A1E5DD230C72}" type="pres">
      <dgm:prSet presAssocID="{5332A868-FC39-483C-95BF-54EEC5497289}" presName="visible" presStyleLbl="node1" presStyleIdx="0" presStyleCnt="4" custLinFactNeighborX="-25233" custLinFactNeighborY="-97"/>
      <dgm:spPr>
        <a:solidFill>
          <a:srgbClr val="C00000"/>
        </a:solidFill>
      </dgm:spPr>
    </dgm:pt>
    <dgm:pt modelId="{B1F61084-A9BD-4FEA-8016-B585D2373FDE}" type="pres">
      <dgm:prSet presAssocID="{6DDF0DF4-C834-4586-995E-C5228DF735B7}" presName="Name25" presStyleLbl="parChTrans1D1" presStyleIdx="0" presStyleCnt="3"/>
      <dgm:spPr/>
      <dgm:t>
        <a:bodyPr/>
        <a:lstStyle/>
        <a:p>
          <a:pPr rtl="1"/>
          <a:endParaRPr lang="ar-SA"/>
        </a:p>
      </dgm:t>
    </dgm:pt>
    <dgm:pt modelId="{9F6E5E8B-C320-4486-BDA7-CAB5DE50D8FC}" type="pres">
      <dgm:prSet presAssocID="{EEA82A8F-9AF3-4177-9CBF-E3530439C1AA}" presName="node" presStyleCnt="0"/>
      <dgm:spPr/>
    </dgm:pt>
    <dgm:pt modelId="{E188A0DB-12DB-43A9-8F4D-DE96572DBD77}" type="pres">
      <dgm:prSet presAssocID="{EEA82A8F-9AF3-4177-9CBF-E3530439C1AA}" presName="parentNode" presStyleLbl="node1" presStyleIdx="1" presStyleCnt="4" custScaleX="182597" custLinFactX="44541" custLinFactNeighborX="100000" custLinFactNeighborY="-653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43E778E-7DDC-42C5-9518-9A1383FC5841}" type="pres">
      <dgm:prSet presAssocID="{EEA82A8F-9AF3-4177-9CBF-E3530439C1AA}" presName="childNode" presStyleLbl="revTx" presStyleIdx="0" presStyleCnt="0">
        <dgm:presLayoutVars>
          <dgm:bulletEnabled val="1"/>
        </dgm:presLayoutVars>
      </dgm:prSet>
      <dgm:spPr/>
    </dgm:pt>
    <dgm:pt modelId="{721786DB-9AB2-4060-A16A-D6AF8A574C73}" type="pres">
      <dgm:prSet presAssocID="{FE3809ED-DF98-4B3B-8B35-3D55DAE9E96B}" presName="Name25" presStyleLbl="parChTrans1D1" presStyleIdx="1" presStyleCnt="3"/>
      <dgm:spPr/>
      <dgm:t>
        <a:bodyPr/>
        <a:lstStyle/>
        <a:p>
          <a:pPr rtl="1"/>
          <a:endParaRPr lang="ar-SA"/>
        </a:p>
      </dgm:t>
    </dgm:pt>
    <dgm:pt modelId="{C9A9E844-EEAF-4D56-A951-5ABEFBBB956B}" type="pres">
      <dgm:prSet presAssocID="{4269219B-2DB3-4B65-BF70-8BD31BB3A6C9}" presName="node" presStyleCnt="0"/>
      <dgm:spPr/>
    </dgm:pt>
    <dgm:pt modelId="{6E90B1E9-AE9B-47D0-92D2-6D1C5790B9C9}" type="pres">
      <dgm:prSet presAssocID="{4269219B-2DB3-4B65-BF70-8BD31BB3A6C9}" presName="parentNode" presStyleLbl="node1" presStyleIdx="2" presStyleCnt="4" custScaleX="195442" custLinFactX="100000" custLinFactNeighborX="147985" custLinFactNeighborY="-138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F36348B-8915-49AE-AAEA-1C80E9D81407}" type="pres">
      <dgm:prSet presAssocID="{4269219B-2DB3-4B65-BF70-8BD31BB3A6C9}" presName="childNode" presStyleLbl="revTx" presStyleIdx="0" presStyleCnt="0">
        <dgm:presLayoutVars>
          <dgm:bulletEnabled val="1"/>
        </dgm:presLayoutVars>
      </dgm:prSet>
      <dgm:spPr/>
    </dgm:pt>
    <dgm:pt modelId="{8A92DB51-C67C-4FF5-8085-A90B72160FE8}" type="pres">
      <dgm:prSet presAssocID="{93FADAA1-91FA-4C0D-9088-1CE62DAB61DC}" presName="Name25" presStyleLbl="parChTrans1D1" presStyleIdx="2" presStyleCnt="3"/>
      <dgm:spPr/>
      <dgm:t>
        <a:bodyPr/>
        <a:lstStyle/>
        <a:p>
          <a:pPr rtl="1"/>
          <a:endParaRPr lang="ar-SA"/>
        </a:p>
      </dgm:t>
    </dgm:pt>
    <dgm:pt modelId="{6ACC925D-FED1-419C-A43E-D157174D8B71}" type="pres">
      <dgm:prSet presAssocID="{B54913FC-1E1D-444A-B82D-250E8D1451B2}" presName="node" presStyleCnt="0"/>
      <dgm:spPr/>
    </dgm:pt>
    <dgm:pt modelId="{4CBE1BB8-CFBE-434F-915D-97C183ED205A}" type="pres">
      <dgm:prSet presAssocID="{B54913FC-1E1D-444A-B82D-250E8D1451B2}" presName="parentNode" presStyleLbl="node1" presStyleIdx="3" presStyleCnt="4" custScaleX="207804" custLinFactX="41028" custLinFactNeighborX="100000" custLinFactNeighborY="-2649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AE1A524-368D-4735-843B-011FCB036DEE}" type="pres">
      <dgm:prSet presAssocID="{B54913FC-1E1D-444A-B82D-250E8D1451B2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80DDED65-809F-4FAD-8194-36DA6D2765D3}" type="presOf" srcId="{4269219B-2DB3-4B65-BF70-8BD31BB3A6C9}" destId="{6E90B1E9-AE9B-47D0-92D2-6D1C5790B9C9}" srcOrd="0" destOrd="0" presId="urn:microsoft.com/office/officeart/2005/8/layout/radial2"/>
    <dgm:cxn modelId="{0CA8157A-DB8E-489A-9A4F-9D768F772231}" type="presOf" srcId="{B54913FC-1E1D-444A-B82D-250E8D1451B2}" destId="{4CBE1BB8-CFBE-434F-915D-97C183ED205A}" srcOrd="0" destOrd="0" presId="urn:microsoft.com/office/officeart/2005/8/layout/radial2"/>
    <dgm:cxn modelId="{EDAF1687-008A-4F42-8195-9C5D5FC70260}" type="presOf" srcId="{6DDF0DF4-C834-4586-995E-C5228DF735B7}" destId="{B1F61084-A9BD-4FEA-8016-B585D2373FDE}" srcOrd="0" destOrd="0" presId="urn:microsoft.com/office/officeart/2005/8/layout/radial2"/>
    <dgm:cxn modelId="{3886A0FA-AAB9-4F8F-A696-B5F4E93375F8}" srcId="{5332A868-FC39-483C-95BF-54EEC5497289}" destId="{4269219B-2DB3-4B65-BF70-8BD31BB3A6C9}" srcOrd="1" destOrd="0" parTransId="{FE3809ED-DF98-4B3B-8B35-3D55DAE9E96B}" sibTransId="{E94B6C75-3F37-440A-80FE-4CC19ED32CC7}"/>
    <dgm:cxn modelId="{49D00E90-521F-47C2-9766-D7F1380A29FE}" type="presOf" srcId="{5332A868-FC39-483C-95BF-54EEC5497289}" destId="{C477AE35-8C84-45E2-98CE-66B851585CF4}" srcOrd="0" destOrd="0" presId="urn:microsoft.com/office/officeart/2005/8/layout/radial2"/>
    <dgm:cxn modelId="{2918E675-530F-4812-9063-5C08E206D160}" type="presOf" srcId="{FE3809ED-DF98-4B3B-8B35-3D55DAE9E96B}" destId="{721786DB-9AB2-4060-A16A-D6AF8A574C73}" srcOrd="0" destOrd="0" presId="urn:microsoft.com/office/officeart/2005/8/layout/radial2"/>
    <dgm:cxn modelId="{6D0AD0CC-8A44-4FB2-8EAE-DACDC7A995E0}" type="presOf" srcId="{93FADAA1-91FA-4C0D-9088-1CE62DAB61DC}" destId="{8A92DB51-C67C-4FF5-8085-A90B72160FE8}" srcOrd="0" destOrd="0" presId="urn:microsoft.com/office/officeart/2005/8/layout/radial2"/>
    <dgm:cxn modelId="{8F610F05-2161-403E-B2F3-53CD0ABCA525}" type="presOf" srcId="{EEA82A8F-9AF3-4177-9CBF-E3530439C1AA}" destId="{E188A0DB-12DB-43A9-8F4D-DE96572DBD77}" srcOrd="0" destOrd="0" presId="urn:microsoft.com/office/officeart/2005/8/layout/radial2"/>
    <dgm:cxn modelId="{3C401D13-54B6-4E3B-8DA9-66F6FC08F7EB}" srcId="{5332A868-FC39-483C-95BF-54EEC5497289}" destId="{B54913FC-1E1D-444A-B82D-250E8D1451B2}" srcOrd="2" destOrd="0" parTransId="{93FADAA1-91FA-4C0D-9088-1CE62DAB61DC}" sibTransId="{F1503606-AD4D-49F9-8AED-C27CC21F7811}"/>
    <dgm:cxn modelId="{D9189960-9187-4401-9EF2-1C7C3BBC96C7}" srcId="{5332A868-FC39-483C-95BF-54EEC5497289}" destId="{EEA82A8F-9AF3-4177-9CBF-E3530439C1AA}" srcOrd="0" destOrd="0" parTransId="{6DDF0DF4-C834-4586-995E-C5228DF735B7}" sibTransId="{1286080A-C1E7-4B2B-95DB-0A9B60D64E8F}"/>
    <dgm:cxn modelId="{340A9FE8-35F5-40E7-BB5D-87300D4F2482}" type="presParOf" srcId="{C477AE35-8C84-45E2-98CE-66B851585CF4}" destId="{D6CCA771-2619-4177-A0F2-B85C8CD3FF68}" srcOrd="0" destOrd="0" presId="urn:microsoft.com/office/officeart/2005/8/layout/radial2"/>
    <dgm:cxn modelId="{47EFE05F-3785-4874-80A8-9A1885A8A18A}" type="presParOf" srcId="{D6CCA771-2619-4177-A0F2-B85C8CD3FF68}" destId="{EB9BE9C3-C6B4-4A77-874F-CBA31EB99CC6}" srcOrd="0" destOrd="0" presId="urn:microsoft.com/office/officeart/2005/8/layout/radial2"/>
    <dgm:cxn modelId="{C1F7FD00-60F2-4C0E-BA79-DFE79BC49F11}" type="presParOf" srcId="{EB9BE9C3-C6B4-4A77-874F-CBA31EB99CC6}" destId="{E75FE9DC-340B-4CE6-BBB5-DFF97447126D}" srcOrd="0" destOrd="0" presId="urn:microsoft.com/office/officeart/2005/8/layout/radial2"/>
    <dgm:cxn modelId="{27BD5666-43DE-4E16-AF6D-570A0FD649BB}" type="presParOf" srcId="{EB9BE9C3-C6B4-4A77-874F-CBA31EB99CC6}" destId="{04F57192-3344-427B-87A8-A1E5DD230C72}" srcOrd="1" destOrd="0" presId="urn:microsoft.com/office/officeart/2005/8/layout/radial2"/>
    <dgm:cxn modelId="{3017BFBB-6F6A-47E7-B72F-D17E0DFE6BC2}" type="presParOf" srcId="{D6CCA771-2619-4177-A0F2-B85C8CD3FF68}" destId="{B1F61084-A9BD-4FEA-8016-B585D2373FDE}" srcOrd="1" destOrd="0" presId="urn:microsoft.com/office/officeart/2005/8/layout/radial2"/>
    <dgm:cxn modelId="{B4CA78AE-DAE1-4869-AAEC-7EEFB4C700FB}" type="presParOf" srcId="{D6CCA771-2619-4177-A0F2-B85C8CD3FF68}" destId="{9F6E5E8B-C320-4486-BDA7-CAB5DE50D8FC}" srcOrd="2" destOrd="0" presId="urn:microsoft.com/office/officeart/2005/8/layout/radial2"/>
    <dgm:cxn modelId="{6C18B3BB-F04B-4DFF-8FD6-9A8542A0C793}" type="presParOf" srcId="{9F6E5E8B-C320-4486-BDA7-CAB5DE50D8FC}" destId="{E188A0DB-12DB-43A9-8F4D-DE96572DBD77}" srcOrd="0" destOrd="0" presId="urn:microsoft.com/office/officeart/2005/8/layout/radial2"/>
    <dgm:cxn modelId="{C5D02E1B-F130-4F8C-B9BC-1052A9B706C1}" type="presParOf" srcId="{9F6E5E8B-C320-4486-BDA7-CAB5DE50D8FC}" destId="{843E778E-7DDC-42C5-9518-9A1383FC5841}" srcOrd="1" destOrd="0" presId="urn:microsoft.com/office/officeart/2005/8/layout/radial2"/>
    <dgm:cxn modelId="{A9D7E11B-2C02-4988-A7B7-CE22AB786EA7}" type="presParOf" srcId="{D6CCA771-2619-4177-A0F2-B85C8CD3FF68}" destId="{721786DB-9AB2-4060-A16A-D6AF8A574C73}" srcOrd="3" destOrd="0" presId="urn:microsoft.com/office/officeart/2005/8/layout/radial2"/>
    <dgm:cxn modelId="{3969654F-914D-4EC7-9CEB-14C01CB7BAEB}" type="presParOf" srcId="{D6CCA771-2619-4177-A0F2-B85C8CD3FF68}" destId="{C9A9E844-EEAF-4D56-A951-5ABEFBBB956B}" srcOrd="4" destOrd="0" presId="urn:microsoft.com/office/officeart/2005/8/layout/radial2"/>
    <dgm:cxn modelId="{3AF1AE88-C39F-461B-92C5-0D9E118D3CEE}" type="presParOf" srcId="{C9A9E844-EEAF-4D56-A951-5ABEFBBB956B}" destId="{6E90B1E9-AE9B-47D0-92D2-6D1C5790B9C9}" srcOrd="0" destOrd="0" presId="urn:microsoft.com/office/officeart/2005/8/layout/radial2"/>
    <dgm:cxn modelId="{246E1830-E973-48AE-AC0D-9E8A7E85FC4A}" type="presParOf" srcId="{C9A9E844-EEAF-4D56-A951-5ABEFBBB956B}" destId="{9F36348B-8915-49AE-AAEA-1C80E9D81407}" srcOrd="1" destOrd="0" presId="urn:microsoft.com/office/officeart/2005/8/layout/radial2"/>
    <dgm:cxn modelId="{6ADAD143-1CFE-4015-BB28-B5F1EED8C663}" type="presParOf" srcId="{D6CCA771-2619-4177-A0F2-B85C8CD3FF68}" destId="{8A92DB51-C67C-4FF5-8085-A90B72160FE8}" srcOrd="5" destOrd="0" presId="urn:microsoft.com/office/officeart/2005/8/layout/radial2"/>
    <dgm:cxn modelId="{CB844E97-2ACA-4535-A1EB-E76C631489FD}" type="presParOf" srcId="{D6CCA771-2619-4177-A0F2-B85C8CD3FF68}" destId="{6ACC925D-FED1-419C-A43E-D157174D8B71}" srcOrd="6" destOrd="0" presId="urn:microsoft.com/office/officeart/2005/8/layout/radial2"/>
    <dgm:cxn modelId="{81F4BCEC-4458-4B7B-AE58-0943D1550529}" type="presParOf" srcId="{6ACC925D-FED1-419C-A43E-D157174D8B71}" destId="{4CBE1BB8-CFBE-434F-915D-97C183ED205A}" srcOrd="0" destOrd="0" presId="urn:microsoft.com/office/officeart/2005/8/layout/radial2"/>
    <dgm:cxn modelId="{DA601838-AED6-4248-86EC-DC21B1AFDC22}" type="presParOf" srcId="{6ACC925D-FED1-419C-A43E-D157174D8B71}" destId="{8AE1A524-368D-4735-843B-011FCB036DEE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0BEA05B-E288-47B7-B97A-E234E8488F34}" type="doc">
      <dgm:prSet loTypeId="urn:microsoft.com/office/officeart/2009/3/layout/FramedTextPicture" loCatId="pictur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6C010225-DB6E-4264-8A0A-AF11D86E4E7C}">
      <dgm:prSet/>
      <dgm:spPr/>
      <dgm:t>
        <a:bodyPr/>
        <a:lstStyle/>
        <a:p>
          <a:pPr rtl="1"/>
          <a:r>
            <a:rPr lang="ar-SA" b="1" baseline="0" dirty="0" smtClean="0"/>
            <a:t>العلاقات الرسمية في العمل</a:t>
          </a:r>
          <a:endParaRPr lang="ar-SA" b="1" dirty="0"/>
        </a:p>
      </dgm:t>
    </dgm:pt>
    <dgm:pt modelId="{278F6205-B696-4740-A13B-38C27BE7D6E7}" type="parTrans" cxnId="{6D4D2FD5-4F63-4E02-B84C-7227AB53BBE4}">
      <dgm:prSet/>
      <dgm:spPr/>
      <dgm:t>
        <a:bodyPr/>
        <a:lstStyle/>
        <a:p>
          <a:pPr rtl="1"/>
          <a:endParaRPr lang="ar-SA"/>
        </a:p>
      </dgm:t>
    </dgm:pt>
    <dgm:pt modelId="{86DABB64-3D81-48F4-90D8-70011620D652}" type="sibTrans" cxnId="{6D4D2FD5-4F63-4E02-B84C-7227AB53BBE4}">
      <dgm:prSet/>
      <dgm:spPr/>
      <dgm:t>
        <a:bodyPr/>
        <a:lstStyle/>
        <a:p>
          <a:pPr rtl="1"/>
          <a:endParaRPr lang="ar-SA"/>
        </a:p>
      </dgm:t>
    </dgm:pt>
    <dgm:pt modelId="{A7664AE9-2F0E-4236-94A9-4530392C17FD}">
      <dgm:prSet/>
      <dgm:spPr/>
      <dgm:t>
        <a:bodyPr/>
        <a:lstStyle/>
        <a:p>
          <a:pPr rtl="1"/>
          <a:r>
            <a:rPr lang="ar-SA" b="1" baseline="0" dirty="0" smtClean="0"/>
            <a:t>المستويات الإدارية</a:t>
          </a:r>
          <a:endParaRPr lang="ar-SA" b="1" dirty="0"/>
        </a:p>
      </dgm:t>
    </dgm:pt>
    <dgm:pt modelId="{F9EED0F7-9D9C-4C2D-8861-2E645F0396A7}" type="parTrans" cxnId="{7C167828-7EE2-42B2-8D5C-DE36399EB51E}">
      <dgm:prSet/>
      <dgm:spPr/>
      <dgm:t>
        <a:bodyPr/>
        <a:lstStyle/>
        <a:p>
          <a:pPr rtl="1"/>
          <a:endParaRPr lang="ar-SA"/>
        </a:p>
      </dgm:t>
    </dgm:pt>
    <dgm:pt modelId="{C3D82BA1-F9C1-4B90-A47C-10AA25D6046F}" type="sibTrans" cxnId="{7C167828-7EE2-42B2-8D5C-DE36399EB51E}">
      <dgm:prSet/>
      <dgm:spPr/>
      <dgm:t>
        <a:bodyPr/>
        <a:lstStyle/>
        <a:p>
          <a:pPr rtl="1"/>
          <a:endParaRPr lang="ar-SA"/>
        </a:p>
      </dgm:t>
    </dgm:pt>
    <dgm:pt modelId="{D1EE6357-310C-4666-8C99-E7972AACD7C8}">
      <dgm:prSet/>
      <dgm:spPr/>
      <dgm:t>
        <a:bodyPr/>
        <a:lstStyle/>
        <a:p>
          <a:pPr rtl="1"/>
          <a:r>
            <a:rPr lang="ar-SA" b="1" baseline="0" dirty="0" smtClean="0"/>
            <a:t>خطوط السلطة</a:t>
          </a:r>
          <a:endParaRPr lang="ar-SA" b="1" dirty="0"/>
        </a:p>
      </dgm:t>
    </dgm:pt>
    <dgm:pt modelId="{5832B0B7-1092-4BB0-B8D2-DD7A3827579A}" type="parTrans" cxnId="{62B3CBD8-2224-4F46-B5B4-AE9EA3446038}">
      <dgm:prSet/>
      <dgm:spPr/>
      <dgm:t>
        <a:bodyPr/>
        <a:lstStyle/>
        <a:p>
          <a:pPr rtl="1"/>
          <a:endParaRPr lang="ar-SA"/>
        </a:p>
      </dgm:t>
    </dgm:pt>
    <dgm:pt modelId="{BAF72B4D-C344-4111-AA45-769720963000}" type="sibTrans" cxnId="{62B3CBD8-2224-4F46-B5B4-AE9EA3446038}">
      <dgm:prSet/>
      <dgm:spPr/>
      <dgm:t>
        <a:bodyPr/>
        <a:lstStyle/>
        <a:p>
          <a:pPr rtl="1"/>
          <a:endParaRPr lang="ar-SA"/>
        </a:p>
      </dgm:t>
    </dgm:pt>
    <dgm:pt modelId="{9D51783C-093F-47BB-BB73-862BF297C80E}">
      <dgm:prSet/>
      <dgm:spPr/>
      <dgm:t>
        <a:bodyPr/>
        <a:lstStyle/>
        <a:p>
          <a:pPr rtl="1"/>
          <a:r>
            <a:rPr lang="ar-SA" b="1" baseline="0" dirty="0" smtClean="0"/>
            <a:t>نطاق الإشراف</a:t>
          </a:r>
          <a:endParaRPr lang="ar-SA" b="1" dirty="0"/>
        </a:p>
      </dgm:t>
    </dgm:pt>
    <dgm:pt modelId="{F1D1C4E7-A955-4E98-8AE0-804B76D7AA41}" type="parTrans" cxnId="{B024F0AB-D441-4B53-AF34-097E57A7127E}">
      <dgm:prSet/>
      <dgm:spPr/>
      <dgm:t>
        <a:bodyPr/>
        <a:lstStyle/>
        <a:p>
          <a:pPr rtl="1"/>
          <a:endParaRPr lang="ar-SA"/>
        </a:p>
      </dgm:t>
    </dgm:pt>
    <dgm:pt modelId="{A272CC35-FAC9-47D2-8ED6-39DF5212B08D}" type="sibTrans" cxnId="{B024F0AB-D441-4B53-AF34-097E57A7127E}">
      <dgm:prSet/>
      <dgm:spPr/>
      <dgm:t>
        <a:bodyPr/>
        <a:lstStyle/>
        <a:p>
          <a:pPr rtl="1"/>
          <a:endParaRPr lang="ar-SA"/>
        </a:p>
      </dgm:t>
    </dgm:pt>
    <dgm:pt modelId="{C740FBDA-2953-41CD-924C-A02EB4F30DA8}" type="pres">
      <dgm:prSet presAssocID="{30BEA05B-E288-47B7-B97A-E234E8488F34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EBEBB5FF-70FD-4130-A020-69F6702C460A}" type="pres">
      <dgm:prSet presAssocID="{6C010225-DB6E-4264-8A0A-AF11D86E4E7C}" presName="composite" presStyleCnt="0">
        <dgm:presLayoutVars>
          <dgm:chMax/>
          <dgm:chPref/>
        </dgm:presLayoutVars>
      </dgm:prSet>
      <dgm:spPr/>
    </dgm:pt>
    <dgm:pt modelId="{4D7578CA-31F9-4011-BD01-2582A9567D62}" type="pres">
      <dgm:prSet presAssocID="{6C010225-DB6E-4264-8A0A-AF11D86E4E7C}" presName="Image" presStyleLbl="bgImgPlace1" presStyleIdx="0" presStyleCnt="4"/>
      <dgm:spPr/>
    </dgm:pt>
    <dgm:pt modelId="{C72406EB-8DE5-4BF0-B9B3-D628AD80D3F5}" type="pres">
      <dgm:prSet presAssocID="{6C010225-DB6E-4264-8A0A-AF11D86E4E7C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BD5A2F-CF81-4FB3-8CCA-EE189EFEC930}" type="pres">
      <dgm:prSet presAssocID="{6C010225-DB6E-4264-8A0A-AF11D86E4E7C}" presName="tlFrame" presStyleLbl="node1" presStyleIdx="0" presStyleCnt="16"/>
      <dgm:spPr/>
    </dgm:pt>
    <dgm:pt modelId="{FC87C36F-CA1C-4FA9-A9D2-A2F4D61673E1}" type="pres">
      <dgm:prSet presAssocID="{6C010225-DB6E-4264-8A0A-AF11D86E4E7C}" presName="trFrame" presStyleLbl="node1" presStyleIdx="1" presStyleCnt="16"/>
      <dgm:spPr/>
    </dgm:pt>
    <dgm:pt modelId="{DE4213E0-5BC7-4351-8E7C-69CA58B4C29B}" type="pres">
      <dgm:prSet presAssocID="{6C010225-DB6E-4264-8A0A-AF11D86E4E7C}" presName="blFrame" presStyleLbl="node1" presStyleIdx="2" presStyleCnt="16"/>
      <dgm:spPr/>
    </dgm:pt>
    <dgm:pt modelId="{ECCEA351-EA2B-47B0-B93A-AFD7F359B0F7}" type="pres">
      <dgm:prSet presAssocID="{6C010225-DB6E-4264-8A0A-AF11D86E4E7C}" presName="brFrame" presStyleLbl="node1" presStyleIdx="3" presStyleCnt="16"/>
      <dgm:spPr/>
    </dgm:pt>
    <dgm:pt modelId="{947618D6-D763-4E3D-960B-7C3CA3A28D3D}" type="pres">
      <dgm:prSet presAssocID="{86DABB64-3D81-48F4-90D8-70011620D652}" presName="sibTrans" presStyleCnt="0"/>
      <dgm:spPr/>
    </dgm:pt>
    <dgm:pt modelId="{1127F743-0B42-4BB8-81A8-BD602C8C9B53}" type="pres">
      <dgm:prSet presAssocID="{A7664AE9-2F0E-4236-94A9-4530392C17FD}" presName="composite" presStyleCnt="0">
        <dgm:presLayoutVars>
          <dgm:chMax/>
          <dgm:chPref/>
        </dgm:presLayoutVars>
      </dgm:prSet>
      <dgm:spPr/>
    </dgm:pt>
    <dgm:pt modelId="{54CFFE61-09F5-4539-B7ED-548D3B971DE2}" type="pres">
      <dgm:prSet presAssocID="{A7664AE9-2F0E-4236-94A9-4530392C17FD}" presName="Image" presStyleLbl="bgImgPlace1" presStyleIdx="1" presStyleCnt="4"/>
      <dgm:spPr/>
    </dgm:pt>
    <dgm:pt modelId="{F5B64A18-9CBA-4DD1-972D-7D772A394307}" type="pres">
      <dgm:prSet presAssocID="{A7664AE9-2F0E-4236-94A9-4530392C17FD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4461306-8AA3-4243-B49F-9AE642996899}" type="pres">
      <dgm:prSet presAssocID="{A7664AE9-2F0E-4236-94A9-4530392C17FD}" presName="tlFrame" presStyleLbl="node1" presStyleIdx="4" presStyleCnt="16"/>
      <dgm:spPr/>
    </dgm:pt>
    <dgm:pt modelId="{26052822-09BC-4722-8DD6-D76E86367E2B}" type="pres">
      <dgm:prSet presAssocID="{A7664AE9-2F0E-4236-94A9-4530392C17FD}" presName="trFrame" presStyleLbl="node1" presStyleIdx="5" presStyleCnt="16"/>
      <dgm:spPr/>
    </dgm:pt>
    <dgm:pt modelId="{917E21FC-3D37-4BAD-A92F-28859D03B81E}" type="pres">
      <dgm:prSet presAssocID="{A7664AE9-2F0E-4236-94A9-4530392C17FD}" presName="blFrame" presStyleLbl="node1" presStyleIdx="6" presStyleCnt="16"/>
      <dgm:spPr/>
    </dgm:pt>
    <dgm:pt modelId="{5357294C-8CC5-4A62-BA88-C46F386B1D36}" type="pres">
      <dgm:prSet presAssocID="{A7664AE9-2F0E-4236-94A9-4530392C17FD}" presName="brFrame" presStyleLbl="node1" presStyleIdx="7" presStyleCnt="16"/>
      <dgm:spPr/>
    </dgm:pt>
    <dgm:pt modelId="{22EB1DE6-BAB1-40BC-A048-C458A56C9D39}" type="pres">
      <dgm:prSet presAssocID="{C3D82BA1-F9C1-4B90-A47C-10AA25D6046F}" presName="sibTrans" presStyleCnt="0"/>
      <dgm:spPr/>
    </dgm:pt>
    <dgm:pt modelId="{5F6D7DF8-79C4-4134-B227-66218648798D}" type="pres">
      <dgm:prSet presAssocID="{D1EE6357-310C-4666-8C99-E7972AACD7C8}" presName="composite" presStyleCnt="0">
        <dgm:presLayoutVars>
          <dgm:chMax/>
          <dgm:chPref/>
        </dgm:presLayoutVars>
      </dgm:prSet>
      <dgm:spPr/>
    </dgm:pt>
    <dgm:pt modelId="{1460F5C6-75CA-48A4-8D8D-039D3C0327A3}" type="pres">
      <dgm:prSet presAssocID="{D1EE6357-310C-4666-8C99-E7972AACD7C8}" presName="Image" presStyleLbl="bgImgPlace1" presStyleIdx="2" presStyleCnt="4"/>
      <dgm:spPr/>
    </dgm:pt>
    <dgm:pt modelId="{A6F84529-6E64-483F-A27A-259A6B49F6B3}" type="pres">
      <dgm:prSet presAssocID="{D1EE6357-310C-4666-8C99-E7972AACD7C8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85C0B9-5395-4460-B949-FF061FB5F575}" type="pres">
      <dgm:prSet presAssocID="{D1EE6357-310C-4666-8C99-E7972AACD7C8}" presName="tlFrame" presStyleLbl="node1" presStyleIdx="8" presStyleCnt="16"/>
      <dgm:spPr/>
    </dgm:pt>
    <dgm:pt modelId="{76BF6441-AFDA-408E-84A4-E1A239081E86}" type="pres">
      <dgm:prSet presAssocID="{D1EE6357-310C-4666-8C99-E7972AACD7C8}" presName="trFrame" presStyleLbl="node1" presStyleIdx="9" presStyleCnt="16"/>
      <dgm:spPr/>
    </dgm:pt>
    <dgm:pt modelId="{08D28F84-A0D8-446B-B61B-BC12EDDB0235}" type="pres">
      <dgm:prSet presAssocID="{D1EE6357-310C-4666-8C99-E7972AACD7C8}" presName="blFrame" presStyleLbl="node1" presStyleIdx="10" presStyleCnt="16"/>
      <dgm:spPr/>
    </dgm:pt>
    <dgm:pt modelId="{A047471A-E92E-44AA-8346-C24141E21B3C}" type="pres">
      <dgm:prSet presAssocID="{D1EE6357-310C-4666-8C99-E7972AACD7C8}" presName="brFrame" presStyleLbl="node1" presStyleIdx="11" presStyleCnt="16"/>
      <dgm:spPr/>
    </dgm:pt>
    <dgm:pt modelId="{B5A5E7E5-DB96-4757-8621-F78645303783}" type="pres">
      <dgm:prSet presAssocID="{BAF72B4D-C344-4111-AA45-769720963000}" presName="sibTrans" presStyleCnt="0"/>
      <dgm:spPr/>
    </dgm:pt>
    <dgm:pt modelId="{10FC7C7B-C3FC-4017-B2E4-D28BC2C52637}" type="pres">
      <dgm:prSet presAssocID="{9D51783C-093F-47BB-BB73-862BF297C80E}" presName="composite" presStyleCnt="0">
        <dgm:presLayoutVars>
          <dgm:chMax/>
          <dgm:chPref/>
        </dgm:presLayoutVars>
      </dgm:prSet>
      <dgm:spPr/>
    </dgm:pt>
    <dgm:pt modelId="{C417F282-F310-463B-AD5A-8FEDA26F6047}" type="pres">
      <dgm:prSet presAssocID="{9D51783C-093F-47BB-BB73-862BF297C80E}" presName="Image" presStyleLbl="bgImgPlace1" presStyleIdx="3" presStyleCnt="4"/>
      <dgm:spPr/>
    </dgm:pt>
    <dgm:pt modelId="{F59157ED-F9BE-4084-9E5B-8ABCF7480173}" type="pres">
      <dgm:prSet presAssocID="{9D51783C-093F-47BB-BB73-862BF297C80E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1FF0E09-CB9D-47BC-AD07-19F2F54608CF}" type="pres">
      <dgm:prSet presAssocID="{9D51783C-093F-47BB-BB73-862BF297C80E}" presName="tlFrame" presStyleLbl="node1" presStyleIdx="12" presStyleCnt="16"/>
      <dgm:spPr/>
    </dgm:pt>
    <dgm:pt modelId="{70C7D638-9D77-4AD8-AC6E-E41360641DF6}" type="pres">
      <dgm:prSet presAssocID="{9D51783C-093F-47BB-BB73-862BF297C80E}" presName="trFrame" presStyleLbl="node1" presStyleIdx="13" presStyleCnt="16"/>
      <dgm:spPr/>
    </dgm:pt>
    <dgm:pt modelId="{8A6EA22E-AF71-45C8-8CB1-403508DC03B4}" type="pres">
      <dgm:prSet presAssocID="{9D51783C-093F-47BB-BB73-862BF297C80E}" presName="blFrame" presStyleLbl="node1" presStyleIdx="14" presStyleCnt="16"/>
      <dgm:spPr/>
    </dgm:pt>
    <dgm:pt modelId="{7FB70BB4-2298-4A72-83E2-A5A868DCC5AB}" type="pres">
      <dgm:prSet presAssocID="{9D51783C-093F-47BB-BB73-862BF297C80E}" presName="brFrame" presStyleLbl="node1" presStyleIdx="15" presStyleCnt="16"/>
      <dgm:spPr/>
    </dgm:pt>
  </dgm:ptLst>
  <dgm:cxnLst>
    <dgm:cxn modelId="{87874D90-E313-476D-9E54-D1391E5F780C}" type="presOf" srcId="{A7664AE9-2F0E-4236-94A9-4530392C17FD}" destId="{F5B64A18-9CBA-4DD1-972D-7D772A394307}" srcOrd="0" destOrd="0" presId="urn:microsoft.com/office/officeart/2009/3/layout/FramedTextPicture"/>
    <dgm:cxn modelId="{315A17BB-DECB-485E-A873-87469E3766DA}" type="presOf" srcId="{9D51783C-093F-47BB-BB73-862BF297C80E}" destId="{F59157ED-F9BE-4084-9E5B-8ABCF7480173}" srcOrd="0" destOrd="0" presId="urn:microsoft.com/office/officeart/2009/3/layout/FramedTextPicture"/>
    <dgm:cxn modelId="{13272E92-A1FC-433E-8730-24ED3E1D8179}" type="presOf" srcId="{6C010225-DB6E-4264-8A0A-AF11D86E4E7C}" destId="{C72406EB-8DE5-4BF0-B9B3-D628AD80D3F5}" srcOrd="0" destOrd="0" presId="urn:microsoft.com/office/officeart/2009/3/layout/FramedTextPicture"/>
    <dgm:cxn modelId="{62B3CBD8-2224-4F46-B5B4-AE9EA3446038}" srcId="{30BEA05B-E288-47B7-B97A-E234E8488F34}" destId="{D1EE6357-310C-4666-8C99-E7972AACD7C8}" srcOrd="2" destOrd="0" parTransId="{5832B0B7-1092-4BB0-B8D2-DD7A3827579A}" sibTransId="{BAF72B4D-C344-4111-AA45-769720963000}"/>
    <dgm:cxn modelId="{1AEC152E-69F5-4E45-BB45-10AEC48807CE}" type="presOf" srcId="{D1EE6357-310C-4666-8C99-E7972AACD7C8}" destId="{A6F84529-6E64-483F-A27A-259A6B49F6B3}" srcOrd="0" destOrd="0" presId="urn:microsoft.com/office/officeart/2009/3/layout/FramedTextPicture"/>
    <dgm:cxn modelId="{7C167828-7EE2-42B2-8D5C-DE36399EB51E}" srcId="{30BEA05B-E288-47B7-B97A-E234E8488F34}" destId="{A7664AE9-2F0E-4236-94A9-4530392C17FD}" srcOrd="1" destOrd="0" parTransId="{F9EED0F7-9D9C-4C2D-8861-2E645F0396A7}" sibTransId="{C3D82BA1-F9C1-4B90-A47C-10AA25D6046F}"/>
    <dgm:cxn modelId="{6D4D2FD5-4F63-4E02-B84C-7227AB53BBE4}" srcId="{30BEA05B-E288-47B7-B97A-E234E8488F34}" destId="{6C010225-DB6E-4264-8A0A-AF11D86E4E7C}" srcOrd="0" destOrd="0" parTransId="{278F6205-B696-4740-A13B-38C27BE7D6E7}" sibTransId="{86DABB64-3D81-48F4-90D8-70011620D652}"/>
    <dgm:cxn modelId="{B024F0AB-D441-4B53-AF34-097E57A7127E}" srcId="{30BEA05B-E288-47B7-B97A-E234E8488F34}" destId="{9D51783C-093F-47BB-BB73-862BF297C80E}" srcOrd="3" destOrd="0" parTransId="{F1D1C4E7-A955-4E98-8AE0-804B76D7AA41}" sibTransId="{A272CC35-FAC9-47D2-8ED6-39DF5212B08D}"/>
    <dgm:cxn modelId="{AAB858D1-EF7A-47ED-BBE1-04FD43255976}" type="presOf" srcId="{30BEA05B-E288-47B7-B97A-E234E8488F34}" destId="{C740FBDA-2953-41CD-924C-A02EB4F30DA8}" srcOrd="0" destOrd="0" presId="urn:microsoft.com/office/officeart/2009/3/layout/FramedTextPicture"/>
    <dgm:cxn modelId="{633CE276-C5B8-4889-99D7-5BC9A03BAFD1}" type="presParOf" srcId="{C740FBDA-2953-41CD-924C-A02EB4F30DA8}" destId="{EBEBB5FF-70FD-4130-A020-69F6702C460A}" srcOrd="0" destOrd="0" presId="urn:microsoft.com/office/officeart/2009/3/layout/FramedTextPicture"/>
    <dgm:cxn modelId="{CDA78298-A709-41B8-8E08-11C01DA53CE9}" type="presParOf" srcId="{EBEBB5FF-70FD-4130-A020-69F6702C460A}" destId="{4D7578CA-31F9-4011-BD01-2582A9567D62}" srcOrd="0" destOrd="0" presId="urn:microsoft.com/office/officeart/2009/3/layout/FramedTextPicture"/>
    <dgm:cxn modelId="{1AC33667-A55D-43CF-A736-121042B1D965}" type="presParOf" srcId="{EBEBB5FF-70FD-4130-A020-69F6702C460A}" destId="{C72406EB-8DE5-4BF0-B9B3-D628AD80D3F5}" srcOrd="1" destOrd="0" presId="urn:microsoft.com/office/officeart/2009/3/layout/FramedTextPicture"/>
    <dgm:cxn modelId="{740CB068-7A0A-495D-86FB-C1C815AD337C}" type="presParOf" srcId="{EBEBB5FF-70FD-4130-A020-69F6702C460A}" destId="{E6BD5A2F-CF81-4FB3-8CCA-EE189EFEC930}" srcOrd="2" destOrd="0" presId="urn:microsoft.com/office/officeart/2009/3/layout/FramedTextPicture"/>
    <dgm:cxn modelId="{88BD550F-B44E-4766-A041-AD9675666C3D}" type="presParOf" srcId="{EBEBB5FF-70FD-4130-A020-69F6702C460A}" destId="{FC87C36F-CA1C-4FA9-A9D2-A2F4D61673E1}" srcOrd="3" destOrd="0" presId="urn:microsoft.com/office/officeart/2009/3/layout/FramedTextPicture"/>
    <dgm:cxn modelId="{409D1DE5-C36D-4731-9B24-90738BBE1B07}" type="presParOf" srcId="{EBEBB5FF-70FD-4130-A020-69F6702C460A}" destId="{DE4213E0-5BC7-4351-8E7C-69CA58B4C29B}" srcOrd="4" destOrd="0" presId="urn:microsoft.com/office/officeart/2009/3/layout/FramedTextPicture"/>
    <dgm:cxn modelId="{F395734C-8315-4A33-9D39-1F45676E9E6E}" type="presParOf" srcId="{EBEBB5FF-70FD-4130-A020-69F6702C460A}" destId="{ECCEA351-EA2B-47B0-B93A-AFD7F359B0F7}" srcOrd="5" destOrd="0" presId="urn:microsoft.com/office/officeart/2009/3/layout/FramedTextPicture"/>
    <dgm:cxn modelId="{A287D774-4D71-47CC-AF52-F67C909E09B2}" type="presParOf" srcId="{C740FBDA-2953-41CD-924C-A02EB4F30DA8}" destId="{947618D6-D763-4E3D-960B-7C3CA3A28D3D}" srcOrd="1" destOrd="0" presId="urn:microsoft.com/office/officeart/2009/3/layout/FramedTextPicture"/>
    <dgm:cxn modelId="{E40F5E14-C20B-425E-BE70-5629F8DDD1B1}" type="presParOf" srcId="{C740FBDA-2953-41CD-924C-A02EB4F30DA8}" destId="{1127F743-0B42-4BB8-81A8-BD602C8C9B53}" srcOrd="2" destOrd="0" presId="urn:microsoft.com/office/officeart/2009/3/layout/FramedTextPicture"/>
    <dgm:cxn modelId="{70B952A6-9F94-4267-8C91-028580278601}" type="presParOf" srcId="{1127F743-0B42-4BB8-81A8-BD602C8C9B53}" destId="{54CFFE61-09F5-4539-B7ED-548D3B971DE2}" srcOrd="0" destOrd="0" presId="urn:microsoft.com/office/officeart/2009/3/layout/FramedTextPicture"/>
    <dgm:cxn modelId="{DFFBBEEC-901C-40B0-92EA-5B886DF51CE7}" type="presParOf" srcId="{1127F743-0B42-4BB8-81A8-BD602C8C9B53}" destId="{F5B64A18-9CBA-4DD1-972D-7D772A394307}" srcOrd="1" destOrd="0" presId="urn:microsoft.com/office/officeart/2009/3/layout/FramedTextPicture"/>
    <dgm:cxn modelId="{B4A2E297-F39F-42AD-8C39-6C931C359800}" type="presParOf" srcId="{1127F743-0B42-4BB8-81A8-BD602C8C9B53}" destId="{04461306-8AA3-4243-B49F-9AE642996899}" srcOrd="2" destOrd="0" presId="urn:microsoft.com/office/officeart/2009/3/layout/FramedTextPicture"/>
    <dgm:cxn modelId="{560AE345-5C7A-47A5-A5AF-C8DC455F615E}" type="presParOf" srcId="{1127F743-0B42-4BB8-81A8-BD602C8C9B53}" destId="{26052822-09BC-4722-8DD6-D76E86367E2B}" srcOrd="3" destOrd="0" presId="urn:microsoft.com/office/officeart/2009/3/layout/FramedTextPicture"/>
    <dgm:cxn modelId="{B771AFE5-6EE9-4FE2-A600-E657E1E5A0DE}" type="presParOf" srcId="{1127F743-0B42-4BB8-81A8-BD602C8C9B53}" destId="{917E21FC-3D37-4BAD-A92F-28859D03B81E}" srcOrd="4" destOrd="0" presId="urn:microsoft.com/office/officeart/2009/3/layout/FramedTextPicture"/>
    <dgm:cxn modelId="{F39E4BE6-7BAC-4142-87DB-AC6FA43C7925}" type="presParOf" srcId="{1127F743-0B42-4BB8-81A8-BD602C8C9B53}" destId="{5357294C-8CC5-4A62-BA88-C46F386B1D36}" srcOrd="5" destOrd="0" presId="urn:microsoft.com/office/officeart/2009/3/layout/FramedTextPicture"/>
    <dgm:cxn modelId="{DC642F4F-20CF-4F0D-B09E-8ED6A8D12EBE}" type="presParOf" srcId="{C740FBDA-2953-41CD-924C-A02EB4F30DA8}" destId="{22EB1DE6-BAB1-40BC-A048-C458A56C9D39}" srcOrd="3" destOrd="0" presId="urn:microsoft.com/office/officeart/2009/3/layout/FramedTextPicture"/>
    <dgm:cxn modelId="{FB33CC1B-35FA-4AA6-8DB5-CE584181079E}" type="presParOf" srcId="{C740FBDA-2953-41CD-924C-A02EB4F30DA8}" destId="{5F6D7DF8-79C4-4134-B227-66218648798D}" srcOrd="4" destOrd="0" presId="urn:microsoft.com/office/officeart/2009/3/layout/FramedTextPicture"/>
    <dgm:cxn modelId="{103C8A41-FCEA-4734-AE5F-5098A2A5AA7A}" type="presParOf" srcId="{5F6D7DF8-79C4-4134-B227-66218648798D}" destId="{1460F5C6-75CA-48A4-8D8D-039D3C0327A3}" srcOrd="0" destOrd="0" presId="urn:microsoft.com/office/officeart/2009/3/layout/FramedTextPicture"/>
    <dgm:cxn modelId="{F2E7C7EA-FB54-409E-ACA8-7D6B1A8469E6}" type="presParOf" srcId="{5F6D7DF8-79C4-4134-B227-66218648798D}" destId="{A6F84529-6E64-483F-A27A-259A6B49F6B3}" srcOrd="1" destOrd="0" presId="urn:microsoft.com/office/officeart/2009/3/layout/FramedTextPicture"/>
    <dgm:cxn modelId="{C8B1E7FD-97A7-4E77-A037-906CEC5A4C69}" type="presParOf" srcId="{5F6D7DF8-79C4-4134-B227-66218648798D}" destId="{5185C0B9-5395-4460-B949-FF061FB5F575}" srcOrd="2" destOrd="0" presId="urn:microsoft.com/office/officeart/2009/3/layout/FramedTextPicture"/>
    <dgm:cxn modelId="{6367FB2B-CAFE-4699-A03A-E8AB4032A20D}" type="presParOf" srcId="{5F6D7DF8-79C4-4134-B227-66218648798D}" destId="{76BF6441-AFDA-408E-84A4-E1A239081E86}" srcOrd="3" destOrd="0" presId="urn:microsoft.com/office/officeart/2009/3/layout/FramedTextPicture"/>
    <dgm:cxn modelId="{B795204E-D723-405C-A478-58D7D5196F90}" type="presParOf" srcId="{5F6D7DF8-79C4-4134-B227-66218648798D}" destId="{08D28F84-A0D8-446B-B61B-BC12EDDB0235}" srcOrd="4" destOrd="0" presId="urn:microsoft.com/office/officeart/2009/3/layout/FramedTextPicture"/>
    <dgm:cxn modelId="{22AFC21F-714D-4C8C-AA32-69DE88624365}" type="presParOf" srcId="{5F6D7DF8-79C4-4134-B227-66218648798D}" destId="{A047471A-E92E-44AA-8346-C24141E21B3C}" srcOrd="5" destOrd="0" presId="urn:microsoft.com/office/officeart/2009/3/layout/FramedTextPicture"/>
    <dgm:cxn modelId="{A72D4B1F-C43F-47AE-B838-35B3778BEA5F}" type="presParOf" srcId="{C740FBDA-2953-41CD-924C-A02EB4F30DA8}" destId="{B5A5E7E5-DB96-4757-8621-F78645303783}" srcOrd="5" destOrd="0" presId="urn:microsoft.com/office/officeart/2009/3/layout/FramedTextPicture"/>
    <dgm:cxn modelId="{58879704-3918-4756-AE27-5179298007BB}" type="presParOf" srcId="{C740FBDA-2953-41CD-924C-A02EB4F30DA8}" destId="{10FC7C7B-C3FC-4017-B2E4-D28BC2C52637}" srcOrd="6" destOrd="0" presId="urn:microsoft.com/office/officeart/2009/3/layout/FramedTextPicture"/>
    <dgm:cxn modelId="{4F6BAE94-80B9-4F5A-B739-67827272C95A}" type="presParOf" srcId="{10FC7C7B-C3FC-4017-B2E4-D28BC2C52637}" destId="{C417F282-F310-463B-AD5A-8FEDA26F6047}" srcOrd="0" destOrd="0" presId="urn:microsoft.com/office/officeart/2009/3/layout/FramedTextPicture"/>
    <dgm:cxn modelId="{7D5C8AAA-6AA8-4627-84A8-10D4607808A5}" type="presParOf" srcId="{10FC7C7B-C3FC-4017-B2E4-D28BC2C52637}" destId="{F59157ED-F9BE-4084-9E5B-8ABCF7480173}" srcOrd="1" destOrd="0" presId="urn:microsoft.com/office/officeart/2009/3/layout/FramedTextPicture"/>
    <dgm:cxn modelId="{5E3B1F86-850C-468F-8D79-FFE48FEADFD6}" type="presParOf" srcId="{10FC7C7B-C3FC-4017-B2E4-D28BC2C52637}" destId="{91FF0E09-CB9D-47BC-AD07-19F2F54608CF}" srcOrd="2" destOrd="0" presId="urn:microsoft.com/office/officeart/2009/3/layout/FramedTextPicture"/>
    <dgm:cxn modelId="{CB1599CA-CA97-4635-9CD7-7554AA821EE7}" type="presParOf" srcId="{10FC7C7B-C3FC-4017-B2E4-D28BC2C52637}" destId="{70C7D638-9D77-4AD8-AC6E-E41360641DF6}" srcOrd="3" destOrd="0" presId="urn:microsoft.com/office/officeart/2009/3/layout/FramedTextPicture"/>
    <dgm:cxn modelId="{30397EF3-D7D7-4EC7-9EA1-70AA338E7148}" type="presParOf" srcId="{10FC7C7B-C3FC-4017-B2E4-D28BC2C52637}" destId="{8A6EA22E-AF71-45C8-8CB1-403508DC03B4}" srcOrd="4" destOrd="0" presId="urn:microsoft.com/office/officeart/2009/3/layout/FramedTextPicture"/>
    <dgm:cxn modelId="{60D67B17-6AD6-4842-A5F8-7CC333F778DC}" type="presParOf" srcId="{10FC7C7B-C3FC-4017-B2E4-D28BC2C52637}" destId="{7FB70BB4-2298-4A72-83E2-A5A868DCC5AB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9CF8839-E1D7-43FB-9EFD-6EDA84137054}" type="doc">
      <dgm:prSet loTypeId="urn:microsoft.com/office/officeart/2005/8/layout/radial2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CF4DF7E1-8C47-48AD-990D-A0FA1A6791C5}">
      <dgm:prSet/>
      <dgm:spPr>
        <a:solidFill>
          <a:srgbClr val="00B050"/>
        </a:solidFill>
      </dgm:spPr>
      <dgm:t>
        <a:bodyPr/>
        <a:lstStyle/>
        <a:p>
          <a:pPr rtl="1"/>
          <a:r>
            <a:rPr lang="ar-SA" baseline="0" dirty="0" smtClean="0"/>
            <a:t>الإيجابي</a:t>
          </a:r>
          <a:endParaRPr lang="ar-SA" dirty="0"/>
        </a:p>
      </dgm:t>
    </dgm:pt>
    <dgm:pt modelId="{C7742519-85E7-4BF6-A090-5A4544642DBA}" type="parTrans" cxnId="{89D59A1E-3D95-403A-B760-43142D480358}">
      <dgm:prSet/>
      <dgm:spPr/>
      <dgm:t>
        <a:bodyPr/>
        <a:lstStyle/>
        <a:p>
          <a:pPr rtl="1"/>
          <a:endParaRPr lang="ar-SA"/>
        </a:p>
      </dgm:t>
    </dgm:pt>
    <dgm:pt modelId="{2CCE414C-1839-49DD-8F24-B48C491DD793}" type="sibTrans" cxnId="{89D59A1E-3D95-403A-B760-43142D480358}">
      <dgm:prSet/>
      <dgm:spPr/>
      <dgm:t>
        <a:bodyPr/>
        <a:lstStyle/>
        <a:p>
          <a:pPr rtl="1"/>
          <a:endParaRPr lang="ar-SA"/>
        </a:p>
      </dgm:t>
    </dgm:pt>
    <dgm:pt modelId="{9337B1E3-6D5F-4C2F-ADB8-33E13F2F9F85}">
      <dgm:prSet/>
      <dgm:spPr>
        <a:solidFill>
          <a:srgbClr val="C00000"/>
        </a:solidFill>
      </dgm:spPr>
      <dgm:t>
        <a:bodyPr/>
        <a:lstStyle/>
        <a:p>
          <a:pPr rtl="1"/>
          <a:r>
            <a:rPr lang="ar-SA" baseline="0" dirty="0" smtClean="0"/>
            <a:t>السلبي</a:t>
          </a:r>
          <a:endParaRPr lang="ar-SA" dirty="0"/>
        </a:p>
      </dgm:t>
    </dgm:pt>
    <dgm:pt modelId="{1EC456E4-710A-4679-AA7E-C0320F734D23}" type="parTrans" cxnId="{11318ED0-FA1B-4065-8D4B-680C24B8F312}">
      <dgm:prSet/>
      <dgm:spPr/>
      <dgm:t>
        <a:bodyPr/>
        <a:lstStyle/>
        <a:p>
          <a:pPr rtl="1"/>
          <a:endParaRPr lang="ar-SA"/>
        </a:p>
      </dgm:t>
    </dgm:pt>
    <dgm:pt modelId="{A2BFC350-8A0B-4D87-8675-808CB0D8AFBF}" type="sibTrans" cxnId="{11318ED0-FA1B-4065-8D4B-680C24B8F312}">
      <dgm:prSet/>
      <dgm:spPr/>
      <dgm:t>
        <a:bodyPr/>
        <a:lstStyle/>
        <a:p>
          <a:pPr rtl="1"/>
          <a:endParaRPr lang="ar-SA"/>
        </a:p>
      </dgm:t>
    </dgm:pt>
    <dgm:pt modelId="{DF1F4DAF-472C-4542-BD0D-B8809DA48AC3}">
      <dgm:prSet/>
      <dgm:spPr>
        <a:solidFill>
          <a:srgbClr val="7030A0"/>
        </a:solidFill>
      </dgm:spPr>
      <dgm:t>
        <a:bodyPr/>
        <a:lstStyle/>
        <a:p>
          <a:pPr rtl="1"/>
          <a:r>
            <a:rPr lang="ar-SA" baseline="0" dirty="0" smtClean="0"/>
            <a:t>المحايد</a:t>
          </a:r>
          <a:endParaRPr lang="ar-SA" dirty="0"/>
        </a:p>
      </dgm:t>
    </dgm:pt>
    <dgm:pt modelId="{3B48491A-7C85-4909-B1BD-747E93C88F9E}" type="parTrans" cxnId="{9E8D875D-9923-436F-8E9B-47E5867DBDFA}">
      <dgm:prSet/>
      <dgm:spPr/>
      <dgm:t>
        <a:bodyPr/>
        <a:lstStyle/>
        <a:p>
          <a:pPr rtl="1"/>
          <a:endParaRPr lang="ar-SA"/>
        </a:p>
      </dgm:t>
    </dgm:pt>
    <dgm:pt modelId="{462AA9C2-1BD8-4D4A-9C6A-2AD37407D825}" type="sibTrans" cxnId="{9E8D875D-9923-436F-8E9B-47E5867DBDFA}">
      <dgm:prSet/>
      <dgm:spPr/>
      <dgm:t>
        <a:bodyPr/>
        <a:lstStyle/>
        <a:p>
          <a:pPr rtl="1"/>
          <a:endParaRPr lang="ar-SA"/>
        </a:p>
      </dgm:t>
    </dgm:pt>
    <dgm:pt modelId="{152F7E6F-5658-4269-8405-94A43755A324}" type="pres">
      <dgm:prSet presAssocID="{19CF8839-E1D7-43FB-9EFD-6EDA84137054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18BC341C-C7A3-45B4-AA89-85ACBAAC0020}" type="pres">
      <dgm:prSet presAssocID="{19CF8839-E1D7-43FB-9EFD-6EDA84137054}" presName="cycle" presStyleCnt="0"/>
      <dgm:spPr/>
    </dgm:pt>
    <dgm:pt modelId="{BAF5A6F8-CC1C-4C1D-98AC-4AD9E2F22443}" type="pres">
      <dgm:prSet presAssocID="{19CF8839-E1D7-43FB-9EFD-6EDA84137054}" presName="centerShape" presStyleCnt="0"/>
      <dgm:spPr/>
    </dgm:pt>
    <dgm:pt modelId="{45742E24-7F64-4063-B9D0-DF379C5C1AFC}" type="pres">
      <dgm:prSet presAssocID="{19CF8839-E1D7-43FB-9EFD-6EDA84137054}" presName="connSite" presStyleLbl="node1" presStyleIdx="0" presStyleCnt="4"/>
      <dgm:spPr/>
    </dgm:pt>
    <dgm:pt modelId="{3DF92C44-8947-4B08-90B3-5AC83BFAD76B}" type="pres">
      <dgm:prSet presAssocID="{19CF8839-E1D7-43FB-9EFD-6EDA84137054}" presName="visible" presStyleLbl="node1" presStyleIdx="0" presStyleCnt="4" custScaleX="86391" custLinFactNeighborX="-31217" custLinFactNeighborY="-1009"/>
      <dgm:spPr>
        <a:solidFill>
          <a:srgbClr val="FFC000"/>
        </a:solidFill>
      </dgm:spPr>
    </dgm:pt>
    <dgm:pt modelId="{3EC7AE7C-2B30-46AE-987B-EA6DC439EF7B}" type="pres">
      <dgm:prSet presAssocID="{C7742519-85E7-4BF6-A090-5A4544642DBA}" presName="Name25" presStyleLbl="parChTrans1D1" presStyleIdx="0" presStyleCnt="3"/>
      <dgm:spPr/>
    </dgm:pt>
    <dgm:pt modelId="{D1A59F6F-3D2D-4054-B566-A0FE1DBDB389}" type="pres">
      <dgm:prSet presAssocID="{CF4DF7E1-8C47-48AD-990D-A0FA1A6791C5}" presName="node" presStyleCnt="0"/>
      <dgm:spPr/>
    </dgm:pt>
    <dgm:pt modelId="{41A94941-17C6-4886-9F18-3D5055E54166}" type="pres">
      <dgm:prSet presAssocID="{CF4DF7E1-8C47-48AD-990D-A0FA1A6791C5}" presName="parentNode" presStyleLbl="node1" presStyleIdx="1" presStyleCnt="4" custScaleX="219175" custScaleY="76832" custLinFactX="100000" custLinFactNeighborX="107954" custLinFactNeighborY="-51">
        <dgm:presLayoutVars>
          <dgm:chMax val="1"/>
          <dgm:bulletEnabled val="1"/>
        </dgm:presLayoutVars>
      </dgm:prSet>
      <dgm:spPr/>
    </dgm:pt>
    <dgm:pt modelId="{54E3630F-8B77-4659-93E4-8012F0C72FE3}" type="pres">
      <dgm:prSet presAssocID="{CF4DF7E1-8C47-48AD-990D-A0FA1A6791C5}" presName="childNode" presStyleLbl="revTx" presStyleIdx="0" presStyleCnt="0">
        <dgm:presLayoutVars>
          <dgm:bulletEnabled val="1"/>
        </dgm:presLayoutVars>
      </dgm:prSet>
      <dgm:spPr/>
    </dgm:pt>
    <dgm:pt modelId="{69274042-5E84-4A30-88C2-C6C9E987B65D}" type="pres">
      <dgm:prSet presAssocID="{1EC456E4-710A-4679-AA7E-C0320F734D23}" presName="Name25" presStyleLbl="parChTrans1D1" presStyleIdx="1" presStyleCnt="3"/>
      <dgm:spPr/>
    </dgm:pt>
    <dgm:pt modelId="{C46C0FE7-3A0B-4539-928F-35C38B9BD0FB}" type="pres">
      <dgm:prSet presAssocID="{9337B1E3-6D5F-4C2F-ADB8-33E13F2F9F85}" presName="node" presStyleCnt="0"/>
      <dgm:spPr/>
    </dgm:pt>
    <dgm:pt modelId="{A2B0FF79-D912-4E4A-8531-7E75A0965DF4}" type="pres">
      <dgm:prSet presAssocID="{9337B1E3-6D5F-4C2F-ADB8-33E13F2F9F85}" presName="parentNode" presStyleLbl="node1" presStyleIdx="2" presStyleCnt="4" custScaleX="241960" custScaleY="86398" custLinFactX="100000" custLinFactNeighborX="181619" custLinFactNeighborY="-7810">
        <dgm:presLayoutVars>
          <dgm:chMax val="1"/>
          <dgm:bulletEnabled val="1"/>
        </dgm:presLayoutVars>
      </dgm:prSet>
      <dgm:spPr/>
    </dgm:pt>
    <dgm:pt modelId="{8A40D3AD-755D-4202-92C4-76BC96AFD915}" type="pres">
      <dgm:prSet presAssocID="{9337B1E3-6D5F-4C2F-ADB8-33E13F2F9F85}" presName="childNode" presStyleLbl="revTx" presStyleIdx="0" presStyleCnt="0">
        <dgm:presLayoutVars>
          <dgm:bulletEnabled val="1"/>
        </dgm:presLayoutVars>
      </dgm:prSet>
      <dgm:spPr/>
    </dgm:pt>
    <dgm:pt modelId="{90F0EE54-E7C1-4D1A-83CC-211D3627A7A2}" type="pres">
      <dgm:prSet presAssocID="{3B48491A-7C85-4909-B1BD-747E93C88F9E}" presName="Name25" presStyleLbl="parChTrans1D1" presStyleIdx="2" presStyleCnt="3"/>
      <dgm:spPr/>
    </dgm:pt>
    <dgm:pt modelId="{A27A35D3-7452-4E76-B833-2EF3B05B52B1}" type="pres">
      <dgm:prSet presAssocID="{DF1F4DAF-472C-4542-BD0D-B8809DA48AC3}" presName="node" presStyleCnt="0"/>
      <dgm:spPr/>
    </dgm:pt>
    <dgm:pt modelId="{2688AD7E-921A-45D3-A5A7-DC4A02FFB7AD}" type="pres">
      <dgm:prSet presAssocID="{DF1F4DAF-472C-4542-BD0D-B8809DA48AC3}" presName="parentNode" presStyleLbl="node1" presStyleIdx="3" presStyleCnt="4" custScaleX="215312" custScaleY="82624" custLinFactX="99870" custLinFactNeighborX="100000" custLinFactNeighborY="-22372">
        <dgm:presLayoutVars>
          <dgm:chMax val="1"/>
          <dgm:bulletEnabled val="1"/>
        </dgm:presLayoutVars>
      </dgm:prSet>
      <dgm:spPr/>
    </dgm:pt>
    <dgm:pt modelId="{A7DDA842-2F96-4481-80CC-FDDB0CD3BEDA}" type="pres">
      <dgm:prSet presAssocID="{DF1F4DAF-472C-4542-BD0D-B8809DA48AC3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F719C830-9CDF-4DD8-B207-6D0E895D3F7B}" type="presOf" srcId="{C7742519-85E7-4BF6-A090-5A4544642DBA}" destId="{3EC7AE7C-2B30-46AE-987B-EA6DC439EF7B}" srcOrd="0" destOrd="0" presId="urn:microsoft.com/office/officeart/2005/8/layout/radial2"/>
    <dgm:cxn modelId="{1ECABC4B-6A75-40FD-AD50-A58ECAD6CBA7}" type="presOf" srcId="{1EC456E4-710A-4679-AA7E-C0320F734D23}" destId="{69274042-5E84-4A30-88C2-C6C9E987B65D}" srcOrd="0" destOrd="0" presId="urn:microsoft.com/office/officeart/2005/8/layout/radial2"/>
    <dgm:cxn modelId="{67368270-BCA7-4DBE-8FFB-09C69B33C17D}" type="presOf" srcId="{3B48491A-7C85-4909-B1BD-747E93C88F9E}" destId="{90F0EE54-E7C1-4D1A-83CC-211D3627A7A2}" srcOrd="0" destOrd="0" presId="urn:microsoft.com/office/officeart/2005/8/layout/radial2"/>
    <dgm:cxn modelId="{E75F6FCF-BFF4-4DD8-BB5A-7CCF1C30CE9E}" type="presOf" srcId="{19CF8839-E1D7-43FB-9EFD-6EDA84137054}" destId="{152F7E6F-5658-4269-8405-94A43755A324}" srcOrd="0" destOrd="0" presId="urn:microsoft.com/office/officeart/2005/8/layout/radial2"/>
    <dgm:cxn modelId="{9E8D875D-9923-436F-8E9B-47E5867DBDFA}" srcId="{19CF8839-E1D7-43FB-9EFD-6EDA84137054}" destId="{DF1F4DAF-472C-4542-BD0D-B8809DA48AC3}" srcOrd="2" destOrd="0" parTransId="{3B48491A-7C85-4909-B1BD-747E93C88F9E}" sibTransId="{462AA9C2-1BD8-4D4A-9C6A-2AD37407D825}"/>
    <dgm:cxn modelId="{11318ED0-FA1B-4065-8D4B-680C24B8F312}" srcId="{19CF8839-E1D7-43FB-9EFD-6EDA84137054}" destId="{9337B1E3-6D5F-4C2F-ADB8-33E13F2F9F85}" srcOrd="1" destOrd="0" parTransId="{1EC456E4-710A-4679-AA7E-C0320F734D23}" sibTransId="{A2BFC350-8A0B-4D87-8675-808CB0D8AFBF}"/>
    <dgm:cxn modelId="{4D8D63EE-9ED3-45CB-9BE2-CD08097E0AA6}" type="presOf" srcId="{CF4DF7E1-8C47-48AD-990D-A0FA1A6791C5}" destId="{41A94941-17C6-4886-9F18-3D5055E54166}" srcOrd="0" destOrd="0" presId="urn:microsoft.com/office/officeart/2005/8/layout/radial2"/>
    <dgm:cxn modelId="{4FE74E48-FB4A-43DC-B033-AB1630E5CDF4}" type="presOf" srcId="{9337B1E3-6D5F-4C2F-ADB8-33E13F2F9F85}" destId="{A2B0FF79-D912-4E4A-8531-7E75A0965DF4}" srcOrd="0" destOrd="0" presId="urn:microsoft.com/office/officeart/2005/8/layout/radial2"/>
    <dgm:cxn modelId="{89D59A1E-3D95-403A-B760-43142D480358}" srcId="{19CF8839-E1D7-43FB-9EFD-6EDA84137054}" destId="{CF4DF7E1-8C47-48AD-990D-A0FA1A6791C5}" srcOrd="0" destOrd="0" parTransId="{C7742519-85E7-4BF6-A090-5A4544642DBA}" sibTransId="{2CCE414C-1839-49DD-8F24-B48C491DD793}"/>
    <dgm:cxn modelId="{DBB985C5-1C38-4A03-9BEA-2675AEC77A30}" type="presOf" srcId="{DF1F4DAF-472C-4542-BD0D-B8809DA48AC3}" destId="{2688AD7E-921A-45D3-A5A7-DC4A02FFB7AD}" srcOrd="0" destOrd="0" presId="urn:microsoft.com/office/officeart/2005/8/layout/radial2"/>
    <dgm:cxn modelId="{5F03B8BB-7FE3-4522-B491-F83708A91E7C}" type="presParOf" srcId="{152F7E6F-5658-4269-8405-94A43755A324}" destId="{18BC341C-C7A3-45B4-AA89-85ACBAAC0020}" srcOrd="0" destOrd="0" presId="urn:microsoft.com/office/officeart/2005/8/layout/radial2"/>
    <dgm:cxn modelId="{04CCCC46-F193-46AD-A9D3-DD3B15DB51BC}" type="presParOf" srcId="{18BC341C-C7A3-45B4-AA89-85ACBAAC0020}" destId="{BAF5A6F8-CC1C-4C1D-98AC-4AD9E2F22443}" srcOrd="0" destOrd="0" presId="urn:microsoft.com/office/officeart/2005/8/layout/radial2"/>
    <dgm:cxn modelId="{F35CB12F-6C36-433C-9EDA-9C2E50C77637}" type="presParOf" srcId="{BAF5A6F8-CC1C-4C1D-98AC-4AD9E2F22443}" destId="{45742E24-7F64-4063-B9D0-DF379C5C1AFC}" srcOrd="0" destOrd="0" presId="urn:microsoft.com/office/officeart/2005/8/layout/radial2"/>
    <dgm:cxn modelId="{F5927CD5-20FE-4395-9888-B6032A423B0E}" type="presParOf" srcId="{BAF5A6F8-CC1C-4C1D-98AC-4AD9E2F22443}" destId="{3DF92C44-8947-4B08-90B3-5AC83BFAD76B}" srcOrd="1" destOrd="0" presId="urn:microsoft.com/office/officeart/2005/8/layout/radial2"/>
    <dgm:cxn modelId="{7CD2558E-554C-4CB0-A86A-517601957D41}" type="presParOf" srcId="{18BC341C-C7A3-45B4-AA89-85ACBAAC0020}" destId="{3EC7AE7C-2B30-46AE-987B-EA6DC439EF7B}" srcOrd="1" destOrd="0" presId="urn:microsoft.com/office/officeart/2005/8/layout/radial2"/>
    <dgm:cxn modelId="{BEC242D2-3DB4-4BA3-9FBD-C5B2958DD079}" type="presParOf" srcId="{18BC341C-C7A3-45B4-AA89-85ACBAAC0020}" destId="{D1A59F6F-3D2D-4054-B566-A0FE1DBDB389}" srcOrd="2" destOrd="0" presId="urn:microsoft.com/office/officeart/2005/8/layout/radial2"/>
    <dgm:cxn modelId="{0A52C4C6-58FD-48E9-91B1-B9E23452ABBB}" type="presParOf" srcId="{D1A59F6F-3D2D-4054-B566-A0FE1DBDB389}" destId="{41A94941-17C6-4886-9F18-3D5055E54166}" srcOrd="0" destOrd="0" presId="urn:microsoft.com/office/officeart/2005/8/layout/radial2"/>
    <dgm:cxn modelId="{C76C3DE7-324D-4327-8C84-84B8D60825AF}" type="presParOf" srcId="{D1A59F6F-3D2D-4054-B566-A0FE1DBDB389}" destId="{54E3630F-8B77-4659-93E4-8012F0C72FE3}" srcOrd="1" destOrd="0" presId="urn:microsoft.com/office/officeart/2005/8/layout/radial2"/>
    <dgm:cxn modelId="{7BD0FD7E-333E-4372-A48F-5E72B4ED4CE7}" type="presParOf" srcId="{18BC341C-C7A3-45B4-AA89-85ACBAAC0020}" destId="{69274042-5E84-4A30-88C2-C6C9E987B65D}" srcOrd="3" destOrd="0" presId="urn:microsoft.com/office/officeart/2005/8/layout/radial2"/>
    <dgm:cxn modelId="{6C8CC0AB-AC49-44F2-B680-27FFD3807048}" type="presParOf" srcId="{18BC341C-C7A3-45B4-AA89-85ACBAAC0020}" destId="{C46C0FE7-3A0B-4539-928F-35C38B9BD0FB}" srcOrd="4" destOrd="0" presId="urn:microsoft.com/office/officeart/2005/8/layout/radial2"/>
    <dgm:cxn modelId="{4FAC9090-094E-48C7-BC62-B9AE6B6B0C2A}" type="presParOf" srcId="{C46C0FE7-3A0B-4539-928F-35C38B9BD0FB}" destId="{A2B0FF79-D912-4E4A-8531-7E75A0965DF4}" srcOrd="0" destOrd="0" presId="urn:microsoft.com/office/officeart/2005/8/layout/radial2"/>
    <dgm:cxn modelId="{6022C5BF-04F9-4747-BA27-4DD4E5EE5F43}" type="presParOf" srcId="{C46C0FE7-3A0B-4539-928F-35C38B9BD0FB}" destId="{8A40D3AD-755D-4202-92C4-76BC96AFD915}" srcOrd="1" destOrd="0" presId="urn:microsoft.com/office/officeart/2005/8/layout/radial2"/>
    <dgm:cxn modelId="{9FADA7F6-35B6-4AEB-80D2-7F0F5FE7A8EE}" type="presParOf" srcId="{18BC341C-C7A3-45B4-AA89-85ACBAAC0020}" destId="{90F0EE54-E7C1-4D1A-83CC-211D3627A7A2}" srcOrd="5" destOrd="0" presId="urn:microsoft.com/office/officeart/2005/8/layout/radial2"/>
    <dgm:cxn modelId="{ED139726-BDF9-432D-A053-8A55A19B6C03}" type="presParOf" srcId="{18BC341C-C7A3-45B4-AA89-85ACBAAC0020}" destId="{A27A35D3-7452-4E76-B833-2EF3B05B52B1}" srcOrd="6" destOrd="0" presId="urn:microsoft.com/office/officeart/2005/8/layout/radial2"/>
    <dgm:cxn modelId="{E7B6DD40-8083-4962-BCF7-3EBCD25BB1E8}" type="presParOf" srcId="{A27A35D3-7452-4E76-B833-2EF3B05B52B1}" destId="{2688AD7E-921A-45D3-A5A7-DC4A02FFB7AD}" srcOrd="0" destOrd="0" presId="urn:microsoft.com/office/officeart/2005/8/layout/radial2"/>
    <dgm:cxn modelId="{AEF9C6E2-CCEF-4C8C-B4F7-845815CB5F85}" type="presParOf" srcId="{A27A35D3-7452-4E76-B833-2EF3B05B52B1}" destId="{A7DDA842-2F96-4481-80CC-FDDB0CD3BEDA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D174BC6-35CD-41D4-97BB-9D5303FE8155}" type="doc">
      <dgm:prSet loTypeId="urn:microsoft.com/office/officeart/2005/8/layout/venn1" loCatId="relationship" qsTypeId="urn:microsoft.com/office/officeart/2005/8/quickstyle/3d1" qsCatId="3D" csTypeId="urn:microsoft.com/office/officeart/2005/8/colors/colorful1" csCatId="colorful"/>
      <dgm:spPr/>
      <dgm:t>
        <a:bodyPr/>
        <a:lstStyle/>
        <a:p>
          <a:pPr rtl="1"/>
          <a:endParaRPr lang="ar-SA"/>
        </a:p>
      </dgm:t>
    </dgm:pt>
    <dgm:pt modelId="{262CBC39-C738-48B0-9EBE-D45DC65ABBF2}">
      <dgm:prSet/>
      <dgm:spPr/>
      <dgm:t>
        <a:bodyPr/>
        <a:lstStyle/>
        <a:p>
          <a:pPr rtl="1"/>
          <a:r>
            <a:rPr lang="ar-SA" b="1" baseline="0" dirty="0" err="1" smtClean="0"/>
            <a:t>الانتروبولوجي</a:t>
          </a:r>
          <a:endParaRPr lang="ar-SA" b="1" dirty="0"/>
        </a:p>
      </dgm:t>
    </dgm:pt>
    <dgm:pt modelId="{FA70BC92-C69E-48D8-A7DC-4EC357E3CF6C}" type="parTrans" cxnId="{9AE01EA3-21E3-4588-8238-45ED5F4228F8}">
      <dgm:prSet/>
      <dgm:spPr/>
      <dgm:t>
        <a:bodyPr/>
        <a:lstStyle/>
        <a:p>
          <a:pPr rtl="1"/>
          <a:endParaRPr lang="ar-SA"/>
        </a:p>
      </dgm:t>
    </dgm:pt>
    <dgm:pt modelId="{DDFC8047-56C5-4C52-9138-4B240AB8A127}" type="sibTrans" cxnId="{9AE01EA3-21E3-4588-8238-45ED5F4228F8}">
      <dgm:prSet/>
      <dgm:spPr/>
      <dgm:t>
        <a:bodyPr/>
        <a:lstStyle/>
        <a:p>
          <a:pPr rtl="1"/>
          <a:endParaRPr lang="ar-SA"/>
        </a:p>
      </dgm:t>
    </dgm:pt>
    <dgm:pt modelId="{5337E885-1363-4581-A078-FB6CE8E113A2}">
      <dgm:prSet/>
      <dgm:spPr/>
      <dgm:t>
        <a:bodyPr/>
        <a:lstStyle/>
        <a:p>
          <a:pPr rtl="1"/>
          <a:r>
            <a:rPr lang="ar-SA" b="1" baseline="0" dirty="0" err="1" smtClean="0"/>
            <a:t>الإقتصاد</a:t>
          </a:r>
          <a:endParaRPr lang="ar-SA" b="1" dirty="0"/>
        </a:p>
      </dgm:t>
    </dgm:pt>
    <dgm:pt modelId="{0E203000-58CD-4CAD-994F-3CCE555C066C}" type="parTrans" cxnId="{83A16ACB-60A4-4826-A9E2-8C35C7E9466F}">
      <dgm:prSet/>
      <dgm:spPr/>
      <dgm:t>
        <a:bodyPr/>
        <a:lstStyle/>
        <a:p>
          <a:pPr rtl="1"/>
          <a:endParaRPr lang="ar-SA"/>
        </a:p>
      </dgm:t>
    </dgm:pt>
    <dgm:pt modelId="{24C26D25-5996-4163-9B0F-1D74C54C090E}" type="sibTrans" cxnId="{83A16ACB-60A4-4826-A9E2-8C35C7E9466F}">
      <dgm:prSet/>
      <dgm:spPr/>
      <dgm:t>
        <a:bodyPr/>
        <a:lstStyle/>
        <a:p>
          <a:pPr rtl="1"/>
          <a:endParaRPr lang="ar-SA"/>
        </a:p>
      </dgm:t>
    </dgm:pt>
    <dgm:pt modelId="{98BA0282-5C6E-4BCB-8814-653DDED42CA8}">
      <dgm:prSet/>
      <dgm:spPr/>
      <dgm:t>
        <a:bodyPr/>
        <a:lstStyle/>
        <a:p>
          <a:pPr rtl="1"/>
          <a:r>
            <a:rPr lang="ar-SA" b="1" baseline="0" dirty="0" smtClean="0"/>
            <a:t>التاريخ</a:t>
          </a:r>
          <a:endParaRPr lang="ar-SA" b="1" dirty="0"/>
        </a:p>
      </dgm:t>
    </dgm:pt>
    <dgm:pt modelId="{FF31F23A-A86E-47F0-A91D-E23BC18E5E8F}" type="parTrans" cxnId="{2C5B5814-EDBC-4778-A965-D775CFB3DEF9}">
      <dgm:prSet/>
      <dgm:spPr/>
      <dgm:t>
        <a:bodyPr/>
        <a:lstStyle/>
        <a:p>
          <a:pPr rtl="1"/>
          <a:endParaRPr lang="ar-SA"/>
        </a:p>
      </dgm:t>
    </dgm:pt>
    <dgm:pt modelId="{E0E96309-99DD-4BC8-A522-C0E40A6D5186}" type="sibTrans" cxnId="{2C5B5814-EDBC-4778-A965-D775CFB3DEF9}">
      <dgm:prSet/>
      <dgm:spPr/>
      <dgm:t>
        <a:bodyPr/>
        <a:lstStyle/>
        <a:p>
          <a:pPr rtl="1"/>
          <a:endParaRPr lang="ar-SA"/>
        </a:p>
      </dgm:t>
    </dgm:pt>
    <dgm:pt modelId="{A0A34D51-853B-461F-98FA-103BE4170239}">
      <dgm:prSet/>
      <dgm:spPr/>
      <dgm:t>
        <a:bodyPr/>
        <a:lstStyle/>
        <a:p>
          <a:pPr rtl="1"/>
          <a:r>
            <a:rPr lang="ar-SA" b="1" baseline="0" dirty="0" smtClean="0"/>
            <a:t>العلوم السياسية</a:t>
          </a:r>
          <a:endParaRPr lang="ar-SA" b="1" dirty="0"/>
        </a:p>
      </dgm:t>
    </dgm:pt>
    <dgm:pt modelId="{F7E28199-8242-45D8-95A5-CCBF4A4AFF0C}" type="parTrans" cxnId="{3703D32A-9D01-43D4-A414-C2316536497A}">
      <dgm:prSet/>
      <dgm:spPr/>
      <dgm:t>
        <a:bodyPr/>
        <a:lstStyle/>
        <a:p>
          <a:pPr rtl="1"/>
          <a:endParaRPr lang="ar-SA"/>
        </a:p>
      </dgm:t>
    </dgm:pt>
    <dgm:pt modelId="{631FE2FD-1291-46EA-AD73-A4FEAFE0D413}" type="sibTrans" cxnId="{3703D32A-9D01-43D4-A414-C2316536497A}">
      <dgm:prSet/>
      <dgm:spPr/>
      <dgm:t>
        <a:bodyPr/>
        <a:lstStyle/>
        <a:p>
          <a:pPr rtl="1"/>
          <a:endParaRPr lang="ar-SA"/>
        </a:p>
      </dgm:t>
    </dgm:pt>
    <dgm:pt modelId="{206354D3-DECA-4D76-AB8A-931AA589A801}">
      <dgm:prSet/>
      <dgm:spPr/>
      <dgm:t>
        <a:bodyPr/>
        <a:lstStyle/>
        <a:p>
          <a:pPr rtl="1"/>
          <a:r>
            <a:rPr lang="ar-SA" b="1" baseline="0" dirty="0" smtClean="0"/>
            <a:t>علم النفس</a:t>
          </a:r>
          <a:endParaRPr lang="ar-SA" b="1" dirty="0"/>
        </a:p>
      </dgm:t>
    </dgm:pt>
    <dgm:pt modelId="{052A21B3-061A-4963-BA30-F8C88B4D815C}" type="parTrans" cxnId="{B24867B5-3A88-4505-AD3D-321DFAB6539B}">
      <dgm:prSet/>
      <dgm:spPr/>
      <dgm:t>
        <a:bodyPr/>
        <a:lstStyle/>
        <a:p>
          <a:pPr rtl="1"/>
          <a:endParaRPr lang="ar-SA"/>
        </a:p>
      </dgm:t>
    </dgm:pt>
    <dgm:pt modelId="{FE96BCE3-BB18-4BD3-BD00-B90DB8DF01B9}" type="sibTrans" cxnId="{B24867B5-3A88-4505-AD3D-321DFAB6539B}">
      <dgm:prSet/>
      <dgm:spPr/>
      <dgm:t>
        <a:bodyPr/>
        <a:lstStyle/>
        <a:p>
          <a:pPr rtl="1"/>
          <a:endParaRPr lang="ar-SA"/>
        </a:p>
      </dgm:t>
    </dgm:pt>
    <dgm:pt modelId="{E016FCA4-A3B4-4263-9175-FD7D9923B989}">
      <dgm:prSet/>
      <dgm:spPr/>
      <dgm:t>
        <a:bodyPr/>
        <a:lstStyle/>
        <a:p>
          <a:pPr rtl="1"/>
          <a:r>
            <a:rPr lang="ar-SA" b="1" baseline="0" dirty="0" smtClean="0"/>
            <a:t>علم </a:t>
          </a:r>
          <a:r>
            <a:rPr lang="ar-SA" b="1" baseline="0" dirty="0" err="1" smtClean="0"/>
            <a:t>الإجتماع</a:t>
          </a:r>
          <a:endParaRPr lang="ar-SA" b="1" dirty="0"/>
        </a:p>
      </dgm:t>
    </dgm:pt>
    <dgm:pt modelId="{82F38D72-C415-4D2E-B18C-4FD57FFF8A76}" type="parTrans" cxnId="{A0DA8A11-7B01-48BD-9B5C-CB41EED99B8D}">
      <dgm:prSet/>
      <dgm:spPr/>
      <dgm:t>
        <a:bodyPr/>
        <a:lstStyle/>
        <a:p>
          <a:pPr rtl="1"/>
          <a:endParaRPr lang="ar-SA"/>
        </a:p>
      </dgm:t>
    </dgm:pt>
    <dgm:pt modelId="{034B18DC-D215-498D-81A1-81EE44B7EB4B}" type="sibTrans" cxnId="{A0DA8A11-7B01-48BD-9B5C-CB41EED99B8D}">
      <dgm:prSet/>
      <dgm:spPr/>
      <dgm:t>
        <a:bodyPr/>
        <a:lstStyle/>
        <a:p>
          <a:pPr rtl="1"/>
          <a:endParaRPr lang="ar-SA"/>
        </a:p>
      </dgm:t>
    </dgm:pt>
    <dgm:pt modelId="{32AB6CD0-FA7A-48CB-9B3A-00BB3038A75F}" type="pres">
      <dgm:prSet presAssocID="{8D174BC6-35CD-41D4-97BB-9D5303FE8155}" presName="compositeShape" presStyleCnt="0">
        <dgm:presLayoutVars>
          <dgm:chMax val="7"/>
          <dgm:dir/>
          <dgm:resizeHandles val="exact"/>
        </dgm:presLayoutVars>
      </dgm:prSet>
      <dgm:spPr/>
    </dgm:pt>
    <dgm:pt modelId="{F5129ABE-AB9F-4903-80F9-5947E43E6E4C}" type="pres">
      <dgm:prSet presAssocID="{262CBC39-C738-48B0-9EBE-D45DC65ABBF2}" presName="circ1" presStyleLbl="vennNode1" presStyleIdx="0" presStyleCnt="6"/>
      <dgm:spPr/>
    </dgm:pt>
    <dgm:pt modelId="{CFA92745-C6CC-43F8-ACBC-0BE3495562CD}" type="pres">
      <dgm:prSet presAssocID="{262CBC39-C738-48B0-9EBE-D45DC65ABBF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0156FF6-08CC-4B36-96C0-5754D726B22C}" type="pres">
      <dgm:prSet presAssocID="{5337E885-1363-4581-A078-FB6CE8E113A2}" presName="circ2" presStyleLbl="vennNode1" presStyleIdx="1" presStyleCnt="6"/>
      <dgm:spPr/>
    </dgm:pt>
    <dgm:pt modelId="{8FF75640-79D9-44DF-988B-643FBB744FE1}" type="pres">
      <dgm:prSet presAssocID="{5337E885-1363-4581-A078-FB6CE8E113A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EE4D429-8D5F-4791-8BB1-AE51D4E41133}" type="pres">
      <dgm:prSet presAssocID="{98BA0282-5C6E-4BCB-8814-653DDED42CA8}" presName="circ3" presStyleLbl="vennNode1" presStyleIdx="2" presStyleCnt="6"/>
      <dgm:spPr/>
    </dgm:pt>
    <dgm:pt modelId="{DF5E1C85-3C7B-4E46-8FCE-7F0DC5D590F8}" type="pres">
      <dgm:prSet presAssocID="{98BA0282-5C6E-4BCB-8814-653DDED42CA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EC2B86F-B4E9-43CB-B7FB-4B6EF9094C44}" type="pres">
      <dgm:prSet presAssocID="{A0A34D51-853B-461F-98FA-103BE4170239}" presName="circ4" presStyleLbl="vennNode1" presStyleIdx="3" presStyleCnt="6"/>
      <dgm:spPr/>
    </dgm:pt>
    <dgm:pt modelId="{CB7904F5-A2A9-4691-91EC-080F85C4E32D}" type="pres">
      <dgm:prSet presAssocID="{A0A34D51-853B-461F-98FA-103BE4170239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4710074-85CB-4A06-B855-B84BD20B64BD}" type="pres">
      <dgm:prSet presAssocID="{206354D3-DECA-4D76-AB8A-931AA589A801}" presName="circ5" presStyleLbl="vennNode1" presStyleIdx="4" presStyleCnt="6"/>
      <dgm:spPr/>
    </dgm:pt>
    <dgm:pt modelId="{16D3D720-E1FD-4AC8-9117-30A7044F1956}" type="pres">
      <dgm:prSet presAssocID="{206354D3-DECA-4D76-AB8A-931AA589A801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0869C59-A0FB-482A-8157-69923AB1C7DA}" type="pres">
      <dgm:prSet presAssocID="{E016FCA4-A3B4-4263-9175-FD7D9923B989}" presName="circ6" presStyleLbl="vennNode1" presStyleIdx="5" presStyleCnt="6"/>
      <dgm:spPr/>
    </dgm:pt>
    <dgm:pt modelId="{9AA551D9-0A16-4EFC-A63F-47A2FEB9CC6E}" type="pres">
      <dgm:prSet presAssocID="{E016FCA4-A3B4-4263-9175-FD7D9923B989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B24867B5-3A88-4505-AD3D-321DFAB6539B}" srcId="{8D174BC6-35CD-41D4-97BB-9D5303FE8155}" destId="{206354D3-DECA-4D76-AB8A-931AA589A801}" srcOrd="4" destOrd="0" parTransId="{052A21B3-061A-4963-BA30-F8C88B4D815C}" sibTransId="{FE96BCE3-BB18-4BD3-BD00-B90DB8DF01B9}"/>
    <dgm:cxn modelId="{3703D32A-9D01-43D4-A414-C2316536497A}" srcId="{8D174BC6-35CD-41D4-97BB-9D5303FE8155}" destId="{A0A34D51-853B-461F-98FA-103BE4170239}" srcOrd="3" destOrd="0" parTransId="{F7E28199-8242-45D8-95A5-CCBF4A4AFF0C}" sibTransId="{631FE2FD-1291-46EA-AD73-A4FEAFE0D413}"/>
    <dgm:cxn modelId="{83A16ACB-60A4-4826-A9E2-8C35C7E9466F}" srcId="{8D174BC6-35CD-41D4-97BB-9D5303FE8155}" destId="{5337E885-1363-4581-A078-FB6CE8E113A2}" srcOrd="1" destOrd="0" parTransId="{0E203000-58CD-4CAD-994F-3CCE555C066C}" sibTransId="{24C26D25-5996-4163-9B0F-1D74C54C090E}"/>
    <dgm:cxn modelId="{82B64801-9F7F-4F9A-9F8B-CAB5781370D8}" type="presOf" srcId="{E016FCA4-A3B4-4263-9175-FD7D9923B989}" destId="{9AA551D9-0A16-4EFC-A63F-47A2FEB9CC6E}" srcOrd="0" destOrd="0" presId="urn:microsoft.com/office/officeart/2005/8/layout/venn1"/>
    <dgm:cxn modelId="{A0DA8A11-7B01-48BD-9B5C-CB41EED99B8D}" srcId="{8D174BC6-35CD-41D4-97BB-9D5303FE8155}" destId="{E016FCA4-A3B4-4263-9175-FD7D9923B989}" srcOrd="5" destOrd="0" parTransId="{82F38D72-C415-4D2E-B18C-4FD57FFF8A76}" sibTransId="{034B18DC-D215-498D-81A1-81EE44B7EB4B}"/>
    <dgm:cxn modelId="{6FDC8D36-B122-4EB5-939F-17A55A4D72AC}" type="presOf" srcId="{262CBC39-C738-48B0-9EBE-D45DC65ABBF2}" destId="{CFA92745-C6CC-43F8-ACBC-0BE3495562CD}" srcOrd="0" destOrd="0" presId="urn:microsoft.com/office/officeart/2005/8/layout/venn1"/>
    <dgm:cxn modelId="{24B8E5A2-9CCA-42C2-A792-F42CFAEED5D4}" type="presOf" srcId="{206354D3-DECA-4D76-AB8A-931AA589A801}" destId="{16D3D720-E1FD-4AC8-9117-30A7044F1956}" srcOrd="0" destOrd="0" presId="urn:microsoft.com/office/officeart/2005/8/layout/venn1"/>
    <dgm:cxn modelId="{9AE01EA3-21E3-4588-8238-45ED5F4228F8}" srcId="{8D174BC6-35CD-41D4-97BB-9D5303FE8155}" destId="{262CBC39-C738-48B0-9EBE-D45DC65ABBF2}" srcOrd="0" destOrd="0" parTransId="{FA70BC92-C69E-48D8-A7DC-4EC357E3CF6C}" sibTransId="{DDFC8047-56C5-4C52-9138-4B240AB8A127}"/>
    <dgm:cxn modelId="{962B12E6-E259-43D7-9302-244B0B109EF3}" type="presOf" srcId="{98BA0282-5C6E-4BCB-8814-653DDED42CA8}" destId="{DF5E1C85-3C7B-4E46-8FCE-7F0DC5D590F8}" srcOrd="0" destOrd="0" presId="urn:microsoft.com/office/officeart/2005/8/layout/venn1"/>
    <dgm:cxn modelId="{2C5B5814-EDBC-4778-A965-D775CFB3DEF9}" srcId="{8D174BC6-35CD-41D4-97BB-9D5303FE8155}" destId="{98BA0282-5C6E-4BCB-8814-653DDED42CA8}" srcOrd="2" destOrd="0" parTransId="{FF31F23A-A86E-47F0-A91D-E23BC18E5E8F}" sibTransId="{E0E96309-99DD-4BC8-A522-C0E40A6D5186}"/>
    <dgm:cxn modelId="{8033D8FA-EE66-4AE6-A9E4-8DCF1D966B79}" type="presOf" srcId="{5337E885-1363-4581-A078-FB6CE8E113A2}" destId="{8FF75640-79D9-44DF-988B-643FBB744FE1}" srcOrd="0" destOrd="0" presId="urn:microsoft.com/office/officeart/2005/8/layout/venn1"/>
    <dgm:cxn modelId="{135BE264-C1E5-4035-AB64-69D3528AE7CC}" type="presOf" srcId="{8D174BC6-35CD-41D4-97BB-9D5303FE8155}" destId="{32AB6CD0-FA7A-48CB-9B3A-00BB3038A75F}" srcOrd="0" destOrd="0" presId="urn:microsoft.com/office/officeart/2005/8/layout/venn1"/>
    <dgm:cxn modelId="{3ECEB87A-1302-4C3F-9BE8-41E94F448141}" type="presOf" srcId="{A0A34D51-853B-461F-98FA-103BE4170239}" destId="{CB7904F5-A2A9-4691-91EC-080F85C4E32D}" srcOrd="0" destOrd="0" presId="urn:microsoft.com/office/officeart/2005/8/layout/venn1"/>
    <dgm:cxn modelId="{22B334AE-4491-4573-8DA1-07B2A00B5936}" type="presParOf" srcId="{32AB6CD0-FA7A-48CB-9B3A-00BB3038A75F}" destId="{F5129ABE-AB9F-4903-80F9-5947E43E6E4C}" srcOrd="0" destOrd="0" presId="urn:microsoft.com/office/officeart/2005/8/layout/venn1"/>
    <dgm:cxn modelId="{A6A392B7-61A2-40CC-9638-302C0871F4EC}" type="presParOf" srcId="{32AB6CD0-FA7A-48CB-9B3A-00BB3038A75F}" destId="{CFA92745-C6CC-43F8-ACBC-0BE3495562CD}" srcOrd="1" destOrd="0" presId="urn:microsoft.com/office/officeart/2005/8/layout/venn1"/>
    <dgm:cxn modelId="{1F62900B-0A02-4899-903A-65E262A00622}" type="presParOf" srcId="{32AB6CD0-FA7A-48CB-9B3A-00BB3038A75F}" destId="{B0156FF6-08CC-4B36-96C0-5754D726B22C}" srcOrd="2" destOrd="0" presId="urn:microsoft.com/office/officeart/2005/8/layout/venn1"/>
    <dgm:cxn modelId="{F7E049DD-28F9-4DBC-8AD7-35AEC894E6CD}" type="presParOf" srcId="{32AB6CD0-FA7A-48CB-9B3A-00BB3038A75F}" destId="{8FF75640-79D9-44DF-988B-643FBB744FE1}" srcOrd="3" destOrd="0" presId="urn:microsoft.com/office/officeart/2005/8/layout/venn1"/>
    <dgm:cxn modelId="{E5022A16-422C-40A1-AF1F-DF8FD17C5670}" type="presParOf" srcId="{32AB6CD0-FA7A-48CB-9B3A-00BB3038A75F}" destId="{0EE4D429-8D5F-4791-8BB1-AE51D4E41133}" srcOrd="4" destOrd="0" presId="urn:microsoft.com/office/officeart/2005/8/layout/venn1"/>
    <dgm:cxn modelId="{3E2D46A3-46D9-4AC8-9D2C-6BAA2D093A34}" type="presParOf" srcId="{32AB6CD0-FA7A-48CB-9B3A-00BB3038A75F}" destId="{DF5E1C85-3C7B-4E46-8FCE-7F0DC5D590F8}" srcOrd="5" destOrd="0" presId="urn:microsoft.com/office/officeart/2005/8/layout/venn1"/>
    <dgm:cxn modelId="{4BA4A171-B9C5-40D5-9DF4-F6BA7F4BA93C}" type="presParOf" srcId="{32AB6CD0-FA7A-48CB-9B3A-00BB3038A75F}" destId="{3EC2B86F-B4E9-43CB-B7FB-4B6EF9094C44}" srcOrd="6" destOrd="0" presId="urn:microsoft.com/office/officeart/2005/8/layout/venn1"/>
    <dgm:cxn modelId="{FEC0CFC8-73D6-4364-B78B-9656F2DE2D35}" type="presParOf" srcId="{32AB6CD0-FA7A-48CB-9B3A-00BB3038A75F}" destId="{CB7904F5-A2A9-4691-91EC-080F85C4E32D}" srcOrd="7" destOrd="0" presId="urn:microsoft.com/office/officeart/2005/8/layout/venn1"/>
    <dgm:cxn modelId="{3277040F-5D2A-4928-8B68-CDF9485C2430}" type="presParOf" srcId="{32AB6CD0-FA7A-48CB-9B3A-00BB3038A75F}" destId="{84710074-85CB-4A06-B855-B84BD20B64BD}" srcOrd="8" destOrd="0" presId="urn:microsoft.com/office/officeart/2005/8/layout/venn1"/>
    <dgm:cxn modelId="{2D1ADD70-38ED-4AE2-9BCB-8A3B89FEBB31}" type="presParOf" srcId="{32AB6CD0-FA7A-48CB-9B3A-00BB3038A75F}" destId="{16D3D720-E1FD-4AC8-9117-30A7044F1956}" srcOrd="9" destOrd="0" presId="urn:microsoft.com/office/officeart/2005/8/layout/venn1"/>
    <dgm:cxn modelId="{9DB4345C-D4C1-4145-98F3-4E49D25EA649}" type="presParOf" srcId="{32AB6CD0-FA7A-48CB-9B3A-00BB3038A75F}" destId="{B0869C59-A0FB-482A-8157-69923AB1C7DA}" srcOrd="10" destOrd="0" presId="urn:microsoft.com/office/officeart/2005/8/layout/venn1"/>
    <dgm:cxn modelId="{B79F84DC-F5E5-45ED-89A3-5A077BD16BD2}" type="presParOf" srcId="{32AB6CD0-FA7A-48CB-9B3A-00BB3038A75F}" destId="{9AA551D9-0A16-4EFC-A63F-47A2FEB9CC6E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8DE716-D9C9-4033-9B32-C8D30A8EEB83}">
      <dsp:nvSpPr>
        <dsp:cNvPr id="0" name=""/>
        <dsp:cNvSpPr/>
      </dsp:nvSpPr>
      <dsp:spPr>
        <a:xfrm>
          <a:off x="0" y="604"/>
          <a:ext cx="7772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99FC520-1F54-4C71-8F46-41382E1DE147}">
      <dsp:nvSpPr>
        <dsp:cNvPr id="0" name=""/>
        <dsp:cNvSpPr/>
      </dsp:nvSpPr>
      <dsp:spPr>
        <a:xfrm>
          <a:off x="0" y="604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smtClean="0"/>
            <a:t>اولاً: المقدمات</a:t>
          </a:r>
          <a:endParaRPr lang="en-US" sz="1800" kern="1200"/>
        </a:p>
      </dsp:txBody>
      <dsp:txXfrm>
        <a:off x="0" y="604"/>
        <a:ext cx="7772400" cy="380906"/>
      </dsp:txXfrm>
    </dsp:sp>
    <dsp:sp modelId="{0400EEF8-8302-4487-A440-B555C63F2181}">
      <dsp:nvSpPr>
        <dsp:cNvPr id="0" name=""/>
        <dsp:cNvSpPr/>
      </dsp:nvSpPr>
      <dsp:spPr>
        <a:xfrm>
          <a:off x="0" y="381511"/>
          <a:ext cx="7772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046C313-17A9-424B-A2BF-83CFD7CB6E5A}">
      <dsp:nvSpPr>
        <dsp:cNvPr id="0" name=""/>
        <dsp:cNvSpPr/>
      </dsp:nvSpPr>
      <dsp:spPr>
        <a:xfrm>
          <a:off x="0" y="381511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/>
            <a:t>مقدمة فى السلوك الانسانى.</a:t>
          </a:r>
          <a:endParaRPr lang="en-US" sz="1800" kern="1200"/>
        </a:p>
      </dsp:txBody>
      <dsp:txXfrm>
        <a:off x="0" y="381511"/>
        <a:ext cx="7772400" cy="380906"/>
      </dsp:txXfrm>
    </dsp:sp>
    <dsp:sp modelId="{3E327734-0F42-4B13-9655-DDE2855C113D}">
      <dsp:nvSpPr>
        <dsp:cNvPr id="0" name=""/>
        <dsp:cNvSpPr/>
      </dsp:nvSpPr>
      <dsp:spPr>
        <a:xfrm>
          <a:off x="0" y="762418"/>
          <a:ext cx="7772400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5BC4533-038A-4229-B8FC-5F8A004EDADC}">
      <dsp:nvSpPr>
        <dsp:cNvPr id="0" name=""/>
        <dsp:cNvSpPr/>
      </dsp:nvSpPr>
      <dsp:spPr>
        <a:xfrm>
          <a:off x="0" y="762418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/>
            <a:t>مقدمة فى التنظيم الإداري.</a:t>
          </a:r>
          <a:endParaRPr lang="en-US" sz="1800" kern="1200"/>
        </a:p>
      </dsp:txBody>
      <dsp:txXfrm>
        <a:off x="0" y="762418"/>
        <a:ext cx="7772400" cy="380906"/>
      </dsp:txXfrm>
    </dsp:sp>
    <dsp:sp modelId="{20782ED4-4B5E-49E5-938C-73629B0C4182}">
      <dsp:nvSpPr>
        <dsp:cNvPr id="0" name=""/>
        <dsp:cNvSpPr/>
      </dsp:nvSpPr>
      <dsp:spPr>
        <a:xfrm>
          <a:off x="0" y="1143325"/>
          <a:ext cx="7772400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D876928-F61C-47A6-91AC-605B35FA1EA1}">
      <dsp:nvSpPr>
        <dsp:cNvPr id="0" name=""/>
        <dsp:cNvSpPr/>
      </dsp:nvSpPr>
      <dsp:spPr>
        <a:xfrm>
          <a:off x="0" y="1143325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/>
            <a:t>مقدمة فى السلوك التنظيمى.</a:t>
          </a:r>
          <a:endParaRPr lang="en-US" sz="1800" kern="1200"/>
        </a:p>
      </dsp:txBody>
      <dsp:txXfrm>
        <a:off x="0" y="1143325"/>
        <a:ext cx="7772400" cy="380906"/>
      </dsp:txXfrm>
    </dsp:sp>
    <dsp:sp modelId="{DDA30EA6-75D2-4B5B-B46A-9BE1019A4F34}">
      <dsp:nvSpPr>
        <dsp:cNvPr id="0" name=""/>
        <dsp:cNvSpPr/>
      </dsp:nvSpPr>
      <dsp:spPr>
        <a:xfrm>
          <a:off x="0" y="1524232"/>
          <a:ext cx="7772400" cy="0"/>
        </a:xfrm>
        <a:prstGeom prst="lin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4EE93DE-4CFF-46E8-BCC9-AE3903925471}">
      <dsp:nvSpPr>
        <dsp:cNvPr id="0" name=""/>
        <dsp:cNvSpPr/>
      </dsp:nvSpPr>
      <dsp:spPr>
        <a:xfrm>
          <a:off x="0" y="1524232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smtClean="0"/>
            <a:t>ثانياً:المحددات الفردية للسلوك الانسانى:</a:t>
          </a:r>
          <a:endParaRPr lang="en-US" sz="1800" kern="1200"/>
        </a:p>
      </dsp:txBody>
      <dsp:txXfrm>
        <a:off x="0" y="1524232"/>
        <a:ext cx="7772400" cy="380906"/>
      </dsp:txXfrm>
    </dsp:sp>
    <dsp:sp modelId="{875B40B4-AAA9-42C4-8DEA-86AEFD3E9F23}">
      <dsp:nvSpPr>
        <dsp:cNvPr id="0" name=""/>
        <dsp:cNvSpPr/>
      </dsp:nvSpPr>
      <dsp:spPr>
        <a:xfrm>
          <a:off x="0" y="1905139"/>
          <a:ext cx="7772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7D8D580-A9CA-4128-A086-8260874F5A86}">
      <dsp:nvSpPr>
        <dsp:cNvPr id="0" name=""/>
        <dsp:cNvSpPr/>
      </dsp:nvSpPr>
      <dsp:spPr>
        <a:xfrm>
          <a:off x="0" y="1905139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/>
            <a:t>الدوافع .	</a:t>
          </a:r>
          <a:endParaRPr lang="en-US" sz="1800" kern="1200"/>
        </a:p>
      </dsp:txBody>
      <dsp:txXfrm>
        <a:off x="0" y="1905139"/>
        <a:ext cx="7772400" cy="380906"/>
      </dsp:txXfrm>
    </dsp:sp>
    <dsp:sp modelId="{25579801-F0A3-47B5-8DBB-555C4498CECC}">
      <dsp:nvSpPr>
        <dsp:cNvPr id="0" name=""/>
        <dsp:cNvSpPr/>
      </dsp:nvSpPr>
      <dsp:spPr>
        <a:xfrm>
          <a:off x="0" y="2286046"/>
          <a:ext cx="7772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9AAC96C-8AE3-45C3-B679-EB6E3FC8D071}">
      <dsp:nvSpPr>
        <dsp:cNvPr id="0" name=""/>
        <dsp:cNvSpPr/>
      </dsp:nvSpPr>
      <dsp:spPr>
        <a:xfrm>
          <a:off x="0" y="2286046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/>
            <a:t>الإدراك </a:t>
          </a:r>
          <a:endParaRPr lang="en-US" sz="1800" kern="1200"/>
        </a:p>
      </dsp:txBody>
      <dsp:txXfrm>
        <a:off x="0" y="2286046"/>
        <a:ext cx="7772400" cy="380906"/>
      </dsp:txXfrm>
    </dsp:sp>
    <dsp:sp modelId="{9568AE43-33AC-45A7-A4CA-B4FF6C0799CD}">
      <dsp:nvSpPr>
        <dsp:cNvPr id="0" name=""/>
        <dsp:cNvSpPr/>
      </dsp:nvSpPr>
      <dsp:spPr>
        <a:xfrm>
          <a:off x="0" y="2666952"/>
          <a:ext cx="7772400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ACE01EA-9819-49B9-A0D4-E4C22EECB3F1}">
      <dsp:nvSpPr>
        <dsp:cNvPr id="0" name=""/>
        <dsp:cNvSpPr/>
      </dsp:nvSpPr>
      <dsp:spPr>
        <a:xfrm>
          <a:off x="0" y="2666952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/>
            <a:t>التعلم.</a:t>
          </a:r>
          <a:endParaRPr lang="en-US" sz="1800" kern="1200"/>
        </a:p>
      </dsp:txBody>
      <dsp:txXfrm>
        <a:off x="0" y="2666952"/>
        <a:ext cx="7772400" cy="380906"/>
      </dsp:txXfrm>
    </dsp:sp>
    <dsp:sp modelId="{8E14189E-5A1B-4B73-BF35-FEEF6588C134}">
      <dsp:nvSpPr>
        <dsp:cNvPr id="0" name=""/>
        <dsp:cNvSpPr/>
      </dsp:nvSpPr>
      <dsp:spPr>
        <a:xfrm>
          <a:off x="0" y="3047859"/>
          <a:ext cx="7772400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7751F7C-DB80-4FDD-BF6F-23E7A0F225AD}">
      <dsp:nvSpPr>
        <dsp:cNvPr id="0" name=""/>
        <dsp:cNvSpPr/>
      </dsp:nvSpPr>
      <dsp:spPr>
        <a:xfrm>
          <a:off x="0" y="3047859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/>
            <a:t>الشخصية.</a:t>
          </a:r>
          <a:endParaRPr lang="en-US" sz="1800" kern="1200"/>
        </a:p>
      </dsp:txBody>
      <dsp:txXfrm>
        <a:off x="0" y="3047859"/>
        <a:ext cx="7772400" cy="380906"/>
      </dsp:txXfrm>
    </dsp:sp>
    <dsp:sp modelId="{12AA98DA-5F01-4269-A845-180AC3AF3EAE}">
      <dsp:nvSpPr>
        <dsp:cNvPr id="0" name=""/>
        <dsp:cNvSpPr/>
      </dsp:nvSpPr>
      <dsp:spPr>
        <a:xfrm>
          <a:off x="0" y="3428766"/>
          <a:ext cx="7772400" cy="0"/>
        </a:xfrm>
        <a:prstGeom prst="lin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EA0514F-6CC6-4965-B379-B3FE948B66B2}">
      <dsp:nvSpPr>
        <dsp:cNvPr id="0" name=""/>
        <dsp:cNvSpPr/>
      </dsp:nvSpPr>
      <dsp:spPr>
        <a:xfrm>
          <a:off x="0" y="3428766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/>
            <a:t>الإتجاهات والقيم.</a:t>
          </a:r>
          <a:endParaRPr lang="en-US" sz="1800" kern="1200"/>
        </a:p>
      </dsp:txBody>
      <dsp:txXfrm>
        <a:off x="0" y="3428766"/>
        <a:ext cx="7772400" cy="380906"/>
      </dsp:txXfrm>
    </dsp:sp>
    <dsp:sp modelId="{7B763D8B-5A7B-4E07-83BE-8833BBD80814}">
      <dsp:nvSpPr>
        <dsp:cNvPr id="0" name=""/>
        <dsp:cNvSpPr/>
      </dsp:nvSpPr>
      <dsp:spPr>
        <a:xfrm>
          <a:off x="0" y="3809673"/>
          <a:ext cx="7772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379D73C-9543-40EC-B0E0-8BB7CD6B8518}">
      <dsp:nvSpPr>
        <dsp:cNvPr id="0" name=""/>
        <dsp:cNvSpPr/>
      </dsp:nvSpPr>
      <dsp:spPr>
        <a:xfrm>
          <a:off x="0" y="3809673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/>
            <a:t>الروح المعنوية.</a:t>
          </a:r>
          <a:endParaRPr lang="en-US" sz="1800" kern="1200"/>
        </a:p>
      </dsp:txBody>
      <dsp:txXfrm>
        <a:off x="0" y="3809673"/>
        <a:ext cx="7772400" cy="380906"/>
      </dsp:txXfrm>
    </dsp:sp>
    <dsp:sp modelId="{718D45C6-74F6-4B10-8F6B-27DF8BAFA968}">
      <dsp:nvSpPr>
        <dsp:cNvPr id="0" name=""/>
        <dsp:cNvSpPr/>
      </dsp:nvSpPr>
      <dsp:spPr>
        <a:xfrm>
          <a:off x="0" y="4190580"/>
          <a:ext cx="7772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7B04BF0-A5EC-4785-9E48-D2ADAF4B66A2}">
      <dsp:nvSpPr>
        <dsp:cNvPr id="0" name=""/>
        <dsp:cNvSpPr/>
      </dsp:nvSpPr>
      <dsp:spPr>
        <a:xfrm>
          <a:off x="0" y="4190580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smtClean="0"/>
            <a:t>ثالثاً: المحددات الإجتماعية للسلوك الانسانى تم اختيار احدها:</a:t>
          </a:r>
          <a:endParaRPr lang="en-US" sz="1800" kern="1200"/>
        </a:p>
      </dsp:txBody>
      <dsp:txXfrm>
        <a:off x="0" y="4190580"/>
        <a:ext cx="7772400" cy="380906"/>
      </dsp:txXfrm>
    </dsp:sp>
    <dsp:sp modelId="{778CB2F0-4978-47D0-928B-F31F3F464B90}">
      <dsp:nvSpPr>
        <dsp:cNvPr id="0" name=""/>
        <dsp:cNvSpPr/>
      </dsp:nvSpPr>
      <dsp:spPr>
        <a:xfrm>
          <a:off x="0" y="4571487"/>
          <a:ext cx="7772400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A54D291-F711-4C30-A3E3-672106363A0C}">
      <dsp:nvSpPr>
        <dsp:cNvPr id="0" name=""/>
        <dsp:cNvSpPr/>
      </dsp:nvSpPr>
      <dsp:spPr>
        <a:xfrm>
          <a:off x="0" y="4571487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/>
            <a:t>الجماعات.</a:t>
          </a:r>
          <a:endParaRPr lang="en-US" sz="1800" kern="1200"/>
        </a:p>
      </dsp:txBody>
      <dsp:txXfrm>
        <a:off x="0" y="4571487"/>
        <a:ext cx="7772400" cy="38090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65329F-B16E-4EE3-9297-637068D057D6}">
      <dsp:nvSpPr>
        <dsp:cNvPr id="0" name=""/>
        <dsp:cNvSpPr/>
      </dsp:nvSpPr>
      <dsp:spPr>
        <a:xfrm>
          <a:off x="1520549" y="2462235"/>
          <a:ext cx="1747660" cy="150016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علم النفس</a:t>
          </a:r>
          <a:endParaRPr lang="ar-SA" sz="2000" b="1" kern="1200" dirty="0"/>
        </a:p>
      </dsp:txBody>
      <dsp:txXfrm>
        <a:off x="1791201" y="2694558"/>
        <a:ext cx="1206356" cy="1035518"/>
      </dsp:txXfrm>
    </dsp:sp>
    <dsp:sp modelId="{B2CDDE8F-6247-4679-8BD2-8003EA21EEEE}">
      <dsp:nvSpPr>
        <dsp:cNvPr id="0" name=""/>
        <dsp:cNvSpPr/>
      </dsp:nvSpPr>
      <dsp:spPr>
        <a:xfrm>
          <a:off x="1575212" y="3125144"/>
          <a:ext cx="204021" cy="17593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0F4DCD-68CE-4B09-8E26-8E32AA723E78}">
      <dsp:nvSpPr>
        <dsp:cNvPr id="0" name=""/>
        <dsp:cNvSpPr/>
      </dsp:nvSpPr>
      <dsp:spPr>
        <a:xfrm>
          <a:off x="36963" y="1646773"/>
          <a:ext cx="1747660" cy="150016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E0375D-CFD8-4547-8336-50320791FAB2}">
      <dsp:nvSpPr>
        <dsp:cNvPr id="0" name=""/>
        <dsp:cNvSpPr/>
      </dsp:nvSpPr>
      <dsp:spPr>
        <a:xfrm>
          <a:off x="1220290" y="2938912"/>
          <a:ext cx="204021" cy="17593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2198259"/>
              <a:satOff val="-785"/>
              <a:lumOff val="1261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9B9FD0-0FBB-4FEA-9804-3271EA8B2168}">
      <dsp:nvSpPr>
        <dsp:cNvPr id="0" name=""/>
        <dsp:cNvSpPr/>
      </dsp:nvSpPr>
      <dsp:spPr>
        <a:xfrm>
          <a:off x="3002596" y="1635282"/>
          <a:ext cx="1747660" cy="150016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5129271"/>
                <a:satOff val="-1832"/>
                <a:lumOff val="294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5129271"/>
                <a:satOff val="-1832"/>
                <a:lumOff val="294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5129271"/>
                <a:satOff val="-1832"/>
                <a:lumOff val="294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5129271"/>
              <a:satOff val="-1832"/>
              <a:lumOff val="2942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smtClean="0"/>
            <a:t>علم النفس الإجتماعي</a:t>
          </a:r>
          <a:endParaRPr lang="ar-SA" sz="2000" b="1" kern="1200"/>
        </a:p>
      </dsp:txBody>
      <dsp:txXfrm>
        <a:off x="3273248" y="1867605"/>
        <a:ext cx="1206356" cy="1035518"/>
      </dsp:txXfrm>
    </dsp:sp>
    <dsp:sp modelId="{60476E10-3BE3-413B-9F21-43E992D7ACB1}">
      <dsp:nvSpPr>
        <dsp:cNvPr id="0" name=""/>
        <dsp:cNvSpPr/>
      </dsp:nvSpPr>
      <dsp:spPr>
        <a:xfrm>
          <a:off x="4199781" y="2925836"/>
          <a:ext cx="204021" cy="17593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4396518"/>
              <a:satOff val="-1570"/>
              <a:lumOff val="2521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918404-03BA-440D-91AE-B405A98A4665}">
      <dsp:nvSpPr>
        <dsp:cNvPr id="0" name=""/>
        <dsp:cNvSpPr/>
      </dsp:nvSpPr>
      <dsp:spPr>
        <a:xfrm>
          <a:off x="4492341" y="2459857"/>
          <a:ext cx="1747660" cy="150016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5129271"/>
              <a:satOff val="-1832"/>
              <a:lumOff val="2942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03DAF4D-4C74-412F-8D45-5D52ACBBDD6E}">
      <dsp:nvSpPr>
        <dsp:cNvPr id="0" name=""/>
        <dsp:cNvSpPr/>
      </dsp:nvSpPr>
      <dsp:spPr>
        <a:xfrm>
          <a:off x="4532376" y="3131880"/>
          <a:ext cx="204021" cy="17593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6594776"/>
              <a:satOff val="-2355"/>
              <a:lumOff val="3782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86815DB-8C86-4BC8-86B8-086B40F56F73}">
      <dsp:nvSpPr>
        <dsp:cNvPr id="0" name=""/>
        <dsp:cNvSpPr/>
      </dsp:nvSpPr>
      <dsp:spPr>
        <a:xfrm>
          <a:off x="1520549" y="826952"/>
          <a:ext cx="1747660" cy="150016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10258542"/>
                <a:satOff val="-3664"/>
                <a:lumOff val="588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0258542"/>
                <a:satOff val="-3664"/>
                <a:lumOff val="588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0258542"/>
                <a:satOff val="-3664"/>
                <a:lumOff val="588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10258542"/>
              <a:satOff val="-3664"/>
              <a:lumOff val="5883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علم </a:t>
          </a:r>
          <a:r>
            <a:rPr lang="ar-SA" sz="2000" b="1" kern="1200" baseline="0" dirty="0" err="1" smtClean="0"/>
            <a:t>الإجتماع</a:t>
          </a:r>
          <a:endParaRPr lang="ar-SA" sz="2000" b="1" kern="1200" dirty="0"/>
        </a:p>
      </dsp:txBody>
      <dsp:txXfrm>
        <a:off x="1791201" y="1059275"/>
        <a:ext cx="1206356" cy="1035518"/>
      </dsp:txXfrm>
    </dsp:sp>
    <dsp:sp modelId="{EC5B55B8-DA98-4058-AFAD-F8B82B282057}">
      <dsp:nvSpPr>
        <dsp:cNvPr id="0" name=""/>
        <dsp:cNvSpPr/>
      </dsp:nvSpPr>
      <dsp:spPr>
        <a:xfrm>
          <a:off x="2710036" y="857859"/>
          <a:ext cx="204021" cy="17593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8793036"/>
              <a:satOff val="-3141"/>
              <a:lumOff val="5043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357A9F7-6DB4-442F-9753-592747B37050}">
      <dsp:nvSpPr>
        <dsp:cNvPr id="0" name=""/>
        <dsp:cNvSpPr/>
      </dsp:nvSpPr>
      <dsp:spPr>
        <a:xfrm>
          <a:off x="3002596" y="0"/>
          <a:ext cx="1747660" cy="150016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0258542"/>
              <a:satOff val="-3664"/>
              <a:lumOff val="5883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834C89D-6477-4B9D-9672-E9EA283CEAFB}">
      <dsp:nvSpPr>
        <dsp:cNvPr id="0" name=""/>
        <dsp:cNvSpPr/>
      </dsp:nvSpPr>
      <dsp:spPr>
        <a:xfrm>
          <a:off x="3042630" y="664890"/>
          <a:ext cx="204021" cy="17593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0991295"/>
              <a:satOff val="-3926"/>
              <a:lumOff val="6304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259D41A-0AF2-45C2-884C-3B3BBECC65BE}">
      <dsp:nvSpPr>
        <dsp:cNvPr id="0" name=""/>
        <dsp:cNvSpPr/>
      </dsp:nvSpPr>
      <dsp:spPr>
        <a:xfrm>
          <a:off x="4492341" y="824575"/>
          <a:ext cx="1747660" cy="150016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15387812"/>
                <a:satOff val="-5496"/>
                <a:lumOff val="882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5387812"/>
                <a:satOff val="-5496"/>
                <a:lumOff val="882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5387812"/>
                <a:satOff val="-5496"/>
                <a:lumOff val="882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15387812"/>
              <a:satOff val="-5496"/>
              <a:lumOff val="8825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علم الإنسان (الانثروبولوجيا)</a:t>
          </a:r>
          <a:endParaRPr lang="ar-SA" sz="2000" b="1" kern="1200" dirty="0"/>
        </a:p>
      </dsp:txBody>
      <dsp:txXfrm>
        <a:off x="4762993" y="1056898"/>
        <a:ext cx="1206356" cy="1035518"/>
      </dsp:txXfrm>
    </dsp:sp>
    <dsp:sp modelId="{5E81261F-932D-4073-B52E-78C4EE6D8DDF}">
      <dsp:nvSpPr>
        <dsp:cNvPr id="0" name=""/>
        <dsp:cNvSpPr/>
      </dsp:nvSpPr>
      <dsp:spPr>
        <a:xfrm>
          <a:off x="5995175" y="1486692"/>
          <a:ext cx="204021" cy="17593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3189553"/>
              <a:satOff val="-4711"/>
              <a:lumOff val="7564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CBB47E8-6D26-41B3-9C56-D161C30618F3}">
      <dsp:nvSpPr>
        <dsp:cNvPr id="0" name=""/>
        <dsp:cNvSpPr/>
      </dsp:nvSpPr>
      <dsp:spPr>
        <a:xfrm>
          <a:off x="5988246" y="1649150"/>
          <a:ext cx="1747660" cy="150016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5387812"/>
              <a:satOff val="-5496"/>
              <a:lumOff val="8825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142C4AE-8EA1-4491-B41E-D19592EDB361}">
      <dsp:nvSpPr>
        <dsp:cNvPr id="0" name=""/>
        <dsp:cNvSpPr/>
      </dsp:nvSpPr>
      <dsp:spPr>
        <a:xfrm>
          <a:off x="6340858" y="1675698"/>
          <a:ext cx="204021" cy="17593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5387812"/>
              <a:satOff val="-5496"/>
              <a:lumOff val="8825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8DE716-D9C9-4033-9B32-C8D30A8EEB83}">
      <dsp:nvSpPr>
        <dsp:cNvPr id="0" name=""/>
        <dsp:cNvSpPr/>
      </dsp:nvSpPr>
      <dsp:spPr>
        <a:xfrm>
          <a:off x="0" y="2418"/>
          <a:ext cx="7772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99FC520-1F54-4C71-8F46-41382E1DE147}">
      <dsp:nvSpPr>
        <dsp:cNvPr id="0" name=""/>
        <dsp:cNvSpPr/>
      </dsp:nvSpPr>
      <dsp:spPr>
        <a:xfrm>
          <a:off x="0" y="2418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رابعاً: المحددات الحضارية للسلوك </a:t>
          </a:r>
          <a:r>
            <a:rPr lang="ar-SA" sz="1900" b="1" kern="1200" dirty="0" err="1" smtClean="0"/>
            <a:t>التنظيمى</a:t>
          </a:r>
          <a:r>
            <a:rPr lang="ar-SA" sz="1900" b="1" kern="1200" dirty="0" smtClean="0"/>
            <a:t> :</a:t>
          </a:r>
          <a:endParaRPr lang="en-US" sz="1900" kern="1200" dirty="0"/>
        </a:p>
      </dsp:txBody>
      <dsp:txXfrm>
        <a:off x="0" y="2418"/>
        <a:ext cx="7772400" cy="412346"/>
      </dsp:txXfrm>
    </dsp:sp>
    <dsp:sp modelId="{2FCE99BF-34D3-4884-B75E-3B26051F394F}">
      <dsp:nvSpPr>
        <dsp:cNvPr id="0" name=""/>
        <dsp:cNvSpPr/>
      </dsp:nvSpPr>
      <dsp:spPr>
        <a:xfrm>
          <a:off x="0" y="414765"/>
          <a:ext cx="7772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B688D05-6B30-46C6-8E23-9D15AFEF6E0A}">
      <dsp:nvSpPr>
        <dsp:cNvPr id="0" name=""/>
        <dsp:cNvSpPr/>
      </dsp:nvSpPr>
      <dsp:spPr>
        <a:xfrm>
          <a:off x="0" y="414765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smtClean="0"/>
            <a:t>الثقافة التنظيمية.</a:t>
          </a:r>
          <a:endParaRPr lang="en-US" sz="1900" kern="1200"/>
        </a:p>
      </dsp:txBody>
      <dsp:txXfrm>
        <a:off x="0" y="414765"/>
        <a:ext cx="7772400" cy="412346"/>
      </dsp:txXfrm>
    </dsp:sp>
    <dsp:sp modelId="{77FF9004-225F-4C3E-8F67-556B1920AC22}">
      <dsp:nvSpPr>
        <dsp:cNvPr id="0" name=""/>
        <dsp:cNvSpPr/>
      </dsp:nvSpPr>
      <dsp:spPr>
        <a:xfrm>
          <a:off x="0" y="827112"/>
          <a:ext cx="7772400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0EE0ACA-8EAF-4CAA-A822-A9914E019739}">
      <dsp:nvSpPr>
        <dsp:cNvPr id="0" name=""/>
        <dsp:cNvSpPr/>
      </dsp:nvSpPr>
      <dsp:spPr>
        <a:xfrm>
          <a:off x="0" y="827112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smtClean="0"/>
            <a:t>خامساً : المحددات الإدارية للسلوك التنظيمى:</a:t>
          </a:r>
          <a:endParaRPr lang="en-US" sz="1900" kern="1200"/>
        </a:p>
      </dsp:txBody>
      <dsp:txXfrm>
        <a:off x="0" y="827112"/>
        <a:ext cx="7772400" cy="412346"/>
      </dsp:txXfrm>
    </dsp:sp>
    <dsp:sp modelId="{DAC9D28E-1EDC-4C63-958D-C4E8F2F77157}">
      <dsp:nvSpPr>
        <dsp:cNvPr id="0" name=""/>
        <dsp:cNvSpPr/>
      </dsp:nvSpPr>
      <dsp:spPr>
        <a:xfrm>
          <a:off x="0" y="1239458"/>
          <a:ext cx="7772400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0127D1A-763A-415F-8CB5-C3141A6BD25B}">
      <dsp:nvSpPr>
        <dsp:cNvPr id="0" name=""/>
        <dsp:cNvSpPr/>
      </dsp:nvSpPr>
      <dsp:spPr>
        <a:xfrm>
          <a:off x="0" y="1239458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smtClean="0"/>
            <a:t>القيادة .</a:t>
          </a:r>
          <a:endParaRPr lang="en-US" sz="1900" kern="1200"/>
        </a:p>
      </dsp:txBody>
      <dsp:txXfrm>
        <a:off x="0" y="1239458"/>
        <a:ext cx="7772400" cy="412346"/>
      </dsp:txXfrm>
    </dsp:sp>
    <dsp:sp modelId="{AE0DAF0E-0317-4E62-AF44-ACF2D1E9ECBC}">
      <dsp:nvSpPr>
        <dsp:cNvPr id="0" name=""/>
        <dsp:cNvSpPr/>
      </dsp:nvSpPr>
      <dsp:spPr>
        <a:xfrm>
          <a:off x="0" y="1651805"/>
          <a:ext cx="7772400" cy="0"/>
        </a:xfrm>
        <a:prstGeom prst="lin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DBFD080-F425-4FFE-A69E-F0FE58F41DC2}">
      <dsp:nvSpPr>
        <dsp:cNvPr id="0" name=""/>
        <dsp:cNvSpPr/>
      </dsp:nvSpPr>
      <dsp:spPr>
        <a:xfrm>
          <a:off x="0" y="1651805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smtClean="0"/>
            <a:t>الاتصالات.</a:t>
          </a:r>
          <a:endParaRPr lang="en-US" sz="1900" kern="1200"/>
        </a:p>
      </dsp:txBody>
      <dsp:txXfrm>
        <a:off x="0" y="1651805"/>
        <a:ext cx="7772400" cy="412346"/>
      </dsp:txXfrm>
    </dsp:sp>
    <dsp:sp modelId="{A5D619EC-31B4-4F5B-A6B5-54186CAACA3A}">
      <dsp:nvSpPr>
        <dsp:cNvPr id="0" name=""/>
        <dsp:cNvSpPr/>
      </dsp:nvSpPr>
      <dsp:spPr>
        <a:xfrm>
          <a:off x="0" y="2064152"/>
          <a:ext cx="7772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AD59012-4B2C-4B30-A68A-79D1FC25E61A}">
      <dsp:nvSpPr>
        <dsp:cNvPr id="0" name=""/>
        <dsp:cNvSpPr/>
      </dsp:nvSpPr>
      <dsp:spPr>
        <a:xfrm>
          <a:off x="0" y="2064152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smtClean="0"/>
            <a:t>إتخاذ القرارات.</a:t>
          </a:r>
          <a:endParaRPr lang="en-US" sz="1900" kern="1200"/>
        </a:p>
      </dsp:txBody>
      <dsp:txXfrm>
        <a:off x="0" y="2064152"/>
        <a:ext cx="7772400" cy="412346"/>
      </dsp:txXfrm>
    </dsp:sp>
    <dsp:sp modelId="{EBB0D852-B30E-49B6-8F61-A45A2AD06DC2}">
      <dsp:nvSpPr>
        <dsp:cNvPr id="0" name=""/>
        <dsp:cNvSpPr/>
      </dsp:nvSpPr>
      <dsp:spPr>
        <a:xfrm>
          <a:off x="0" y="2476499"/>
          <a:ext cx="7772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05AA152-2B3F-4DA1-9495-92BFDE66A7B4}">
      <dsp:nvSpPr>
        <dsp:cNvPr id="0" name=""/>
        <dsp:cNvSpPr/>
      </dsp:nvSpPr>
      <dsp:spPr>
        <a:xfrm>
          <a:off x="0" y="2476499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سادسا: المحددات البيئية للسلوك </a:t>
          </a:r>
          <a:r>
            <a:rPr lang="ar-SA" sz="1900" b="1" kern="1200" dirty="0" err="1" smtClean="0"/>
            <a:t>التنظيمى</a:t>
          </a:r>
          <a:r>
            <a:rPr lang="ar-SA" sz="1900" b="1" kern="1200" dirty="0" smtClean="0"/>
            <a:t>:</a:t>
          </a:r>
          <a:endParaRPr lang="en-US" sz="1900" kern="1200" dirty="0"/>
        </a:p>
      </dsp:txBody>
      <dsp:txXfrm>
        <a:off x="0" y="2476499"/>
        <a:ext cx="7772400" cy="412346"/>
      </dsp:txXfrm>
    </dsp:sp>
    <dsp:sp modelId="{3CE4F8E3-C167-415C-80F8-4CB62AA1862D}">
      <dsp:nvSpPr>
        <dsp:cNvPr id="0" name=""/>
        <dsp:cNvSpPr/>
      </dsp:nvSpPr>
      <dsp:spPr>
        <a:xfrm>
          <a:off x="0" y="2888846"/>
          <a:ext cx="7772400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E3A9684-F1D9-45FF-912C-87A323EAA60E}">
      <dsp:nvSpPr>
        <dsp:cNvPr id="0" name=""/>
        <dsp:cNvSpPr/>
      </dsp:nvSpPr>
      <dsp:spPr>
        <a:xfrm>
          <a:off x="0" y="2888846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smtClean="0"/>
            <a:t>الصراع التنظيمي.</a:t>
          </a:r>
          <a:endParaRPr lang="en-US" sz="1900" kern="1200"/>
        </a:p>
      </dsp:txBody>
      <dsp:txXfrm>
        <a:off x="0" y="2888846"/>
        <a:ext cx="7772400" cy="412346"/>
      </dsp:txXfrm>
    </dsp:sp>
    <dsp:sp modelId="{473A7E5E-A99A-4DD9-A369-C2DC4AA9D36B}">
      <dsp:nvSpPr>
        <dsp:cNvPr id="0" name=""/>
        <dsp:cNvSpPr/>
      </dsp:nvSpPr>
      <dsp:spPr>
        <a:xfrm>
          <a:off x="0" y="3301193"/>
          <a:ext cx="7772400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101AE0F-0A06-428B-B621-DFBD40AC1ADA}">
      <dsp:nvSpPr>
        <dsp:cNvPr id="0" name=""/>
        <dsp:cNvSpPr/>
      </dsp:nvSpPr>
      <dsp:spPr>
        <a:xfrm>
          <a:off x="0" y="3301193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smtClean="0"/>
            <a:t>البيئة التنظيمية.</a:t>
          </a:r>
          <a:endParaRPr lang="en-US" sz="1900" kern="1200"/>
        </a:p>
      </dsp:txBody>
      <dsp:txXfrm>
        <a:off x="0" y="3301193"/>
        <a:ext cx="7772400" cy="412346"/>
      </dsp:txXfrm>
    </dsp:sp>
    <dsp:sp modelId="{6C0943C7-E14A-463D-8691-62FA4965CE90}">
      <dsp:nvSpPr>
        <dsp:cNvPr id="0" name=""/>
        <dsp:cNvSpPr/>
      </dsp:nvSpPr>
      <dsp:spPr>
        <a:xfrm>
          <a:off x="0" y="3713540"/>
          <a:ext cx="7772400" cy="0"/>
        </a:xfrm>
        <a:prstGeom prst="lin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C3A16D2-94C1-48CB-B6BA-8025B8DFE2BB}">
      <dsp:nvSpPr>
        <dsp:cNvPr id="0" name=""/>
        <dsp:cNvSpPr/>
      </dsp:nvSpPr>
      <dsp:spPr>
        <a:xfrm>
          <a:off x="0" y="3713540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smtClean="0"/>
            <a:t>ضغوط العمل.</a:t>
          </a:r>
          <a:endParaRPr lang="en-US" sz="1900" kern="1200"/>
        </a:p>
      </dsp:txBody>
      <dsp:txXfrm>
        <a:off x="0" y="3713540"/>
        <a:ext cx="7772400" cy="412346"/>
      </dsp:txXfrm>
    </dsp:sp>
    <dsp:sp modelId="{0346110B-F5F9-4BFA-9BB9-6E8851F1318B}">
      <dsp:nvSpPr>
        <dsp:cNvPr id="0" name=""/>
        <dsp:cNvSpPr/>
      </dsp:nvSpPr>
      <dsp:spPr>
        <a:xfrm>
          <a:off x="0" y="4125886"/>
          <a:ext cx="7772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7465146-8D83-4E1E-AB93-B769738EB770}">
      <dsp:nvSpPr>
        <dsp:cNvPr id="0" name=""/>
        <dsp:cNvSpPr/>
      </dsp:nvSpPr>
      <dsp:spPr>
        <a:xfrm>
          <a:off x="0" y="4125886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smtClean="0"/>
            <a:t>الإبداع التنظيمى.</a:t>
          </a:r>
          <a:endParaRPr lang="en-US" sz="1900" kern="1200"/>
        </a:p>
      </dsp:txBody>
      <dsp:txXfrm>
        <a:off x="0" y="4125886"/>
        <a:ext cx="7772400" cy="412346"/>
      </dsp:txXfrm>
    </dsp:sp>
    <dsp:sp modelId="{84BDEE5D-7758-4994-8B29-7E43B3C05BB8}">
      <dsp:nvSpPr>
        <dsp:cNvPr id="0" name=""/>
        <dsp:cNvSpPr/>
      </dsp:nvSpPr>
      <dsp:spPr>
        <a:xfrm>
          <a:off x="0" y="4538233"/>
          <a:ext cx="7772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D38026D-2498-464F-9438-F9263B1F34D4}">
      <dsp:nvSpPr>
        <dsp:cNvPr id="0" name=""/>
        <dsp:cNvSpPr/>
      </dsp:nvSpPr>
      <dsp:spPr>
        <a:xfrm>
          <a:off x="0" y="4538233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smtClean="0"/>
            <a:t>التطوير التنظيمى.</a:t>
          </a:r>
          <a:endParaRPr lang="en-US" sz="1900" kern="1200"/>
        </a:p>
      </dsp:txBody>
      <dsp:txXfrm>
        <a:off x="0" y="4538233"/>
        <a:ext cx="7772400" cy="4123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D01E0A-2C4D-46C9-9430-0AE4314674A2}">
      <dsp:nvSpPr>
        <dsp:cNvPr id="0" name=""/>
        <dsp:cNvSpPr/>
      </dsp:nvSpPr>
      <dsp:spPr>
        <a:xfrm>
          <a:off x="2715593" y="0"/>
          <a:ext cx="2847482" cy="155169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3B36D8-FA46-4800-A5F9-D9928B8A5AFF}">
      <dsp:nvSpPr>
        <dsp:cNvPr id="0" name=""/>
        <dsp:cNvSpPr/>
      </dsp:nvSpPr>
      <dsp:spPr>
        <a:xfrm>
          <a:off x="3971753" y="533399"/>
          <a:ext cx="865843" cy="4328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مع نفسة                                                  </a:t>
          </a:r>
          <a:endParaRPr lang="ar-SA" sz="2000" kern="1200" dirty="0"/>
        </a:p>
      </dsp:txBody>
      <dsp:txXfrm>
        <a:off x="3971753" y="533399"/>
        <a:ext cx="865843" cy="432876"/>
      </dsp:txXfrm>
    </dsp:sp>
    <dsp:sp modelId="{D5AF1F27-9731-4E0E-830B-31F00BBF7B93}">
      <dsp:nvSpPr>
        <dsp:cNvPr id="0" name=""/>
        <dsp:cNvSpPr/>
      </dsp:nvSpPr>
      <dsp:spPr>
        <a:xfrm>
          <a:off x="1811973" y="891677"/>
          <a:ext cx="3792660" cy="155169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5">
                <a:hueOff val="5129271"/>
                <a:satOff val="-1832"/>
                <a:lumOff val="294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5129271"/>
                <a:satOff val="-1832"/>
                <a:lumOff val="294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5129271"/>
                <a:satOff val="-1832"/>
                <a:lumOff val="294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94CEB6E-DFF6-4452-B239-B4747E83D488}">
      <dsp:nvSpPr>
        <dsp:cNvPr id="0" name=""/>
        <dsp:cNvSpPr/>
      </dsp:nvSpPr>
      <dsp:spPr>
        <a:xfrm>
          <a:off x="2828751" y="1447798"/>
          <a:ext cx="865843" cy="4328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مع خالقة</a:t>
          </a:r>
          <a:endParaRPr lang="ar-SA" sz="2000" b="1" kern="1200" dirty="0"/>
        </a:p>
      </dsp:txBody>
      <dsp:txXfrm>
        <a:off x="2828751" y="1447798"/>
        <a:ext cx="865843" cy="432876"/>
      </dsp:txXfrm>
    </dsp:sp>
    <dsp:sp modelId="{49831957-6F9D-430A-ADF8-57D492AAB46D}">
      <dsp:nvSpPr>
        <dsp:cNvPr id="0" name=""/>
        <dsp:cNvSpPr/>
      </dsp:nvSpPr>
      <dsp:spPr>
        <a:xfrm>
          <a:off x="2317772" y="1786646"/>
          <a:ext cx="3643124" cy="1551691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gradFill rotWithShape="0">
          <a:gsLst>
            <a:gs pos="0">
              <a:schemeClr val="accent5">
                <a:hueOff val="10258542"/>
                <a:satOff val="-3664"/>
                <a:lumOff val="588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0258542"/>
                <a:satOff val="-3664"/>
                <a:lumOff val="588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0258542"/>
                <a:satOff val="-3664"/>
                <a:lumOff val="588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0794A3-F431-4D59-A52D-8680578A1C64}">
      <dsp:nvSpPr>
        <dsp:cNvPr id="0" name=""/>
        <dsp:cNvSpPr/>
      </dsp:nvSpPr>
      <dsp:spPr>
        <a:xfrm>
          <a:off x="3087134" y="2348316"/>
          <a:ext cx="2103817" cy="4328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مع البيئة التي يعيش فيها       </a:t>
          </a:r>
          <a:endParaRPr lang="ar-SA" sz="2000" b="1" kern="1200" dirty="0"/>
        </a:p>
      </dsp:txBody>
      <dsp:txXfrm>
        <a:off x="3087134" y="2348316"/>
        <a:ext cx="2103817" cy="432876"/>
      </dsp:txXfrm>
    </dsp:sp>
    <dsp:sp modelId="{BFAC2EEB-0269-4C15-BC13-2FF2EC0DFAD3}">
      <dsp:nvSpPr>
        <dsp:cNvPr id="0" name=""/>
        <dsp:cNvSpPr/>
      </dsp:nvSpPr>
      <dsp:spPr>
        <a:xfrm>
          <a:off x="2192969" y="2781193"/>
          <a:ext cx="3033289" cy="1333606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5">
                <a:hueOff val="15387812"/>
                <a:satOff val="-5496"/>
                <a:lumOff val="882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5387812"/>
                <a:satOff val="-5496"/>
                <a:lumOff val="882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5387812"/>
                <a:satOff val="-5496"/>
                <a:lumOff val="882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7B14D4F-DD33-4EA7-A13F-E3B8B78C56F8}">
      <dsp:nvSpPr>
        <dsp:cNvPr id="0" name=""/>
        <dsp:cNvSpPr/>
      </dsp:nvSpPr>
      <dsp:spPr>
        <a:xfrm>
          <a:off x="2752549" y="3241639"/>
          <a:ext cx="1907435" cy="4328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مع الأشخاص الآخرين</a:t>
          </a:r>
          <a:endParaRPr lang="ar-SA" sz="2000" b="1" kern="1200" dirty="0"/>
        </a:p>
      </dsp:txBody>
      <dsp:txXfrm>
        <a:off x="2752549" y="3241639"/>
        <a:ext cx="1907435" cy="4328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122320-F143-4DD3-95A9-5E7603D12EED}">
      <dsp:nvSpPr>
        <dsp:cNvPr id="0" name=""/>
        <dsp:cNvSpPr/>
      </dsp:nvSpPr>
      <dsp:spPr>
        <a:xfrm>
          <a:off x="3252612" y="141"/>
          <a:ext cx="1267645" cy="126764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baseline="0" smtClean="0"/>
            <a:t>طبيعية</a:t>
          </a:r>
          <a:endParaRPr lang="ar-SA" sz="2200" kern="1200"/>
        </a:p>
      </dsp:txBody>
      <dsp:txXfrm>
        <a:off x="3438254" y="185783"/>
        <a:ext cx="896361" cy="896361"/>
      </dsp:txXfrm>
    </dsp:sp>
    <dsp:sp modelId="{47BE9658-F9DD-4A50-8208-128E736C0E33}">
      <dsp:nvSpPr>
        <dsp:cNvPr id="0" name=""/>
        <dsp:cNvSpPr/>
      </dsp:nvSpPr>
      <dsp:spPr>
        <a:xfrm rot="2700000">
          <a:off x="4384316" y="1086903"/>
          <a:ext cx="337945" cy="4278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>
        <a:off x="4399163" y="1136625"/>
        <a:ext cx="236562" cy="256698"/>
      </dsp:txXfrm>
    </dsp:sp>
    <dsp:sp modelId="{292838D0-1D38-4BD2-B380-C5495E27D8AC}">
      <dsp:nvSpPr>
        <dsp:cNvPr id="0" name=""/>
        <dsp:cNvSpPr/>
      </dsp:nvSpPr>
      <dsp:spPr>
        <a:xfrm>
          <a:off x="4599847" y="1347377"/>
          <a:ext cx="1267645" cy="126764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baseline="0" dirty="0" smtClean="0"/>
            <a:t>فردية</a:t>
          </a:r>
          <a:endParaRPr lang="ar-SA" sz="2200" kern="1200" dirty="0"/>
        </a:p>
      </dsp:txBody>
      <dsp:txXfrm>
        <a:off x="4785489" y="1533019"/>
        <a:ext cx="896361" cy="896361"/>
      </dsp:txXfrm>
    </dsp:sp>
    <dsp:sp modelId="{AAB9C85C-DB99-4AD8-A8F8-D7255E9970CE}">
      <dsp:nvSpPr>
        <dsp:cNvPr id="0" name=""/>
        <dsp:cNvSpPr/>
      </dsp:nvSpPr>
      <dsp:spPr>
        <a:xfrm rot="8100000">
          <a:off x="4397843" y="2434139"/>
          <a:ext cx="337945" cy="4278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 rot="10800000">
        <a:off x="4484379" y="2483861"/>
        <a:ext cx="236562" cy="256698"/>
      </dsp:txXfrm>
    </dsp:sp>
    <dsp:sp modelId="{C4339EBB-F3C8-4AD5-AAF2-9CF2CF65EDD5}">
      <dsp:nvSpPr>
        <dsp:cNvPr id="0" name=""/>
        <dsp:cNvSpPr/>
      </dsp:nvSpPr>
      <dsp:spPr>
        <a:xfrm>
          <a:off x="3252612" y="2694612"/>
          <a:ext cx="1267645" cy="126764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baseline="0" smtClean="0"/>
            <a:t>اجتماعية</a:t>
          </a:r>
          <a:endParaRPr lang="ar-SA" sz="2200" kern="1200"/>
        </a:p>
      </dsp:txBody>
      <dsp:txXfrm>
        <a:off x="3438254" y="2880254"/>
        <a:ext cx="896361" cy="896361"/>
      </dsp:txXfrm>
    </dsp:sp>
    <dsp:sp modelId="{7DBF3902-5A37-4EF3-8CBA-72583B315BB7}">
      <dsp:nvSpPr>
        <dsp:cNvPr id="0" name=""/>
        <dsp:cNvSpPr/>
      </dsp:nvSpPr>
      <dsp:spPr>
        <a:xfrm rot="13500000">
          <a:off x="3050607" y="2447665"/>
          <a:ext cx="337945" cy="4278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 rot="10800000">
        <a:off x="3137143" y="2569075"/>
        <a:ext cx="236562" cy="256698"/>
      </dsp:txXfrm>
    </dsp:sp>
    <dsp:sp modelId="{9E374384-A873-4CED-892C-678FCBAD55B5}">
      <dsp:nvSpPr>
        <dsp:cNvPr id="0" name=""/>
        <dsp:cNvSpPr/>
      </dsp:nvSpPr>
      <dsp:spPr>
        <a:xfrm>
          <a:off x="1905376" y="1347377"/>
          <a:ext cx="1267645" cy="126764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baseline="0" smtClean="0"/>
            <a:t>حضارية</a:t>
          </a:r>
          <a:endParaRPr lang="ar-SA" sz="2200" kern="1200"/>
        </a:p>
      </dsp:txBody>
      <dsp:txXfrm>
        <a:off x="2091018" y="1533019"/>
        <a:ext cx="896361" cy="896361"/>
      </dsp:txXfrm>
    </dsp:sp>
    <dsp:sp modelId="{D3F2C092-AFA2-4F81-9C38-ADBEC0404CC3}">
      <dsp:nvSpPr>
        <dsp:cNvPr id="0" name=""/>
        <dsp:cNvSpPr/>
      </dsp:nvSpPr>
      <dsp:spPr>
        <a:xfrm rot="18900000">
          <a:off x="3037081" y="1100430"/>
          <a:ext cx="337945" cy="4278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>
        <a:off x="3051928" y="1221840"/>
        <a:ext cx="236562" cy="25669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F10C4-0421-4A9D-8C2D-8382CD497E1F}">
      <dsp:nvSpPr>
        <dsp:cNvPr id="0" name=""/>
        <dsp:cNvSpPr/>
      </dsp:nvSpPr>
      <dsp:spPr>
        <a:xfrm>
          <a:off x="929" y="617505"/>
          <a:ext cx="3108388" cy="3108388"/>
        </a:xfrm>
        <a:prstGeom prst="ellipse">
          <a:avLst/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baseline="0" smtClean="0"/>
            <a:t>التنظيم الرسمي</a:t>
          </a:r>
          <a:endParaRPr lang="ar-SA" sz="5200" kern="1200"/>
        </a:p>
      </dsp:txBody>
      <dsp:txXfrm>
        <a:off x="456142" y="1072718"/>
        <a:ext cx="2197962" cy="2197962"/>
      </dsp:txXfrm>
    </dsp:sp>
    <dsp:sp modelId="{880A8CC2-3146-4577-9ED0-645B1732891C}">
      <dsp:nvSpPr>
        <dsp:cNvPr id="0" name=""/>
        <dsp:cNvSpPr/>
      </dsp:nvSpPr>
      <dsp:spPr>
        <a:xfrm>
          <a:off x="2865671" y="178511"/>
          <a:ext cx="1932158" cy="1049081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4200" kern="1200"/>
        </a:p>
      </dsp:txBody>
      <dsp:txXfrm>
        <a:off x="2865671" y="388327"/>
        <a:ext cx="1617434" cy="629449"/>
      </dsp:txXfrm>
    </dsp:sp>
    <dsp:sp modelId="{76C2D2C7-5ADA-45EC-B63E-BCF3712465CC}">
      <dsp:nvSpPr>
        <dsp:cNvPr id="0" name=""/>
        <dsp:cNvSpPr/>
      </dsp:nvSpPr>
      <dsp:spPr>
        <a:xfrm>
          <a:off x="4663552" y="617505"/>
          <a:ext cx="3108388" cy="3108388"/>
        </a:xfrm>
        <a:prstGeom prst="ellipse">
          <a:avLst/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baseline="0" dirty="0" smtClean="0"/>
            <a:t>التنظيم غير الرسمي</a:t>
          </a:r>
          <a:endParaRPr lang="ar-SA" sz="5200" kern="1200" dirty="0"/>
        </a:p>
      </dsp:txBody>
      <dsp:txXfrm>
        <a:off x="5118765" y="1072718"/>
        <a:ext cx="2197962" cy="2197962"/>
      </dsp:txXfrm>
    </dsp:sp>
    <dsp:sp modelId="{D40E7854-063C-4A0F-B9E3-BF624FBB1CB5}">
      <dsp:nvSpPr>
        <dsp:cNvPr id="0" name=""/>
        <dsp:cNvSpPr/>
      </dsp:nvSpPr>
      <dsp:spPr>
        <a:xfrm rot="10800000">
          <a:off x="2975039" y="3115807"/>
          <a:ext cx="1932158" cy="1049081"/>
        </a:xfrm>
        <a:prstGeom prst="rightArrow">
          <a:avLst>
            <a:gd name="adj1" fmla="val 60000"/>
            <a:gd name="adj2" fmla="val 50000"/>
          </a:avLst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4200" kern="1200"/>
        </a:p>
      </dsp:txBody>
      <dsp:txXfrm rot="10800000">
        <a:off x="3289763" y="3325623"/>
        <a:ext cx="1617434" cy="6294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92DB51-C67C-4FF5-8085-A90B72160FE8}">
      <dsp:nvSpPr>
        <dsp:cNvPr id="0" name=""/>
        <dsp:cNvSpPr/>
      </dsp:nvSpPr>
      <dsp:spPr>
        <a:xfrm rot="1487988">
          <a:off x="2407947" y="2704673"/>
          <a:ext cx="1670693" cy="45791"/>
        </a:xfrm>
        <a:custGeom>
          <a:avLst/>
          <a:gdLst/>
          <a:ahLst/>
          <a:cxnLst/>
          <a:rect l="0" t="0" r="0" b="0"/>
          <a:pathLst>
            <a:path>
              <a:moveTo>
                <a:pt x="0" y="22895"/>
              </a:moveTo>
              <a:lnTo>
                <a:pt x="1670693" y="22895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1786DB-9AB2-4060-A16A-D6AF8A574C73}">
      <dsp:nvSpPr>
        <dsp:cNvPr id="0" name=""/>
        <dsp:cNvSpPr/>
      </dsp:nvSpPr>
      <dsp:spPr>
        <a:xfrm rot="21588209">
          <a:off x="2484975" y="2027113"/>
          <a:ext cx="2925730" cy="45791"/>
        </a:xfrm>
        <a:custGeom>
          <a:avLst/>
          <a:gdLst/>
          <a:ahLst/>
          <a:cxnLst/>
          <a:rect l="0" t="0" r="0" b="0"/>
          <a:pathLst>
            <a:path>
              <a:moveTo>
                <a:pt x="0" y="22895"/>
              </a:moveTo>
              <a:lnTo>
                <a:pt x="2925730" y="22895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F61084-A9BD-4FEA-8016-B585D2373FDE}">
      <dsp:nvSpPr>
        <dsp:cNvPr id="0" name=""/>
        <dsp:cNvSpPr/>
      </dsp:nvSpPr>
      <dsp:spPr>
        <a:xfrm rot="20115364">
          <a:off x="2401272" y="1333909"/>
          <a:ext cx="1823522" cy="45791"/>
        </a:xfrm>
        <a:custGeom>
          <a:avLst/>
          <a:gdLst/>
          <a:ahLst/>
          <a:cxnLst/>
          <a:rect l="0" t="0" r="0" b="0"/>
          <a:pathLst>
            <a:path>
              <a:moveTo>
                <a:pt x="0" y="22895"/>
              </a:moveTo>
              <a:lnTo>
                <a:pt x="1823522" y="22895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F57192-3344-427B-87A8-A1E5DD230C72}">
      <dsp:nvSpPr>
        <dsp:cNvPr id="0" name=""/>
        <dsp:cNvSpPr/>
      </dsp:nvSpPr>
      <dsp:spPr>
        <a:xfrm>
          <a:off x="305263" y="1066794"/>
          <a:ext cx="1977375" cy="1977375"/>
        </a:xfrm>
        <a:prstGeom prst="ellipse">
          <a:avLst/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188A0DB-12DB-43A9-8F4D-DE96572DBD77}">
      <dsp:nvSpPr>
        <dsp:cNvPr id="0" name=""/>
        <dsp:cNvSpPr/>
      </dsp:nvSpPr>
      <dsp:spPr>
        <a:xfrm>
          <a:off x="3886665" y="0"/>
          <a:ext cx="2166377" cy="1186425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baseline="0" dirty="0" smtClean="0"/>
            <a:t>تنفيذية</a:t>
          </a:r>
          <a:endParaRPr lang="ar-SA" sz="4300" kern="1200" dirty="0"/>
        </a:p>
      </dsp:txBody>
      <dsp:txXfrm>
        <a:off x="4203924" y="173748"/>
        <a:ext cx="1531859" cy="838929"/>
      </dsp:txXfrm>
    </dsp:sp>
    <dsp:sp modelId="{6E90B1E9-AE9B-47D0-92D2-6D1C5790B9C9}">
      <dsp:nvSpPr>
        <dsp:cNvPr id="0" name=""/>
        <dsp:cNvSpPr/>
      </dsp:nvSpPr>
      <dsp:spPr>
        <a:xfrm>
          <a:off x="5410671" y="1447802"/>
          <a:ext cx="2318773" cy="1186425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baseline="0" smtClean="0"/>
            <a:t>استشارية</a:t>
          </a:r>
          <a:endParaRPr lang="ar-SA" sz="4300" kern="1200"/>
        </a:p>
      </dsp:txBody>
      <dsp:txXfrm>
        <a:off x="5750247" y="1621550"/>
        <a:ext cx="1639621" cy="838929"/>
      </dsp:txXfrm>
    </dsp:sp>
    <dsp:sp modelId="{4CBE1BB8-CFBE-434F-915D-97C183ED205A}">
      <dsp:nvSpPr>
        <dsp:cNvPr id="0" name=""/>
        <dsp:cNvSpPr/>
      </dsp:nvSpPr>
      <dsp:spPr>
        <a:xfrm>
          <a:off x="3658072" y="2895600"/>
          <a:ext cx="2465439" cy="1186425"/>
        </a:xfrm>
        <a:prstGeom prst="ellipse">
          <a:avLst/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baseline="0" smtClean="0"/>
            <a:t>مساعدة</a:t>
          </a:r>
          <a:endParaRPr lang="ar-SA" sz="4300" kern="1200"/>
        </a:p>
      </dsp:txBody>
      <dsp:txXfrm>
        <a:off x="4019127" y="3069348"/>
        <a:ext cx="1743329" cy="83892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7578CA-31F9-4011-BD01-2582A9567D62}">
      <dsp:nvSpPr>
        <dsp:cNvPr id="0" name=""/>
        <dsp:cNvSpPr/>
      </dsp:nvSpPr>
      <dsp:spPr>
        <a:xfrm>
          <a:off x="685448" y="29128"/>
          <a:ext cx="1165589" cy="777056"/>
        </a:xfrm>
        <a:prstGeom prst="rect">
          <a:avLst/>
        </a:prstGeom>
        <a:gradFill rotWithShape="0">
          <a:gsLst>
            <a:gs pos="0">
              <a:schemeClr val="accent5">
                <a:tint val="5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tint val="5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tint val="5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C72406EB-8DE5-4BF0-B9B3-D628AD80D3F5}">
      <dsp:nvSpPr>
        <dsp:cNvPr id="0" name=""/>
        <dsp:cNvSpPr/>
      </dsp:nvSpPr>
      <dsp:spPr>
        <a:xfrm>
          <a:off x="1899705" y="854776"/>
          <a:ext cx="1651352" cy="10200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baseline="0" dirty="0" smtClean="0"/>
            <a:t>العلاقات الرسمية في العمل</a:t>
          </a:r>
          <a:endParaRPr lang="ar-SA" sz="2100" b="1" kern="1200" dirty="0"/>
        </a:p>
      </dsp:txBody>
      <dsp:txXfrm>
        <a:off x="1899705" y="854776"/>
        <a:ext cx="1651352" cy="1020011"/>
      </dsp:txXfrm>
    </dsp:sp>
    <dsp:sp modelId="{E6BD5A2F-CF81-4FB3-8CCA-EE189EFEC930}">
      <dsp:nvSpPr>
        <dsp:cNvPr id="0" name=""/>
        <dsp:cNvSpPr/>
      </dsp:nvSpPr>
      <dsp:spPr>
        <a:xfrm>
          <a:off x="1754006" y="709202"/>
          <a:ext cx="396590" cy="396693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87C36F-CA1C-4FA9-A9D2-A2F4D61673E1}">
      <dsp:nvSpPr>
        <dsp:cNvPr id="0" name=""/>
        <dsp:cNvSpPr/>
      </dsp:nvSpPr>
      <dsp:spPr>
        <a:xfrm rot="5400000">
          <a:off x="3311601" y="709253"/>
          <a:ext cx="396693" cy="396590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1025854"/>
                <a:satOff val="-366"/>
                <a:lumOff val="588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025854"/>
                <a:satOff val="-366"/>
                <a:lumOff val="588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025854"/>
                <a:satOff val="-366"/>
                <a:lumOff val="588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4213E0-5BC7-4351-8E7C-69CA58B4C29B}">
      <dsp:nvSpPr>
        <dsp:cNvPr id="0" name=""/>
        <dsp:cNvSpPr/>
      </dsp:nvSpPr>
      <dsp:spPr>
        <a:xfrm rot="16200000">
          <a:off x="1753955" y="1623918"/>
          <a:ext cx="396693" cy="396590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2051708"/>
                <a:satOff val="-733"/>
                <a:lumOff val="1177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2051708"/>
                <a:satOff val="-733"/>
                <a:lumOff val="1177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2051708"/>
                <a:satOff val="-733"/>
                <a:lumOff val="1177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CCEA351-EA2B-47B0-B93A-AFD7F359B0F7}">
      <dsp:nvSpPr>
        <dsp:cNvPr id="0" name=""/>
        <dsp:cNvSpPr/>
      </dsp:nvSpPr>
      <dsp:spPr>
        <a:xfrm rot="10800000">
          <a:off x="3311652" y="1623867"/>
          <a:ext cx="396590" cy="396693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3077562"/>
                <a:satOff val="-1099"/>
                <a:lumOff val="176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3077562"/>
                <a:satOff val="-1099"/>
                <a:lumOff val="176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3077562"/>
                <a:satOff val="-1099"/>
                <a:lumOff val="176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CFFE61-09F5-4539-B7ED-548D3B971DE2}">
      <dsp:nvSpPr>
        <dsp:cNvPr id="0" name=""/>
        <dsp:cNvSpPr/>
      </dsp:nvSpPr>
      <dsp:spPr>
        <a:xfrm>
          <a:off x="4064626" y="29128"/>
          <a:ext cx="1165589" cy="777056"/>
        </a:xfrm>
        <a:prstGeom prst="rect">
          <a:avLst/>
        </a:prstGeom>
        <a:gradFill rotWithShape="0">
          <a:gsLst>
            <a:gs pos="0">
              <a:schemeClr val="accent5">
                <a:tint val="50000"/>
                <a:hueOff val="5165165"/>
                <a:satOff val="-1458"/>
                <a:lumOff val="3798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tint val="50000"/>
                <a:hueOff val="5165165"/>
                <a:satOff val="-1458"/>
                <a:lumOff val="3798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tint val="50000"/>
                <a:hueOff val="5165165"/>
                <a:satOff val="-1458"/>
                <a:lumOff val="3798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5B64A18-9CBA-4DD1-972D-7D772A394307}">
      <dsp:nvSpPr>
        <dsp:cNvPr id="0" name=""/>
        <dsp:cNvSpPr/>
      </dsp:nvSpPr>
      <dsp:spPr>
        <a:xfrm>
          <a:off x="5278883" y="854776"/>
          <a:ext cx="1651352" cy="10200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baseline="0" dirty="0" smtClean="0"/>
            <a:t>المستويات الإدارية</a:t>
          </a:r>
          <a:endParaRPr lang="ar-SA" sz="2100" b="1" kern="1200" dirty="0"/>
        </a:p>
      </dsp:txBody>
      <dsp:txXfrm>
        <a:off x="5278883" y="854776"/>
        <a:ext cx="1651352" cy="1020011"/>
      </dsp:txXfrm>
    </dsp:sp>
    <dsp:sp modelId="{04461306-8AA3-4243-B49F-9AE642996899}">
      <dsp:nvSpPr>
        <dsp:cNvPr id="0" name=""/>
        <dsp:cNvSpPr/>
      </dsp:nvSpPr>
      <dsp:spPr>
        <a:xfrm>
          <a:off x="5133184" y="709202"/>
          <a:ext cx="396590" cy="396693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4103417"/>
                <a:satOff val="-1466"/>
                <a:lumOff val="235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4103417"/>
                <a:satOff val="-1466"/>
                <a:lumOff val="235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4103417"/>
                <a:satOff val="-1466"/>
                <a:lumOff val="235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6052822-09BC-4722-8DD6-D76E86367E2B}">
      <dsp:nvSpPr>
        <dsp:cNvPr id="0" name=""/>
        <dsp:cNvSpPr/>
      </dsp:nvSpPr>
      <dsp:spPr>
        <a:xfrm rot="5400000">
          <a:off x="6690779" y="709253"/>
          <a:ext cx="396693" cy="396590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5129271"/>
                <a:satOff val="-1832"/>
                <a:lumOff val="294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5129271"/>
                <a:satOff val="-1832"/>
                <a:lumOff val="294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5129271"/>
                <a:satOff val="-1832"/>
                <a:lumOff val="294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7E21FC-3D37-4BAD-A92F-28859D03B81E}">
      <dsp:nvSpPr>
        <dsp:cNvPr id="0" name=""/>
        <dsp:cNvSpPr/>
      </dsp:nvSpPr>
      <dsp:spPr>
        <a:xfrm rot="16200000">
          <a:off x="5133133" y="1623918"/>
          <a:ext cx="396693" cy="396590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6155125"/>
                <a:satOff val="-2198"/>
                <a:lumOff val="353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6155125"/>
                <a:satOff val="-2198"/>
                <a:lumOff val="353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6155125"/>
                <a:satOff val="-2198"/>
                <a:lumOff val="353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57294C-8CC5-4A62-BA88-C46F386B1D36}">
      <dsp:nvSpPr>
        <dsp:cNvPr id="0" name=""/>
        <dsp:cNvSpPr/>
      </dsp:nvSpPr>
      <dsp:spPr>
        <a:xfrm rot="10800000">
          <a:off x="6690830" y="1623867"/>
          <a:ext cx="396590" cy="396693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7180979"/>
                <a:satOff val="-2565"/>
                <a:lumOff val="4118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7180979"/>
                <a:satOff val="-2565"/>
                <a:lumOff val="4118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7180979"/>
                <a:satOff val="-2565"/>
                <a:lumOff val="4118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60F5C6-75CA-48A4-8D8D-039D3C0327A3}">
      <dsp:nvSpPr>
        <dsp:cNvPr id="0" name=""/>
        <dsp:cNvSpPr/>
      </dsp:nvSpPr>
      <dsp:spPr>
        <a:xfrm>
          <a:off x="685448" y="2322839"/>
          <a:ext cx="1165589" cy="777056"/>
        </a:xfrm>
        <a:prstGeom prst="rect">
          <a:avLst/>
        </a:prstGeom>
        <a:gradFill rotWithShape="0">
          <a:gsLst>
            <a:gs pos="0">
              <a:schemeClr val="accent5">
                <a:tint val="50000"/>
                <a:hueOff val="10330331"/>
                <a:satOff val="-2916"/>
                <a:lumOff val="759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tint val="50000"/>
                <a:hueOff val="10330331"/>
                <a:satOff val="-2916"/>
                <a:lumOff val="759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tint val="50000"/>
                <a:hueOff val="10330331"/>
                <a:satOff val="-2916"/>
                <a:lumOff val="759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A6F84529-6E64-483F-A27A-259A6B49F6B3}">
      <dsp:nvSpPr>
        <dsp:cNvPr id="0" name=""/>
        <dsp:cNvSpPr/>
      </dsp:nvSpPr>
      <dsp:spPr>
        <a:xfrm>
          <a:off x="1899705" y="3148487"/>
          <a:ext cx="1651352" cy="10200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baseline="0" dirty="0" smtClean="0"/>
            <a:t>خطوط السلطة</a:t>
          </a:r>
          <a:endParaRPr lang="ar-SA" sz="2100" b="1" kern="1200" dirty="0"/>
        </a:p>
      </dsp:txBody>
      <dsp:txXfrm>
        <a:off x="1899705" y="3148487"/>
        <a:ext cx="1651352" cy="1020011"/>
      </dsp:txXfrm>
    </dsp:sp>
    <dsp:sp modelId="{5185C0B9-5395-4460-B949-FF061FB5F575}">
      <dsp:nvSpPr>
        <dsp:cNvPr id="0" name=""/>
        <dsp:cNvSpPr/>
      </dsp:nvSpPr>
      <dsp:spPr>
        <a:xfrm>
          <a:off x="1754006" y="3002913"/>
          <a:ext cx="396590" cy="396693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8206834"/>
                <a:satOff val="-2931"/>
                <a:lumOff val="4707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8206834"/>
                <a:satOff val="-2931"/>
                <a:lumOff val="4707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8206834"/>
                <a:satOff val="-2931"/>
                <a:lumOff val="4707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6BF6441-AFDA-408E-84A4-E1A239081E86}">
      <dsp:nvSpPr>
        <dsp:cNvPr id="0" name=""/>
        <dsp:cNvSpPr/>
      </dsp:nvSpPr>
      <dsp:spPr>
        <a:xfrm rot="5400000">
          <a:off x="3311601" y="3002965"/>
          <a:ext cx="396693" cy="396590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9232688"/>
                <a:satOff val="-3298"/>
                <a:lumOff val="529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9232688"/>
                <a:satOff val="-3298"/>
                <a:lumOff val="529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9232688"/>
                <a:satOff val="-3298"/>
                <a:lumOff val="529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8D28F84-A0D8-446B-B61B-BC12EDDB0235}">
      <dsp:nvSpPr>
        <dsp:cNvPr id="0" name=""/>
        <dsp:cNvSpPr/>
      </dsp:nvSpPr>
      <dsp:spPr>
        <a:xfrm rot="16200000">
          <a:off x="1753955" y="3917629"/>
          <a:ext cx="396693" cy="396590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10258542"/>
                <a:satOff val="-3664"/>
                <a:lumOff val="588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0258542"/>
                <a:satOff val="-3664"/>
                <a:lumOff val="588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0258542"/>
                <a:satOff val="-3664"/>
                <a:lumOff val="588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47471A-E92E-44AA-8346-C24141E21B3C}">
      <dsp:nvSpPr>
        <dsp:cNvPr id="0" name=""/>
        <dsp:cNvSpPr/>
      </dsp:nvSpPr>
      <dsp:spPr>
        <a:xfrm rot="10800000">
          <a:off x="3311652" y="3917578"/>
          <a:ext cx="396590" cy="396693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11284395"/>
                <a:satOff val="-4030"/>
                <a:lumOff val="647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1284395"/>
                <a:satOff val="-4030"/>
                <a:lumOff val="647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1284395"/>
                <a:satOff val="-4030"/>
                <a:lumOff val="647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17F282-F310-463B-AD5A-8FEDA26F6047}">
      <dsp:nvSpPr>
        <dsp:cNvPr id="0" name=""/>
        <dsp:cNvSpPr/>
      </dsp:nvSpPr>
      <dsp:spPr>
        <a:xfrm>
          <a:off x="4064626" y="2322839"/>
          <a:ext cx="1165589" cy="777056"/>
        </a:xfrm>
        <a:prstGeom prst="rect">
          <a:avLst/>
        </a:prstGeom>
        <a:gradFill rotWithShape="0">
          <a:gsLst>
            <a:gs pos="0">
              <a:schemeClr val="accent5">
                <a:tint val="50000"/>
                <a:hueOff val="15495496"/>
                <a:satOff val="-4374"/>
                <a:lumOff val="1139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tint val="50000"/>
                <a:hueOff val="15495496"/>
                <a:satOff val="-4374"/>
                <a:lumOff val="1139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tint val="50000"/>
                <a:hueOff val="15495496"/>
                <a:satOff val="-4374"/>
                <a:lumOff val="1139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59157ED-F9BE-4084-9E5B-8ABCF7480173}">
      <dsp:nvSpPr>
        <dsp:cNvPr id="0" name=""/>
        <dsp:cNvSpPr/>
      </dsp:nvSpPr>
      <dsp:spPr>
        <a:xfrm>
          <a:off x="5278883" y="3148487"/>
          <a:ext cx="1651352" cy="10200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baseline="0" dirty="0" smtClean="0"/>
            <a:t>نطاق الإشراف</a:t>
          </a:r>
          <a:endParaRPr lang="ar-SA" sz="2100" b="1" kern="1200" dirty="0"/>
        </a:p>
      </dsp:txBody>
      <dsp:txXfrm>
        <a:off x="5278883" y="3148487"/>
        <a:ext cx="1651352" cy="1020011"/>
      </dsp:txXfrm>
    </dsp:sp>
    <dsp:sp modelId="{91FF0E09-CB9D-47BC-AD07-19F2F54608CF}">
      <dsp:nvSpPr>
        <dsp:cNvPr id="0" name=""/>
        <dsp:cNvSpPr/>
      </dsp:nvSpPr>
      <dsp:spPr>
        <a:xfrm>
          <a:off x="5133184" y="3002913"/>
          <a:ext cx="396590" cy="396693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12310249"/>
                <a:satOff val="-4397"/>
                <a:lumOff val="706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2310249"/>
                <a:satOff val="-4397"/>
                <a:lumOff val="706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2310249"/>
                <a:satOff val="-4397"/>
                <a:lumOff val="706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C7D638-9D77-4AD8-AC6E-E41360641DF6}">
      <dsp:nvSpPr>
        <dsp:cNvPr id="0" name=""/>
        <dsp:cNvSpPr/>
      </dsp:nvSpPr>
      <dsp:spPr>
        <a:xfrm rot="5400000">
          <a:off x="6690779" y="3002965"/>
          <a:ext cx="396693" cy="396590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13336104"/>
                <a:satOff val="-4763"/>
                <a:lumOff val="7648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3336104"/>
                <a:satOff val="-4763"/>
                <a:lumOff val="7648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3336104"/>
                <a:satOff val="-4763"/>
                <a:lumOff val="7648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6EA22E-AF71-45C8-8CB1-403508DC03B4}">
      <dsp:nvSpPr>
        <dsp:cNvPr id="0" name=""/>
        <dsp:cNvSpPr/>
      </dsp:nvSpPr>
      <dsp:spPr>
        <a:xfrm rot="16200000">
          <a:off x="5133133" y="3917629"/>
          <a:ext cx="396693" cy="396590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14361958"/>
                <a:satOff val="-5130"/>
                <a:lumOff val="8237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4361958"/>
                <a:satOff val="-5130"/>
                <a:lumOff val="8237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4361958"/>
                <a:satOff val="-5130"/>
                <a:lumOff val="8237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B70BB4-2298-4A72-83E2-A5A868DCC5AB}">
      <dsp:nvSpPr>
        <dsp:cNvPr id="0" name=""/>
        <dsp:cNvSpPr/>
      </dsp:nvSpPr>
      <dsp:spPr>
        <a:xfrm rot="10800000">
          <a:off x="6690830" y="3917578"/>
          <a:ext cx="396590" cy="396693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15387812"/>
                <a:satOff val="-5496"/>
                <a:lumOff val="882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5387812"/>
                <a:satOff val="-5496"/>
                <a:lumOff val="882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5387812"/>
                <a:satOff val="-5496"/>
                <a:lumOff val="882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F0EE54-E7C1-4D1A-83CC-211D3627A7A2}">
      <dsp:nvSpPr>
        <dsp:cNvPr id="0" name=""/>
        <dsp:cNvSpPr/>
      </dsp:nvSpPr>
      <dsp:spPr>
        <a:xfrm rot="1053709">
          <a:off x="2286982" y="2427272"/>
          <a:ext cx="2089087" cy="43242"/>
        </a:xfrm>
        <a:custGeom>
          <a:avLst/>
          <a:gdLst/>
          <a:ahLst/>
          <a:cxnLst/>
          <a:rect l="0" t="0" r="0" b="0"/>
          <a:pathLst>
            <a:path>
              <a:moveTo>
                <a:pt x="0" y="21621"/>
              </a:moveTo>
              <a:lnTo>
                <a:pt x="2089087" y="21621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274042-5E84-4A30-88C2-C6C9E987B65D}">
      <dsp:nvSpPr>
        <dsp:cNvPr id="0" name=""/>
        <dsp:cNvSpPr/>
      </dsp:nvSpPr>
      <dsp:spPr>
        <a:xfrm rot="21536482">
          <a:off x="2335434" y="1867972"/>
          <a:ext cx="2728593" cy="43242"/>
        </a:xfrm>
        <a:custGeom>
          <a:avLst/>
          <a:gdLst/>
          <a:ahLst/>
          <a:cxnLst/>
          <a:rect l="0" t="0" r="0" b="0"/>
          <a:pathLst>
            <a:path>
              <a:moveTo>
                <a:pt x="0" y="21621"/>
              </a:moveTo>
              <a:lnTo>
                <a:pt x="2728593" y="21621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7AE7C-2B30-46AE-987B-EA6DC439EF7B}">
      <dsp:nvSpPr>
        <dsp:cNvPr id="0" name=""/>
        <dsp:cNvSpPr/>
      </dsp:nvSpPr>
      <dsp:spPr>
        <a:xfrm rot="20358369">
          <a:off x="2260760" y="1248104"/>
          <a:ext cx="2322027" cy="43242"/>
        </a:xfrm>
        <a:custGeom>
          <a:avLst/>
          <a:gdLst/>
          <a:ahLst/>
          <a:cxnLst/>
          <a:rect l="0" t="0" r="0" b="0"/>
          <a:pathLst>
            <a:path>
              <a:moveTo>
                <a:pt x="0" y="21621"/>
              </a:moveTo>
              <a:lnTo>
                <a:pt x="2322027" y="21621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F92C44-8947-4B08-90B3-5AC83BFAD76B}">
      <dsp:nvSpPr>
        <dsp:cNvPr id="0" name=""/>
        <dsp:cNvSpPr/>
      </dsp:nvSpPr>
      <dsp:spPr>
        <a:xfrm>
          <a:off x="292595" y="974380"/>
          <a:ext cx="1613188" cy="1867310"/>
        </a:xfrm>
        <a:prstGeom prst="ellipse">
          <a:avLst/>
        </a:prstGeom>
        <a:solidFill>
          <a:srgbClr val="FFC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1A94941-17C6-4886-9F18-3D5055E54166}">
      <dsp:nvSpPr>
        <dsp:cNvPr id="0" name=""/>
        <dsp:cNvSpPr/>
      </dsp:nvSpPr>
      <dsp:spPr>
        <a:xfrm>
          <a:off x="4115266" y="113556"/>
          <a:ext cx="2455606" cy="860815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kern="1200" baseline="0" dirty="0" smtClean="0"/>
            <a:t>الإيجابي</a:t>
          </a:r>
          <a:endParaRPr lang="ar-SA" sz="4200" kern="1200" dirty="0"/>
        </a:p>
      </dsp:txBody>
      <dsp:txXfrm>
        <a:off x="4474881" y="239619"/>
        <a:ext cx="1736376" cy="608689"/>
      </dsp:txXfrm>
    </dsp:sp>
    <dsp:sp modelId="{A2B0FF79-D912-4E4A-8531-7E75A0965DF4}">
      <dsp:nvSpPr>
        <dsp:cNvPr id="0" name=""/>
        <dsp:cNvSpPr/>
      </dsp:nvSpPr>
      <dsp:spPr>
        <a:xfrm>
          <a:off x="5061983" y="1355378"/>
          <a:ext cx="2710886" cy="967991"/>
        </a:xfrm>
        <a:prstGeom prst="ellipse">
          <a:avLst/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kern="1200" baseline="0" dirty="0" smtClean="0"/>
            <a:t>السلبي</a:t>
          </a:r>
          <a:endParaRPr lang="ar-SA" sz="4200" kern="1200" dirty="0"/>
        </a:p>
      </dsp:txBody>
      <dsp:txXfrm>
        <a:off x="5458983" y="1497137"/>
        <a:ext cx="1916886" cy="684473"/>
      </dsp:txXfrm>
    </dsp:sp>
    <dsp:sp modelId="{2688AD7E-921A-45D3-A5A7-DC4A02FFB7AD}">
      <dsp:nvSpPr>
        <dsp:cNvPr id="0" name=""/>
        <dsp:cNvSpPr/>
      </dsp:nvSpPr>
      <dsp:spPr>
        <a:xfrm>
          <a:off x="4051745" y="2595711"/>
          <a:ext cx="2412326" cy="925708"/>
        </a:xfrm>
        <a:prstGeom prst="ellipse">
          <a:avLst/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kern="1200" baseline="0" dirty="0" smtClean="0"/>
            <a:t>المحايد</a:t>
          </a:r>
          <a:endParaRPr lang="ar-SA" sz="4200" kern="1200" dirty="0"/>
        </a:p>
      </dsp:txBody>
      <dsp:txXfrm>
        <a:off x="4405022" y="2731278"/>
        <a:ext cx="1705772" cy="65457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129ABE-AB9F-4903-80F9-5947E43E6E4C}">
      <dsp:nvSpPr>
        <dsp:cNvPr id="0" name=""/>
        <dsp:cNvSpPr/>
      </dsp:nvSpPr>
      <dsp:spPr>
        <a:xfrm>
          <a:off x="3240182" y="964768"/>
          <a:ext cx="1292504" cy="129250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CFA92745-C6CC-43F8-ACBC-0BE3495562CD}">
      <dsp:nvSpPr>
        <dsp:cNvPr id="0" name=""/>
        <dsp:cNvSpPr/>
      </dsp:nvSpPr>
      <dsp:spPr>
        <a:xfrm>
          <a:off x="3078619" y="0"/>
          <a:ext cx="1615630" cy="88011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baseline="0" dirty="0" err="1" smtClean="0"/>
            <a:t>الانتروبولوجي</a:t>
          </a:r>
          <a:endParaRPr lang="ar-SA" sz="2700" b="1" kern="1200" dirty="0"/>
        </a:p>
      </dsp:txBody>
      <dsp:txXfrm>
        <a:off x="3078619" y="0"/>
        <a:ext cx="1615630" cy="880110"/>
      </dsp:txXfrm>
    </dsp:sp>
    <dsp:sp modelId="{B0156FF6-08CC-4B36-96C0-5754D726B22C}">
      <dsp:nvSpPr>
        <dsp:cNvPr id="0" name=""/>
        <dsp:cNvSpPr/>
      </dsp:nvSpPr>
      <dsp:spPr>
        <a:xfrm>
          <a:off x="3659708" y="1207008"/>
          <a:ext cx="1292504" cy="129250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8FF75640-79D9-44DF-988B-643FBB744FE1}">
      <dsp:nvSpPr>
        <dsp:cNvPr id="0" name=""/>
        <dsp:cNvSpPr/>
      </dsp:nvSpPr>
      <dsp:spPr>
        <a:xfrm>
          <a:off x="5048073" y="838199"/>
          <a:ext cx="1531079" cy="96393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baseline="0" dirty="0" err="1" smtClean="0"/>
            <a:t>الإقتصاد</a:t>
          </a:r>
          <a:endParaRPr lang="ar-SA" sz="2700" b="1" kern="1200" dirty="0"/>
        </a:p>
      </dsp:txBody>
      <dsp:txXfrm>
        <a:off x="5048073" y="838199"/>
        <a:ext cx="1531079" cy="963930"/>
      </dsp:txXfrm>
    </dsp:sp>
    <dsp:sp modelId="{0EE4D429-8D5F-4791-8BB1-AE51D4E41133}">
      <dsp:nvSpPr>
        <dsp:cNvPr id="0" name=""/>
        <dsp:cNvSpPr/>
      </dsp:nvSpPr>
      <dsp:spPr>
        <a:xfrm>
          <a:off x="3659708" y="1691487"/>
          <a:ext cx="1292504" cy="1292504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DF5E1C85-3C7B-4E46-8FCE-7F0DC5D590F8}">
      <dsp:nvSpPr>
        <dsp:cNvPr id="0" name=""/>
        <dsp:cNvSpPr/>
      </dsp:nvSpPr>
      <dsp:spPr>
        <a:xfrm>
          <a:off x="5048073" y="2275713"/>
          <a:ext cx="1531079" cy="107708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baseline="0" dirty="0" smtClean="0"/>
            <a:t>التاريخ</a:t>
          </a:r>
          <a:endParaRPr lang="ar-SA" sz="2700" b="1" kern="1200" dirty="0"/>
        </a:p>
      </dsp:txBody>
      <dsp:txXfrm>
        <a:off x="5048073" y="2275713"/>
        <a:ext cx="1531079" cy="1077087"/>
      </dsp:txXfrm>
    </dsp:sp>
    <dsp:sp modelId="{3EC2B86F-B4E9-43CB-B7FB-4B6EF9094C44}">
      <dsp:nvSpPr>
        <dsp:cNvPr id="0" name=""/>
        <dsp:cNvSpPr/>
      </dsp:nvSpPr>
      <dsp:spPr>
        <a:xfrm>
          <a:off x="3240182" y="1934146"/>
          <a:ext cx="1292504" cy="1292504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CB7904F5-A2A9-4691-91EC-080F85C4E32D}">
      <dsp:nvSpPr>
        <dsp:cNvPr id="0" name=""/>
        <dsp:cNvSpPr/>
      </dsp:nvSpPr>
      <dsp:spPr>
        <a:xfrm>
          <a:off x="3078619" y="3310890"/>
          <a:ext cx="1615630" cy="88011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baseline="0" dirty="0" smtClean="0"/>
            <a:t>العلوم السياسية</a:t>
          </a:r>
          <a:endParaRPr lang="ar-SA" sz="2700" b="1" kern="1200" dirty="0"/>
        </a:p>
      </dsp:txBody>
      <dsp:txXfrm>
        <a:off x="3078619" y="3310890"/>
        <a:ext cx="1615630" cy="880110"/>
      </dsp:txXfrm>
    </dsp:sp>
    <dsp:sp modelId="{84710074-85CB-4A06-B855-B84BD20B64BD}">
      <dsp:nvSpPr>
        <dsp:cNvPr id="0" name=""/>
        <dsp:cNvSpPr/>
      </dsp:nvSpPr>
      <dsp:spPr>
        <a:xfrm>
          <a:off x="2820657" y="1691487"/>
          <a:ext cx="1292504" cy="1292504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16D3D720-E1FD-4AC8-9117-30A7044F1956}">
      <dsp:nvSpPr>
        <dsp:cNvPr id="0" name=""/>
        <dsp:cNvSpPr/>
      </dsp:nvSpPr>
      <dsp:spPr>
        <a:xfrm>
          <a:off x="1193717" y="2275713"/>
          <a:ext cx="1531079" cy="107708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baseline="0" dirty="0" smtClean="0"/>
            <a:t>علم النفس</a:t>
          </a:r>
          <a:endParaRPr lang="ar-SA" sz="2700" b="1" kern="1200" dirty="0"/>
        </a:p>
      </dsp:txBody>
      <dsp:txXfrm>
        <a:off x="1193717" y="2275713"/>
        <a:ext cx="1531079" cy="1077087"/>
      </dsp:txXfrm>
    </dsp:sp>
    <dsp:sp modelId="{B0869C59-A0FB-482A-8157-69923AB1C7DA}">
      <dsp:nvSpPr>
        <dsp:cNvPr id="0" name=""/>
        <dsp:cNvSpPr/>
      </dsp:nvSpPr>
      <dsp:spPr>
        <a:xfrm>
          <a:off x="2820657" y="1207008"/>
          <a:ext cx="1292504" cy="129250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9AA551D9-0A16-4EFC-A63F-47A2FEB9CC6E}">
      <dsp:nvSpPr>
        <dsp:cNvPr id="0" name=""/>
        <dsp:cNvSpPr/>
      </dsp:nvSpPr>
      <dsp:spPr>
        <a:xfrm>
          <a:off x="1193717" y="838199"/>
          <a:ext cx="1531079" cy="107708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baseline="0" dirty="0" smtClean="0"/>
            <a:t>علم </a:t>
          </a:r>
          <a:r>
            <a:rPr lang="ar-SA" sz="2700" b="1" kern="1200" baseline="0" dirty="0" err="1" smtClean="0"/>
            <a:t>الإجتماع</a:t>
          </a:r>
          <a:endParaRPr lang="ar-SA" sz="2700" b="1" kern="1200" dirty="0"/>
        </a:p>
      </dsp:txBody>
      <dsp:txXfrm>
        <a:off x="1193717" y="838199"/>
        <a:ext cx="1531079" cy="10770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AD9F825-CDC4-4C6A-AEF7-9D58F6C46BB5}" type="datetimeFigureOut">
              <a:rPr lang="ar-SA" smtClean="0"/>
              <a:t>8/8/1442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5FB2870-0C1D-4DB7-B071-EF7D1C3BBE1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5668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B2870-0C1D-4DB7-B071-EF7D1C3BBE12}" type="slidenum">
              <a:rPr lang="ar-SA" smtClean="0"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02518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31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723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285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3266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465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9437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56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198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25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8254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472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873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948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4829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7409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9336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4915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3527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9328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305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9451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3693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8850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346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3106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3195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061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297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442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891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29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91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906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8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194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29540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ar-SA" sz="9600" b="1" dirty="0" smtClean="0">
                <a:solidFill>
                  <a:srgbClr val="002060"/>
                </a:solidFill>
              </a:rPr>
              <a:t>السلوك التنظيمي</a:t>
            </a:r>
            <a:endParaRPr lang="en-US" sz="9600" b="1" dirty="0">
              <a:solidFill>
                <a:srgbClr val="00206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040" y="2362200"/>
            <a:ext cx="6553199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773338" cy="990599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400" b="1" dirty="0" smtClean="0">
                <a:solidFill>
                  <a:srgbClr val="7030A0"/>
                </a:solidFill>
              </a:rPr>
              <a:t>العلاقات السلوكية</a:t>
            </a:r>
            <a:endParaRPr lang="ar-SA" sz="4400" b="1" dirty="0">
              <a:solidFill>
                <a:srgbClr val="7030A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70724846"/>
              </p:ext>
            </p:extLst>
          </p:nvPr>
        </p:nvGraphicFramePr>
        <p:xfrm>
          <a:off x="685330" y="1676401"/>
          <a:ext cx="777287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750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3338" cy="11340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C00000"/>
                </a:solidFill>
              </a:rPr>
              <a:t>العوامل التي تحدد سلوك الإنسان</a:t>
            </a:r>
            <a:endParaRPr lang="ar-SA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56257565"/>
              </p:ext>
            </p:extLst>
          </p:nvPr>
        </p:nvGraphicFramePr>
        <p:xfrm>
          <a:off x="685330" y="1828801"/>
          <a:ext cx="777287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54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3338" cy="11340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7030A0"/>
                </a:solidFill>
              </a:rPr>
              <a:t>التنظيم الإداري </a:t>
            </a:r>
            <a:endParaRPr lang="ar-SA" sz="40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00400" y="1295400"/>
            <a:ext cx="5715000" cy="5410200"/>
          </a:xfrm>
        </p:spPr>
        <p:txBody>
          <a:bodyPr>
            <a:normAutofit fontScale="92500"/>
          </a:bodyPr>
          <a:lstStyle/>
          <a:p>
            <a:pPr algn="just" rtl="1">
              <a:lnSpc>
                <a:spcPct val="200000"/>
              </a:lnSpc>
              <a:buFont typeface="Wingdings" pitchFamily="2" charset="2"/>
              <a:buChar char="Ø"/>
            </a:pPr>
            <a:r>
              <a:rPr lang="ar-SA" sz="2400" b="1" dirty="0" smtClean="0">
                <a:solidFill>
                  <a:srgbClr val="DC30B7"/>
                </a:solidFill>
              </a:rPr>
              <a:t>نظر بعض العلماء إلى التنظيم الإداري على أنه : </a:t>
            </a:r>
            <a:r>
              <a:rPr lang="ar-SA" sz="2400" dirty="0" smtClean="0"/>
              <a:t>مجموعة من الناس تقوم بعمل مشترك لتحقيق هدف معين.</a:t>
            </a:r>
          </a:p>
          <a:p>
            <a:pPr algn="just" rtl="1">
              <a:lnSpc>
                <a:spcPct val="200000"/>
              </a:lnSpc>
              <a:buFont typeface="Wingdings" pitchFamily="2" charset="2"/>
              <a:buChar char="Ø"/>
            </a:pPr>
            <a:r>
              <a:rPr lang="ar-SA" sz="2400" b="1" dirty="0" smtClean="0">
                <a:solidFill>
                  <a:srgbClr val="00B050"/>
                </a:solidFill>
              </a:rPr>
              <a:t>ونظر بعض آخر إليه </a:t>
            </a:r>
            <a:r>
              <a:rPr lang="ar-SA" sz="2400" dirty="0" smtClean="0"/>
              <a:t>كمنظمة إدارية تتكون من أهداف وأفراد وهيكل تنظيمي وأدوات.</a:t>
            </a:r>
          </a:p>
          <a:p>
            <a:pPr algn="just" rtl="1">
              <a:lnSpc>
                <a:spcPct val="200000"/>
              </a:lnSpc>
              <a:buFont typeface="Wingdings" pitchFamily="2" charset="2"/>
              <a:buChar char="Ø"/>
            </a:pPr>
            <a:r>
              <a:rPr lang="ar-SA" sz="2400" b="1" dirty="0" smtClean="0">
                <a:solidFill>
                  <a:srgbClr val="C00000"/>
                </a:solidFill>
              </a:rPr>
              <a:t>أما المدرسة الكلاسيكية والعلمية نظرت إليه </a:t>
            </a:r>
            <a:r>
              <a:rPr lang="ar-SA" sz="2400" dirty="0" smtClean="0"/>
              <a:t>على أساس أنه هيكل يوضح </a:t>
            </a:r>
            <a:r>
              <a:rPr lang="ar-SA" sz="2400" dirty="0" err="1" smtClean="0"/>
              <a:t>الإختصاصات</a:t>
            </a:r>
            <a:r>
              <a:rPr lang="ar-SA" sz="2400" dirty="0" smtClean="0"/>
              <a:t> والعلاقات بين الأقسام والوحدات والأفراد.</a:t>
            </a:r>
            <a:endParaRPr lang="ar-SA" sz="2400" dirty="0"/>
          </a:p>
        </p:txBody>
      </p:sp>
      <p:pic>
        <p:nvPicPr>
          <p:cNvPr id="1026" name="Picture 2" descr="C:\Users\hp\Desktop\mex\flash_gettynew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" y="1371600"/>
            <a:ext cx="2971800" cy="522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430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rgbClr val="00B050"/>
                </a:solidFill>
              </a:rPr>
              <a:t>مبادئ التنظيم الإداري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447800"/>
            <a:ext cx="7772870" cy="4952999"/>
          </a:xfrm>
        </p:spPr>
        <p:txBody>
          <a:bodyPr>
            <a:normAutofit/>
          </a:bodyPr>
          <a:lstStyle/>
          <a:p>
            <a:pPr marL="457200" indent="-457200" algn="r" rtl="1">
              <a:lnSpc>
                <a:spcPct val="200000"/>
              </a:lnSpc>
              <a:buAutoNum type="arabicPeriod"/>
            </a:pPr>
            <a:r>
              <a:rPr lang="ar-SA" sz="2400" b="1" dirty="0" smtClean="0"/>
              <a:t>تحديد الأهداف.</a:t>
            </a:r>
          </a:p>
          <a:p>
            <a:pPr marL="457200" indent="-457200" algn="r" rtl="1">
              <a:lnSpc>
                <a:spcPct val="200000"/>
              </a:lnSpc>
              <a:buAutoNum type="arabicPeriod"/>
            </a:pPr>
            <a:r>
              <a:rPr lang="ar-SA" sz="2400" b="1" dirty="0"/>
              <a:t> </a:t>
            </a:r>
            <a:r>
              <a:rPr lang="ar-SA" sz="2400" b="1" dirty="0" smtClean="0"/>
              <a:t>تقسيم العمل.</a:t>
            </a:r>
          </a:p>
          <a:p>
            <a:pPr marL="457200" indent="-457200" algn="r" rtl="1">
              <a:lnSpc>
                <a:spcPct val="200000"/>
              </a:lnSpc>
              <a:buAutoNum type="arabicPeriod"/>
            </a:pPr>
            <a:r>
              <a:rPr lang="ar-SA" sz="2400" b="1" dirty="0" smtClean="0"/>
              <a:t>الهيكل أي التدرج الهرمي.</a:t>
            </a:r>
          </a:p>
          <a:p>
            <a:pPr marL="457200" indent="-457200" algn="r" rtl="1">
              <a:lnSpc>
                <a:spcPct val="200000"/>
              </a:lnSpc>
              <a:buAutoNum type="arabicPeriod"/>
            </a:pPr>
            <a:r>
              <a:rPr lang="ar-SA" sz="2400" b="1" dirty="0" smtClean="0"/>
              <a:t>وجود القوانين واللوائح.</a:t>
            </a:r>
          </a:p>
          <a:p>
            <a:pPr marL="457200" indent="-457200" algn="r" rtl="1">
              <a:lnSpc>
                <a:spcPct val="200000"/>
              </a:lnSpc>
              <a:buAutoNum type="arabicPeriod"/>
            </a:pPr>
            <a:r>
              <a:rPr lang="ar-SA" sz="2400" b="1" dirty="0" smtClean="0"/>
              <a:t>تقديم المصلحة العامة على المصلحة الخاصة.</a:t>
            </a:r>
            <a:endParaRPr lang="ar-SA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5000"/>
            <a:ext cx="4267200" cy="288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8926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398" y="152400"/>
            <a:ext cx="8534402" cy="6477000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300000"/>
              </a:lnSpc>
              <a:buNone/>
            </a:pPr>
            <a:r>
              <a:rPr lang="ar-SA" sz="2400" b="1" dirty="0" smtClean="0"/>
              <a:t>6. وحدة التوجيه.</a:t>
            </a:r>
          </a:p>
          <a:p>
            <a:pPr marL="0" indent="0" algn="r" rtl="1">
              <a:lnSpc>
                <a:spcPct val="300000"/>
              </a:lnSpc>
              <a:buNone/>
            </a:pPr>
            <a:r>
              <a:rPr lang="ar-SA" sz="2400" b="1" dirty="0" smtClean="0"/>
              <a:t>7. وحدة الأمر.</a:t>
            </a:r>
          </a:p>
          <a:p>
            <a:pPr marL="0" indent="0" algn="r" rtl="1">
              <a:lnSpc>
                <a:spcPct val="300000"/>
              </a:lnSpc>
              <a:buNone/>
            </a:pPr>
            <a:r>
              <a:rPr lang="ar-SA" sz="2400" b="1" dirty="0" smtClean="0"/>
              <a:t>8. تكافؤ السلطة والمسئولية.</a:t>
            </a:r>
          </a:p>
          <a:p>
            <a:pPr marL="0" indent="0" algn="r" rtl="1">
              <a:lnSpc>
                <a:spcPct val="300000"/>
              </a:lnSpc>
              <a:buNone/>
            </a:pPr>
            <a:r>
              <a:rPr lang="ar-SA" sz="2400" b="1" dirty="0" smtClean="0"/>
              <a:t>9. تفويض السلطة.</a:t>
            </a:r>
          </a:p>
          <a:p>
            <a:pPr marL="0" indent="0" algn="r" rtl="1">
              <a:lnSpc>
                <a:spcPct val="300000"/>
              </a:lnSpc>
              <a:buNone/>
            </a:pPr>
            <a:r>
              <a:rPr lang="ar-SA" sz="2400" b="1" dirty="0" smtClean="0"/>
              <a:t>10. مراعاة المؤهلات والكفاءة المهنية والفنية عند </a:t>
            </a:r>
            <a:r>
              <a:rPr lang="ar-SA" sz="2400" b="1" dirty="0" err="1" smtClean="0"/>
              <a:t>الإختيار</a:t>
            </a:r>
            <a:r>
              <a:rPr lang="ar-SA" sz="2400" b="1" dirty="0" smtClean="0"/>
              <a:t> والتعيين والترقي.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8" y="152400"/>
            <a:ext cx="5257802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6" y="2743200"/>
            <a:ext cx="5336384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358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0578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أنواع التنظيمات الإدارية</a:t>
            </a:r>
            <a:endParaRPr lang="ar-SA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70245321"/>
              </p:ext>
            </p:extLst>
          </p:nvPr>
        </p:nvGraphicFramePr>
        <p:xfrm>
          <a:off x="685330" y="1447801"/>
          <a:ext cx="777287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930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3338" cy="10578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7030A0"/>
                </a:solidFill>
              </a:rPr>
              <a:t>أنواع التنظيمات الرسمية</a:t>
            </a:r>
            <a:endParaRPr lang="ar-SA" sz="40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447801"/>
            <a:ext cx="7772870" cy="4343400"/>
          </a:xfrm>
        </p:spPr>
        <p:txBody>
          <a:bodyPr>
            <a:normAutofit fontScale="92500" lnSpcReduction="10000"/>
          </a:bodyPr>
          <a:lstStyle/>
          <a:p>
            <a:pPr algn="r" rtl="1">
              <a:lnSpc>
                <a:spcPct val="300000"/>
              </a:lnSpc>
              <a:buClr>
                <a:srgbClr val="7030A0"/>
              </a:buClr>
              <a:buFont typeface="Calibri" pitchFamily="34" charset="0"/>
              <a:buChar char="⃝"/>
            </a:pPr>
            <a:r>
              <a:rPr lang="ar-SA" dirty="0" smtClean="0"/>
              <a:t> </a:t>
            </a:r>
            <a:r>
              <a:rPr lang="ar-SA" sz="3200" b="1" dirty="0" smtClean="0"/>
              <a:t>حسب نوع الهيكل التنظيمي.</a:t>
            </a:r>
          </a:p>
          <a:p>
            <a:pPr algn="r" rtl="1">
              <a:lnSpc>
                <a:spcPct val="300000"/>
              </a:lnSpc>
              <a:buClr>
                <a:srgbClr val="7030A0"/>
              </a:buClr>
              <a:buFont typeface="Calibri" pitchFamily="34" charset="0"/>
              <a:buChar char="⃝"/>
            </a:pPr>
            <a:r>
              <a:rPr lang="ar-SA" sz="3200" b="1" dirty="0"/>
              <a:t> </a:t>
            </a:r>
            <a:r>
              <a:rPr lang="ar-SA" sz="3200" b="1" dirty="0" smtClean="0"/>
              <a:t>حسب المهام الموكلة.</a:t>
            </a:r>
          </a:p>
          <a:p>
            <a:pPr algn="r" rtl="1">
              <a:lnSpc>
                <a:spcPct val="300000"/>
              </a:lnSpc>
              <a:buClr>
                <a:srgbClr val="7030A0"/>
              </a:buClr>
              <a:buFont typeface="Calibri" pitchFamily="34" charset="0"/>
              <a:buChar char="⃝"/>
            </a:pPr>
            <a:r>
              <a:rPr lang="ar-SA" sz="3200" b="1" dirty="0"/>
              <a:t> </a:t>
            </a:r>
            <a:r>
              <a:rPr lang="ar-SA" sz="3200" b="1" dirty="0" smtClean="0"/>
              <a:t>حسب تصنيف </a:t>
            </a:r>
            <a:r>
              <a:rPr lang="ar-SA" sz="3200" b="1" dirty="0" err="1" smtClean="0"/>
              <a:t>أتزوني</a:t>
            </a:r>
            <a:r>
              <a:rPr lang="ar-SA" sz="3200" b="1" dirty="0" smtClean="0"/>
              <a:t>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350930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3338" cy="10578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C00000"/>
                </a:solidFill>
              </a:rPr>
              <a:t>أنواع التنظيمات الإدارية حسب نوع الهيكل التنظيمي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447801"/>
            <a:ext cx="7772870" cy="4343400"/>
          </a:xfrm>
        </p:spPr>
        <p:txBody>
          <a:bodyPr>
            <a:noAutofit/>
          </a:bodyPr>
          <a:lstStyle/>
          <a:p>
            <a:pPr marL="457200" indent="-457200" algn="r" rtl="1">
              <a:lnSpc>
                <a:spcPct val="250000"/>
              </a:lnSpc>
              <a:buAutoNum type="arabicPeriod"/>
            </a:pPr>
            <a:r>
              <a:rPr lang="ar-SA" sz="2800" b="1" dirty="0" smtClean="0"/>
              <a:t>التنظيم الهرمي أو الرأسي.</a:t>
            </a:r>
          </a:p>
          <a:p>
            <a:pPr marL="457200" indent="-457200" algn="r" rtl="1">
              <a:lnSpc>
                <a:spcPct val="250000"/>
              </a:lnSpc>
              <a:buAutoNum type="arabicPeriod"/>
            </a:pPr>
            <a:r>
              <a:rPr lang="ar-SA" sz="2800" b="1" dirty="0" smtClean="0"/>
              <a:t>التنظيم الوظيفي.</a:t>
            </a:r>
          </a:p>
          <a:p>
            <a:pPr marL="457200" indent="-457200" algn="r" rtl="1">
              <a:lnSpc>
                <a:spcPct val="250000"/>
              </a:lnSpc>
              <a:buAutoNum type="arabicPeriod"/>
            </a:pPr>
            <a:r>
              <a:rPr lang="ar-SA" sz="2800" b="1" dirty="0" smtClean="0"/>
              <a:t>التنظيم الخطي الاستشاري.</a:t>
            </a:r>
          </a:p>
          <a:p>
            <a:pPr marL="457200" indent="-457200" algn="r" rtl="1">
              <a:lnSpc>
                <a:spcPct val="250000"/>
              </a:lnSpc>
              <a:buAutoNum type="arabicPeriod"/>
            </a:pPr>
            <a:r>
              <a:rPr lang="ar-SA" sz="2800" b="1" dirty="0" smtClean="0"/>
              <a:t>تنظيم المصفوفة.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50930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447801"/>
            <a:ext cx="7772870" cy="4343400"/>
          </a:xfrm>
        </p:spPr>
        <p:txBody>
          <a:bodyPr>
            <a:noAutofit/>
          </a:bodyPr>
          <a:lstStyle/>
          <a:p>
            <a:pPr marL="457200" indent="-457200" algn="r" rtl="1">
              <a:lnSpc>
                <a:spcPct val="250000"/>
              </a:lnSpc>
              <a:buAutoNum type="arabicPeriod"/>
            </a:pPr>
            <a:r>
              <a:rPr lang="ar-SA" sz="2800" b="1" dirty="0" smtClean="0"/>
              <a:t>الأجهزة التنفيذية الرئيسية (الوزارات).</a:t>
            </a:r>
          </a:p>
          <a:p>
            <a:pPr marL="457200" indent="-457200" algn="r" rtl="1">
              <a:lnSpc>
                <a:spcPct val="250000"/>
              </a:lnSpc>
              <a:buAutoNum type="arabicPeriod"/>
            </a:pPr>
            <a:r>
              <a:rPr lang="ar-SA" sz="2800" b="1" dirty="0" smtClean="0"/>
              <a:t>المؤسسات العامة (النقل).</a:t>
            </a:r>
          </a:p>
          <a:p>
            <a:pPr marL="457200" indent="-457200" algn="r" rtl="1">
              <a:lnSpc>
                <a:spcPct val="250000"/>
              </a:lnSpc>
              <a:buAutoNum type="arabicPeriod"/>
            </a:pPr>
            <a:r>
              <a:rPr lang="ar-SA" sz="2800" b="1" dirty="0" smtClean="0"/>
              <a:t>الأجهزة الفنية المساعدة (ديوان الحسابات).</a:t>
            </a:r>
          </a:p>
          <a:p>
            <a:pPr marL="457200" indent="-457200" algn="r" rtl="1">
              <a:lnSpc>
                <a:spcPct val="250000"/>
              </a:lnSpc>
              <a:buAutoNum type="arabicPeriod"/>
            </a:pPr>
            <a:r>
              <a:rPr lang="ar-SA" sz="2800" b="1" dirty="0" smtClean="0"/>
              <a:t>اللجان (التوظيف).</a:t>
            </a:r>
            <a:endParaRPr lang="ar-SA" sz="28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988" cy="105727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00B050"/>
                </a:solidFill>
              </a:rPr>
              <a:t>أنواع التنظيمات الإدارية حسب نوع المهام الموكلة اليها</a:t>
            </a:r>
            <a:endParaRPr lang="ar-SA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60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1"/>
            <a:ext cx="7773338" cy="1066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400" b="1" dirty="0" smtClean="0">
                <a:solidFill>
                  <a:srgbClr val="0070C0"/>
                </a:solidFill>
              </a:rPr>
              <a:t>الأجهزة الإدارية حسب طبيعة العمل</a:t>
            </a:r>
            <a:endParaRPr lang="ar-SA" sz="44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41626784"/>
              </p:ext>
            </p:extLst>
          </p:nvPr>
        </p:nvGraphicFramePr>
        <p:xfrm>
          <a:off x="685330" y="1676401"/>
          <a:ext cx="777287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1059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6600" b="1" dirty="0" smtClean="0"/>
              <a:t>أهداف المقرر</a:t>
            </a:r>
            <a:endParaRPr lang="en-US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828801"/>
            <a:ext cx="8382000" cy="3962400"/>
          </a:xfrm>
        </p:spPr>
        <p:txBody>
          <a:bodyPr>
            <a:normAutofit/>
          </a:bodyPr>
          <a:lstStyle/>
          <a:p>
            <a:pPr marL="0" indent="0" algn="just" rtl="1">
              <a:lnSpc>
                <a:spcPct val="150000"/>
              </a:lnSpc>
              <a:spcAft>
                <a:spcPts val="800"/>
              </a:spcAft>
              <a:buNone/>
            </a:pPr>
            <a:r>
              <a:rPr lang="ar-SA" sz="3200" b="1" dirty="0">
                <a:latin typeface="Calibri"/>
                <a:ea typeface="Calibri"/>
                <a:cs typeface="Simplified Arabic"/>
              </a:rPr>
              <a:t>يهدف هذا المقرر إلى تعريف الطلاب بالسلوك الانساني ودراسة مقدمة </a:t>
            </a:r>
            <a:r>
              <a:rPr lang="ar-SA" sz="3200" b="1" dirty="0" smtClean="0">
                <a:latin typeface="Calibri"/>
                <a:ea typeface="Calibri"/>
                <a:cs typeface="Simplified Arabic"/>
              </a:rPr>
              <a:t>في </a:t>
            </a:r>
            <a:r>
              <a:rPr lang="ar-SA" sz="3200" b="1" dirty="0">
                <a:latin typeface="Calibri"/>
                <a:ea typeface="Calibri"/>
                <a:cs typeface="Simplified Arabic"/>
              </a:rPr>
              <a:t>السلوك </a:t>
            </a:r>
            <a:r>
              <a:rPr lang="ar-SA" sz="3200" b="1" dirty="0" smtClean="0">
                <a:latin typeface="Calibri"/>
                <a:ea typeface="Calibri"/>
                <a:cs typeface="Simplified Arabic"/>
              </a:rPr>
              <a:t>التنظيمي </a:t>
            </a:r>
            <a:r>
              <a:rPr lang="ar-SA" sz="3200" b="1" dirty="0">
                <a:latin typeface="Calibri"/>
                <a:ea typeface="Calibri"/>
                <a:cs typeface="Simplified Arabic"/>
              </a:rPr>
              <a:t>والمحددات الفردية للسلوك، </a:t>
            </a:r>
            <a:r>
              <a:rPr lang="ar-SA" sz="3200" b="1" dirty="0" smtClean="0">
                <a:latin typeface="Calibri"/>
                <a:ea typeface="Calibri"/>
                <a:cs typeface="Simplified Arabic"/>
              </a:rPr>
              <a:t>كالدوافع </a:t>
            </a:r>
            <a:r>
              <a:rPr lang="ar-SA" sz="3200" b="1" dirty="0" err="1" smtClean="0">
                <a:latin typeface="Calibri"/>
                <a:ea typeface="Calibri"/>
                <a:cs typeface="Simplified Arabic"/>
              </a:rPr>
              <a:t>والإدارك</a:t>
            </a:r>
            <a:r>
              <a:rPr lang="ar-SA" sz="3200" b="1" dirty="0" smtClean="0">
                <a:latin typeface="Calibri"/>
                <a:ea typeface="Calibri"/>
                <a:cs typeface="Simplified Arabic"/>
              </a:rPr>
              <a:t> </a:t>
            </a:r>
            <a:r>
              <a:rPr lang="ar-SA" sz="3200" b="1" dirty="0">
                <a:latin typeface="Calibri"/>
                <a:ea typeface="Calibri"/>
                <a:cs typeface="Simplified Arabic"/>
              </a:rPr>
              <a:t>والتعلم والشخصية والاتجاهات والقيم والمحددات الاجتماعية كالجماعات والثقافة والقيادة والصراع </a:t>
            </a:r>
            <a:r>
              <a:rPr lang="ar-SA" sz="3200" b="1" dirty="0" smtClean="0">
                <a:latin typeface="Calibri"/>
                <a:ea typeface="Calibri"/>
                <a:cs typeface="Simplified Arabic"/>
              </a:rPr>
              <a:t>التنظيمي </a:t>
            </a:r>
            <a:r>
              <a:rPr lang="ar-SA" sz="3200" b="1" dirty="0">
                <a:latin typeface="Calibri"/>
                <a:ea typeface="Calibri"/>
                <a:cs typeface="Simplified Arabic"/>
              </a:rPr>
              <a:t>والتطوير </a:t>
            </a:r>
            <a:r>
              <a:rPr lang="ar-SA" sz="3200" b="1" dirty="0" smtClean="0">
                <a:latin typeface="Calibri"/>
                <a:ea typeface="Calibri"/>
                <a:cs typeface="Simplified Arabic"/>
              </a:rPr>
              <a:t>التنظيمي </a:t>
            </a:r>
            <a:r>
              <a:rPr lang="ar-SA" sz="3200" b="1" dirty="0">
                <a:latin typeface="Calibri"/>
                <a:ea typeface="Calibri"/>
                <a:cs typeface="Simplified Arabic"/>
              </a:rPr>
              <a:t>وضغوط العمل  وطرق معالجتها</a:t>
            </a:r>
            <a:r>
              <a:rPr lang="ar-SA" sz="3200" b="1" dirty="0" smtClean="0">
                <a:latin typeface="Calibri"/>
                <a:ea typeface="Calibri"/>
                <a:cs typeface="Simplified Arabic"/>
              </a:rPr>
              <a:t>.</a:t>
            </a:r>
            <a:endParaRPr lang="en-US" sz="2400" b="1" dirty="0">
              <a:latin typeface="Calibri"/>
              <a:ea typeface="Calibri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447801"/>
            <a:ext cx="7772870" cy="4343400"/>
          </a:xfrm>
        </p:spPr>
        <p:txBody>
          <a:bodyPr>
            <a:noAutofit/>
          </a:bodyPr>
          <a:lstStyle/>
          <a:p>
            <a:pPr marL="457200" indent="-457200" algn="r" rtl="1">
              <a:lnSpc>
                <a:spcPct val="300000"/>
              </a:lnSpc>
              <a:buAutoNum type="arabicPeriod"/>
            </a:pPr>
            <a:r>
              <a:rPr lang="ar-SA" sz="3200" b="1" dirty="0" smtClean="0"/>
              <a:t>تنظيمات المنفعة المادية.</a:t>
            </a:r>
          </a:p>
          <a:p>
            <a:pPr marL="457200" indent="-457200" algn="r" rtl="1">
              <a:lnSpc>
                <a:spcPct val="300000"/>
              </a:lnSpc>
              <a:buAutoNum type="arabicPeriod"/>
            </a:pPr>
            <a:r>
              <a:rPr lang="ar-SA" sz="3200" b="1" dirty="0">
                <a:solidFill>
                  <a:prstClr val="black"/>
                </a:solidFill>
              </a:rPr>
              <a:t>تنظيمات المنفعة </a:t>
            </a:r>
            <a:r>
              <a:rPr lang="ar-SA" sz="3200" b="1" dirty="0" smtClean="0">
                <a:solidFill>
                  <a:prstClr val="black"/>
                </a:solidFill>
              </a:rPr>
              <a:t>المعنوية. </a:t>
            </a:r>
          </a:p>
          <a:p>
            <a:pPr marL="457200" indent="-457200" algn="r" rtl="1">
              <a:lnSpc>
                <a:spcPct val="300000"/>
              </a:lnSpc>
              <a:buAutoNum type="arabicPeriod"/>
            </a:pPr>
            <a:r>
              <a:rPr lang="ar-SA" sz="3200" b="1" dirty="0" smtClean="0"/>
              <a:t>التنظيمات القسرية.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3988" cy="1057275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b="1" dirty="0" smtClean="0">
                <a:solidFill>
                  <a:srgbClr val="DC30B7"/>
                </a:solidFill>
              </a:rPr>
              <a:t>أنواع التنظيمات الإدارية حسب تصنيف </a:t>
            </a:r>
            <a:r>
              <a:rPr lang="ar-SA" b="1" dirty="0" err="1" smtClean="0">
                <a:solidFill>
                  <a:srgbClr val="DC30B7"/>
                </a:solidFill>
              </a:rPr>
              <a:t>اتزوني</a:t>
            </a:r>
            <a:endParaRPr lang="ar-SA" b="1" dirty="0">
              <a:solidFill>
                <a:srgbClr val="DC30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30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0578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400" b="1" dirty="0" smtClean="0">
                <a:solidFill>
                  <a:srgbClr val="C00000"/>
                </a:solidFill>
              </a:rPr>
              <a:t>الخرائط التنظيمية</a:t>
            </a:r>
            <a:endParaRPr lang="ar-SA" sz="44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74583960"/>
              </p:ext>
            </p:extLst>
          </p:nvPr>
        </p:nvGraphicFramePr>
        <p:xfrm>
          <a:off x="685330" y="1447801"/>
          <a:ext cx="777287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930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84207"/>
            <a:ext cx="7696670" cy="1224095"/>
          </a:xfr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sz="6000" b="1" dirty="0" smtClean="0">
                <a:solidFill>
                  <a:srgbClr val="DC30B7"/>
                </a:solidFill>
              </a:rPr>
              <a:t>المستويات الإدارية</a:t>
            </a:r>
            <a:endParaRPr lang="ar-SA" sz="6000" b="1" dirty="0">
              <a:solidFill>
                <a:srgbClr val="DC30B7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28800" y="2214091"/>
            <a:ext cx="27374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>
                <a:solidFill>
                  <a:srgbClr val="00B050"/>
                </a:solidFill>
              </a:rPr>
              <a:t>الإدارة </a:t>
            </a:r>
            <a:r>
              <a:rPr lang="ar-SA" sz="2400" b="1" dirty="0" smtClean="0">
                <a:solidFill>
                  <a:srgbClr val="00B050"/>
                </a:solidFill>
              </a:rPr>
              <a:t>العليا التشريعية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69296" y="3439582"/>
            <a:ext cx="25827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ar-SA" sz="2400" b="1" dirty="0">
                <a:solidFill>
                  <a:srgbClr val="7030A0"/>
                </a:solidFill>
              </a:rPr>
              <a:t>الإدارة </a:t>
            </a:r>
            <a:r>
              <a:rPr lang="ar-SA" sz="2400" b="1" dirty="0" smtClean="0">
                <a:solidFill>
                  <a:srgbClr val="7030A0"/>
                </a:solidFill>
              </a:rPr>
              <a:t>الوسطي التنفيذية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1388" y="4643351"/>
            <a:ext cx="23551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ar-SA" sz="2400" b="1" dirty="0">
                <a:solidFill>
                  <a:srgbClr val="C00000"/>
                </a:solidFill>
              </a:rPr>
              <a:t>الإدارة </a:t>
            </a:r>
            <a:r>
              <a:rPr lang="ar-SA" sz="2400" b="1" dirty="0" smtClean="0">
                <a:solidFill>
                  <a:srgbClr val="C00000"/>
                </a:solidFill>
              </a:rPr>
              <a:t>الدنيا التشغيلية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894103" y="2153943"/>
            <a:ext cx="1485900" cy="533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591300" y="3409423"/>
            <a:ext cx="133323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>
              <a:solidFill>
                <a:prstClr val="black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364355" y="3439582"/>
            <a:ext cx="1529748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 rot="5400000">
            <a:off x="5493328" y="2861983"/>
            <a:ext cx="3040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 flipV="1">
            <a:off x="4127861" y="3004208"/>
            <a:ext cx="3034940" cy="33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7155080" y="3037417"/>
            <a:ext cx="7721" cy="4021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endCxn id="46" idx="0"/>
          </p:cNvCxnSpPr>
          <p:nvPr/>
        </p:nvCxnSpPr>
        <p:spPr>
          <a:xfrm>
            <a:off x="4127861" y="3004208"/>
            <a:ext cx="1368" cy="4353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45" idx="2"/>
          </p:cNvCxnSpPr>
          <p:nvPr/>
        </p:nvCxnSpPr>
        <p:spPr>
          <a:xfrm>
            <a:off x="7257915" y="3866623"/>
            <a:ext cx="0" cy="3032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6560819" y="4159019"/>
            <a:ext cx="1611631" cy="108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endCxn id="75" idx="0"/>
          </p:cNvCxnSpPr>
          <p:nvPr/>
        </p:nvCxnSpPr>
        <p:spPr>
          <a:xfrm>
            <a:off x="8172450" y="4159019"/>
            <a:ext cx="0" cy="4129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6560819" y="4159019"/>
            <a:ext cx="1175" cy="412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46" idx="2"/>
          </p:cNvCxnSpPr>
          <p:nvPr/>
        </p:nvCxnSpPr>
        <p:spPr>
          <a:xfrm flipH="1">
            <a:off x="4128189" y="3896782"/>
            <a:ext cx="1040" cy="3165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3250467" y="4222759"/>
            <a:ext cx="1727830" cy="5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5400000">
            <a:off x="4788592" y="4428799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3249673" y="4264964"/>
            <a:ext cx="793" cy="355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7581900" y="4572000"/>
            <a:ext cx="1181100" cy="4755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6019007" y="4572000"/>
            <a:ext cx="1143794" cy="4755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4306046" y="4629498"/>
            <a:ext cx="1344503" cy="4755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2667000" y="4629497"/>
            <a:ext cx="1170108" cy="4755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07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696670" cy="1224095"/>
          </a:xfr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sz="6000" b="1" dirty="0" smtClean="0">
                <a:solidFill>
                  <a:srgbClr val="DC30B7"/>
                </a:solidFill>
              </a:rPr>
              <a:t>خطوط السلطة</a:t>
            </a:r>
            <a:endParaRPr lang="ar-SA" sz="6000" b="1" dirty="0">
              <a:solidFill>
                <a:srgbClr val="DC30B7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91299" y="2281664"/>
            <a:ext cx="25261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C00000"/>
                </a:solidFill>
              </a:rPr>
              <a:t>خطوط السلطة التنفيذية 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2788" y="3803299"/>
            <a:ext cx="2504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ar-SA" sz="2400" b="1" dirty="0" smtClean="0">
                <a:solidFill>
                  <a:srgbClr val="7030A0"/>
                </a:solidFill>
              </a:rPr>
              <a:t>خطوط السلطة الوظيفية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54189" y="1692278"/>
            <a:ext cx="27606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ar-SA" sz="2400" b="1" dirty="0" smtClean="0">
                <a:solidFill>
                  <a:srgbClr val="00B050"/>
                </a:solidFill>
              </a:rPr>
              <a:t>خطوط السلطة الاستشارية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894103" y="2153943"/>
            <a:ext cx="1485900" cy="533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591300" y="3409423"/>
            <a:ext cx="133323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>
              <a:solidFill>
                <a:prstClr val="black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364355" y="3439582"/>
            <a:ext cx="1529748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 rot="5400000">
            <a:off x="5493328" y="2861983"/>
            <a:ext cx="3040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 flipV="1">
            <a:off x="4127861" y="3004208"/>
            <a:ext cx="3034940" cy="33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7155080" y="3037417"/>
            <a:ext cx="7721" cy="4021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endCxn id="46" idx="0"/>
          </p:cNvCxnSpPr>
          <p:nvPr/>
        </p:nvCxnSpPr>
        <p:spPr>
          <a:xfrm>
            <a:off x="4127861" y="3004208"/>
            <a:ext cx="1368" cy="4353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45" idx="2"/>
          </p:cNvCxnSpPr>
          <p:nvPr/>
        </p:nvCxnSpPr>
        <p:spPr>
          <a:xfrm>
            <a:off x="7257915" y="3866623"/>
            <a:ext cx="0" cy="3032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6560819" y="4159019"/>
            <a:ext cx="1611631" cy="108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endCxn id="75" idx="0"/>
          </p:cNvCxnSpPr>
          <p:nvPr/>
        </p:nvCxnSpPr>
        <p:spPr>
          <a:xfrm>
            <a:off x="8172450" y="4159019"/>
            <a:ext cx="0" cy="4129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6560819" y="4159019"/>
            <a:ext cx="1175" cy="412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46" idx="2"/>
          </p:cNvCxnSpPr>
          <p:nvPr/>
        </p:nvCxnSpPr>
        <p:spPr>
          <a:xfrm flipH="1">
            <a:off x="4128189" y="3896782"/>
            <a:ext cx="1040" cy="3165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3250467" y="4222759"/>
            <a:ext cx="1727830" cy="5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5400000">
            <a:off x="4788592" y="4428799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3249673" y="4264964"/>
            <a:ext cx="793" cy="355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7581900" y="4572000"/>
            <a:ext cx="1181100" cy="4755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6019007" y="4572000"/>
            <a:ext cx="1143794" cy="4755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4306046" y="4629498"/>
            <a:ext cx="1344503" cy="4755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2667000" y="4629497"/>
            <a:ext cx="1170108" cy="4755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5650549" y="2659445"/>
            <a:ext cx="1131251" cy="2029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541708" y="3221895"/>
            <a:ext cx="1572674" cy="6748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1025328" y="3025939"/>
            <a:ext cx="1485900" cy="533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98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961954" y="2211218"/>
            <a:ext cx="13756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400" b="1" dirty="0">
                <a:solidFill>
                  <a:srgbClr val="00B050"/>
                </a:solidFill>
              </a:rPr>
              <a:t>الإدارة العليا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371079" y="3429000"/>
            <a:ext cx="17043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ar-SA" sz="2400" b="1" dirty="0">
                <a:solidFill>
                  <a:srgbClr val="7030A0"/>
                </a:solidFill>
              </a:rPr>
              <a:t>الإدارة الوسطي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99836" y="4571999"/>
            <a:ext cx="13821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ar-SA" sz="2400" b="1" dirty="0">
                <a:solidFill>
                  <a:srgbClr val="C00000"/>
                </a:solidFill>
              </a:rPr>
              <a:t>الإدارة الدنيا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894103" y="2153943"/>
            <a:ext cx="1485900" cy="533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b="1" dirty="0"/>
          </a:p>
        </p:txBody>
      </p:sp>
      <p:sp>
        <p:nvSpPr>
          <p:cNvPr id="45" name="Rectangle 44"/>
          <p:cNvSpPr/>
          <p:nvPr/>
        </p:nvSpPr>
        <p:spPr>
          <a:xfrm>
            <a:off x="6591300" y="3409423"/>
            <a:ext cx="133323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3364355" y="3439582"/>
            <a:ext cx="1529748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cxnSp>
        <p:nvCxnSpPr>
          <p:cNvPr id="57" name="Straight Arrow Connector 56"/>
          <p:cNvCxnSpPr/>
          <p:nvPr/>
        </p:nvCxnSpPr>
        <p:spPr>
          <a:xfrm rot="5400000">
            <a:off x="5493328" y="2861983"/>
            <a:ext cx="3040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 flipV="1">
            <a:off x="4127861" y="3004208"/>
            <a:ext cx="3034940" cy="33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7155080" y="3037417"/>
            <a:ext cx="7721" cy="4021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endCxn id="46" idx="0"/>
          </p:cNvCxnSpPr>
          <p:nvPr/>
        </p:nvCxnSpPr>
        <p:spPr>
          <a:xfrm>
            <a:off x="4127861" y="3004208"/>
            <a:ext cx="1368" cy="4353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45" idx="2"/>
          </p:cNvCxnSpPr>
          <p:nvPr/>
        </p:nvCxnSpPr>
        <p:spPr>
          <a:xfrm>
            <a:off x="7257915" y="3866623"/>
            <a:ext cx="0" cy="3032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6560819" y="4159019"/>
            <a:ext cx="1611631" cy="108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endCxn id="75" idx="0"/>
          </p:cNvCxnSpPr>
          <p:nvPr/>
        </p:nvCxnSpPr>
        <p:spPr>
          <a:xfrm>
            <a:off x="8172450" y="4159019"/>
            <a:ext cx="0" cy="4129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6560819" y="4159019"/>
            <a:ext cx="1175" cy="412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46" idx="2"/>
          </p:cNvCxnSpPr>
          <p:nvPr/>
        </p:nvCxnSpPr>
        <p:spPr>
          <a:xfrm flipH="1">
            <a:off x="4128189" y="3896782"/>
            <a:ext cx="1040" cy="3165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3250467" y="4222759"/>
            <a:ext cx="1727830" cy="5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5400000">
            <a:off x="4788592" y="4428799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3249673" y="4264964"/>
            <a:ext cx="793" cy="355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7581900" y="4572000"/>
            <a:ext cx="1181100" cy="4755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6019007" y="4572000"/>
            <a:ext cx="1143794" cy="4755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4306046" y="4629498"/>
            <a:ext cx="1344503" cy="4755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2667000" y="4629497"/>
            <a:ext cx="1170108" cy="4755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ontent Placeholder 2"/>
          <p:cNvSpPr>
            <a:spLocks noGrp="1"/>
          </p:cNvSpPr>
          <p:nvPr>
            <p:ph sz="quarter" idx="13"/>
          </p:nvPr>
        </p:nvSpPr>
        <p:spPr>
          <a:xfrm>
            <a:off x="471236" y="752737"/>
            <a:ext cx="8291764" cy="4971523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ar-SA" sz="2800" b="1" dirty="0" smtClean="0"/>
              <a:t>هو عدد العاملين الذين يعملون تحت إشراف مدير أو رئيس واحد.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2800" b="1" dirty="0" smtClean="0"/>
              <a:t>أعدادهم في المستويات المختلفة:</a:t>
            </a:r>
          </a:p>
          <a:p>
            <a:pPr marL="0" indent="0" algn="r" rtl="1">
              <a:lnSpc>
                <a:spcPct val="150000"/>
              </a:lnSpc>
              <a:buNone/>
            </a:pPr>
            <a:endParaRPr lang="ar-SA" sz="2800" b="1" dirty="0" smtClean="0"/>
          </a:p>
          <a:p>
            <a:pPr marL="0" indent="0" algn="r" rtl="1">
              <a:lnSpc>
                <a:spcPct val="150000"/>
              </a:lnSpc>
              <a:buNone/>
            </a:pPr>
            <a:endParaRPr lang="ar-SA" sz="2800" b="1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66269" y="76200"/>
            <a:ext cx="7773338" cy="762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7030A0"/>
                </a:solidFill>
              </a:rPr>
              <a:t>نطاق الإشراف</a:t>
            </a:r>
            <a:endParaRPr lang="ar-SA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33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773338" cy="11340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C00000"/>
                </a:solidFill>
              </a:rPr>
              <a:t>ثانيا: التنظيم غير الرسمي</a:t>
            </a:r>
            <a:endParaRPr lang="ar-SA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752601"/>
            <a:ext cx="7772870" cy="4038600"/>
          </a:xfrm>
        </p:spPr>
        <p:txBody>
          <a:bodyPr>
            <a:normAutofit/>
          </a:bodyPr>
          <a:lstStyle/>
          <a:p>
            <a:pPr marL="0" indent="0" algn="just" rtl="1">
              <a:lnSpc>
                <a:spcPct val="250000"/>
              </a:lnSpc>
              <a:buNone/>
            </a:pPr>
            <a:r>
              <a:rPr lang="ar-SA" sz="3200" b="1" dirty="0" smtClean="0"/>
              <a:t>التنظيمات الإدارية مثل المجتمعات البشرية تكون لديها ثقافات تشمل أنماط السلوك الظاهرة والباطنة والاتجاهات والمعتقدات والأعراف والقيم السائدة فيها.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40593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السلوك التنظيمي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981201"/>
            <a:ext cx="7848600" cy="3810000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sz="2800" b="1" dirty="0" smtClean="0"/>
              <a:t>هو الأنماط السلوكية السائدة بين العاملين داخل العمل.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9688451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773338" cy="9816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rgbClr val="7030A0"/>
                </a:solidFill>
              </a:rPr>
              <a:t>مكونات السلوك التنظيمي</a:t>
            </a:r>
            <a:endParaRPr lang="ar-SA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76401"/>
            <a:ext cx="8001470" cy="4114800"/>
          </a:xfrm>
        </p:spPr>
        <p:txBody>
          <a:bodyPr>
            <a:normAutofit lnSpcReduction="10000"/>
          </a:bodyPr>
          <a:lstStyle/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dirty="0" smtClean="0"/>
              <a:t> </a:t>
            </a:r>
            <a:r>
              <a:rPr lang="ar-SA" sz="2400" b="1" dirty="0" smtClean="0"/>
              <a:t>سلوك القيادة.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400" b="1" dirty="0" smtClean="0"/>
              <a:t> سلوك الأفراد في العمل.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سلوك الجماعات.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400" b="1" dirty="0" smtClean="0"/>
              <a:t> العمليات التنظيمية.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400" b="1" dirty="0" smtClean="0"/>
              <a:t> البيئة التنظيمية.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306292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1"/>
            <a:ext cx="7773338" cy="12192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FFC000"/>
                </a:solidFill>
              </a:rPr>
              <a:t>أنواع السلوك التنظيمي</a:t>
            </a:r>
            <a:endParaRPr lang="ar-SA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04468046"/>
              </p:ext>
            </p:extLst>
          </p:nvPr>
        </p:nvGraphicFramePr>
        <p:xfrm>
          <a:off x="685330" y="1905001"/>
          <a:ext cx="777287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633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773338" cy="1066801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أهداف دراسة السلوك التنظيمي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1447800"/>
            <a:ext cx="8991600" cy="4495800"/>
          </a:xfrm>
        </p:spPr>
        <p:txBody>
          <a:bodyPr>
            <a:noAutofit/>
          </a:bodyPr>
          <a:lstStyle/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400" b="1" dirty="0" smtClean="0"/>
              <a:t>فهم سلوك الأفراد في العمل.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400" b="1" dirty="0" smtClean="0"/>
              <a:t>معرفة العوامل التي تؤثر على هذا السلوك.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400" b="1" dirty="0" smtClean="0"/>
              <a:t>وضع السياسات الإدارية </a:t>
            </a:r>
            <a:r>
              <a:rPr lang="ar-SA" sz="2400" b="1" dirty="0" err="1" smtClean="0"/>
              <a:t>وإتخاذ</a:t>
            </a:r>
            <a:r>
              <a:rPr lang="ar-SA" sz="2400" b="1" dirty="0" smtClean="0"/>
              <a:t> القرارات على ضوء القيم السلوكية السائدة في المنظمة.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400" b="1" dirty="0" smtClean="0"/>
              <a:t>التحكم في سلوك العاملين وتوجيهه نحو تحقيق أهداف المنظمة.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400" b="1" dirty="0" smtClean="0"/>
              <a:t>التنبؤ بسلوك العاملين في المستقبل.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374238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ar-SA" sz="6000" b="1" dirty="0" smtClean="0"/>
              <a:t>مفردات المقرر</a:t>
            </a:r>
            <a:endParaRPr lang="en-US" sz="60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17052940"/>
              </p:ext>
            </p:extLst>
          </p:nvPr>
        </p:nvGraphicFramePr>
        <p:xfrm>
          <a:off x="685800" y="1447800"/>
          <a:ext cx="7772400" cy="4952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3338" cy="9816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العلوم السلوكية</a:t>
            </a:r>
            <a:endParaRPr lang="ar-SA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13006016"/>
              </p:ext>
            </p:extLst>
          </p:nvPr>
        </p:nvGraphicFramePr>
        <p:xfrm>
          <a:off x="685330" y="1600201"/>
          <a:ext cx="777287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9514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773338" cy="11340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العلوم السلوكية حسب رأي العميان</a:t>
            </a:r>
            <a:endParaRPr lang="ar-SA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83078151"/>
              </p:ext>
            </p:extLst>
          </p:nvPr>
        </p:nvGraphicFramePr>
        <p:xfrm>
          <a:off x="685330" y="1828801"/>
          <a:ext cx="777287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406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0"/>
            <a:ext cx="9220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78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ar-SA" sz="6000" b="1" dirty="0" smtClean="0"/>
              <a:t>مفردات المقرر</a:t>
            </a:r>
            <a:endParaRPr lang="en-US" sz="60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02734585"/>
              </p:ext>
            </p:extLst>
          </p:nvPr>
        </p:nvGraphicFramePr>
        <p:xfrm>
          <a:off x="685800" y="1447800"/>
          <a:ext cx="7772400" cy="4952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019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114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28600" lvl="0" indent="-228600" rtl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r>
              <a:rPr lang="ar-SA" sz="4000" b="1" dirty="0">
                <a:solidFill>
                  <a:srgbClr val="DC30B7"/>
                </a:solidFill>
                <a:latin typeface="Calibri"/>
                <a:ea typeface="Calibri"/>
                <a:cs typeface="Simplified Arabic"/>
              </a:rPr>
              <a:t>المراجع: </a:t>
            </a:r>
            <a:endParaRPr lang="ar-SA" sz="6600" dirty="0">
              <a:solidFill>
                <a:srgbClr val="DC30B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76400"/>
            <a:ext cx="7772870" cy="4343399"/>
          </a:xfrm>
        </p:spPr>
        <p:txBody>
          <a:bodyPr>
            <a:normAutofit fontScale="92500" lnSpcReduction="20000"/>
          </a:bodyPr>
          <a:lstStyle/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ar-SA" sz="2600" dirty="0" smtClean="0">
                <a:latin typeface="Calibri"/>
                <a:ea typeface="Calibri"/>
                <a:cs typeface="Simplified Arabic"/>
              </a:rPr>
              <a:t>احمد 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سيد مصطفى، إدارة السلوك التنظيمي</a:t>
            </a:r>
            <a:r>
              <a:rPr lang="ar-SA" sz="2600" dirty="0" smtClean="0">
                <a:latin typeface="Calibri"/>
                <a:ea typeface="Calibri"/>
                <a:cs typeface="Simplified Arabic"/>
              </a:rPr>
              <a:t>، رؤية 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معاصرة لسلوك الناس </a:t>
            </a:r>
            <a:r>
              <a:rPr lang="ar-SA" sz="2600" dirty="0" err="1">
                <a:latin typeface="Calibri"/>
                <a:ea typeface="Calibri"/>
                <a:cs typeface="Simplified Arabic"/>
              </a:rPr>
              <a:t>فى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 العمل</a:t>
            </a:r>
            <a:r>
              <a:rPr lang="ar-SA" sz="2600" dirty="0" smtClean="0">
                <a:latin typeface="Calibri"/>
                <a:ea typeface="Calibri"/>
                <a:cs typeface="Simplified Arabic"/>
              </a:rPr>
              <a:t>، القاهرة 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2005.</a:t>
            </a:r>
            <a:endParaRPr lang="en-US" sz="1900" dirty="0">
              <a:latin typeface="Calibri"/>
              <a:ea typeface="Calibri"/>
              <a:cs typeface="Arial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ar-SA" sz="2600" dirty="0">
                <a:latin typeface="Calibri"/>
                <a:ea typeface="Calibri"/>
                <a:cs typeface="Simplified Arabic"/>
              </a:rPr>
              <a:t>احمد صقر عاشور، السلوك </a:t>
            </a:r>
            <a:r>
              <a:rPr lang="ar-SA" sz="2600" dirty="0" smtClean="0">
                <a:latin typeface="Calibri"/>
                <a:ea typeface="Calibri"/>
                <a:cs typeface="Simplified Arabic"/>
              </a:rPr>
              <a:t>التنظيمي في 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المنظمات، الدار الجامعية للطباعة </a:t>
            </a:r>
            <a:r>
              <a:rPr lang="ar-SA" sz="2600" dirty="0" smtClean="0">
                <a:latin typeface="Calibri"/>
                <a:ea typeface="Calibri"/>
                <a:cs typeface="Simplified Arabic"/>
              </a:rPr>
              <a:t>والنشر الاسكندرية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، 1989.</a:t>
            </a:r>
            <a:endParaRPr lang="en-US" sz="1900" dirty="0">
              <a:latin typeface="Calibri"/>
              <a:ea typeface="Calibri"/>
              <a:cs typeface="Arial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ar-SA" sz="2600" dirty="0">
                <a:latin typeface="Calibri"/>
                <a:ea typeface="Calibri"/>
                <a:cs typeface="Simplified Arabic"/>
              </a:rPr>
              <a:t>احمد ماهر ، السلوك </a:t>
            </a:r>
            <a:r>
              <a:rPr lang="ar-SA" sz="2600" dirty="0" smtClean="0">
                <a:latin typeface="Calibri"/>
                <a:ea typeface="Calibri"/>
                <a:cs typeface="Simplified Arabic"/>
              </a:rPr>
              <a:t>التنظيمي، 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الدار الجامعية للطباعة </a:t>
            </a:r>
            <a:r>
              <a:rPr lang="ar-SA" sz="2600" dirty="0" smtClean="0">
                <a:latin typeface="Calibri"/>
                <a:ea typeface="Calibri"/>
                <a:cs typeface="Simplified Arabic"/>
              </a:rPr>
              <a:t>والنشر الاسكندرية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، 2005.</a:t>
            </a:r>
            <a:endParaRPr lang="en-US" sz="1900" dirty="0">
              <a:latin typeface="Calibri"/>
              <a:ea typeface="Calibri"/>
              <a:cs typeface="Arial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ar-SA" sz="2600" dirty="0">
                <a:latin typeface="Calibri"/>
                <a:ea typeface="Calibri"/>
                <a:cs typeface="Simplified Arabic"/>
              </a:rPr>
              <a:t>احمد مصطفى سيد خليفة، أثر ضغوط على الرضا </a:t>
            </a:r>
            <a:r>
              <a:rPr lang="ar-SA" sz="2600" dirty="0" smtClean="0">
                <a:latin typeface="Calibri"/>
                <a:ea typeface="Calibri"/>
                <a:cs typeface="Simplified Arabic"/>
              </a:rPr>
              <a:t>الوظيفي، 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جامعة اسيوط2001.</a:t>
            </a:r>
            <a:endParaRPr lang="en-US" sz="1900" dirty="0">
              <a:latin typeface="Calibri"/>
              <a:ea typeface="Calibri"/>
              <a:cs typeface="Arial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ar-SA" sz="2600" dirty="0">
                <a:latin typeface="Calibri"/>
                <a:ea typeface="Calibri"/>
                <a:cs typeface="Simplified Arabic"/>
              </a:rPr>
              <a:t>صلاح الدين </a:t>
            </a:r>
            <a:r>
              <a:rPr lang="ar-SA" sz="2600" dirty="0" smtClean="0">
                <a:latin typeface="Calibri"/>
                <a:ea typeface="Calibri"/>
                <a:cs typeface="Simplified Arabic"/>
              </a:rPr>
              <a:t>محمد عبد الباقي، 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السلوك الفعال </a:t>
            </a:r>
            <a:r>
              <a:rPr lang="ar-SA" sz="2600" dirty="0" smtClean="0">
                <a:latin typeface="Calibri"/>
                <a:ea typeface="Calibri"/>
                <a:cs typeface="Simplified Arabic"/>
              </a:rPr>
              <a:t>في 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المنظمات، الدار الجامعية للطباعة </a:t>
            </a:r>
            <a:r>
              <a:rPr lang="ar-SA" sz="2600" dirty="0" smtClean="0">
                <a:latin typeface="Calibri"/>
                <a:ea typeface="Calibri"/>
                <a:cs typeface="Simplified Arabic"/>
              </a:rPr>
              <a:t>والنشر الاسكندرية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، 2004.</a:t>
            </a:r>
            <a:endParaRPr lang="en-US" sz="1900" dirty="0">
              <a:latin typeface="Calibri"/>
              <a:ea typeface="Calibri"/>
              <a:cs typeface="Arial"/>
            </a:endParaRPr>
          </a:p>
          <a:p>
            <a:pPr marL="0" indent="0" algn="r" rtl="1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2840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3338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rtl="1">
              <a:lnSpc>
                <a:spcPct val="120000"/>
              </a:lnSpc>
              <a:spcBef>
                <a:spcPts val="1000"/>
              </a:spcBef>
            </a:pPr>
            <a:r>
              <a:rPr lang="ar-SA" sz="3200" b="1" dirty="0">
                <a:solidFill>
                  <a:srgbClr val="00B050"/>
                </a:solidFill>
                <a:ea typeface="+mn-ea"/>
                <a:cs typeface="Arial"/>
              </a:rPr>
              <a:t>مفهوم </a:t>
            </a:r>
            <a:r>
              <a:rPr lang="ar-SA" sz="3200" b="1" dirty="0" smtClean="0">
                <a:solidFill>
                  <a:srgbClr val="00B050"/>
                </a:solidFill>
                <a:ea typeface="+mn-ea"/>
                <a:cs typeface="Arial"/>
              </a:rPr>
              <a:t>السلوك</a:t>
            </a:r>
            <a:endParaRPr lang="ar-SA" sz="3200" b="1" dirty="0">
              <a:solidFill>
                <a:srgbClr val="00B050"/>
              </a:solidFill>
              <a:ea typeface="+mn-ea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124200" y="1371600"/>
            <a:ext cx="5715000" cy="4267200"/>
          </a:xfrm>
        </p:spPr>
        <p:txBody>
          <a:bodyPr>
            <a:normAutofit/>
          </a:bodyPr>
          <a:lstStyle/>
          <a:p>
            <a:pPr algn="just" rtl="1">
              <a:lnSpc>
                <a:spcPct val="300000"/>
              </a:lnSpc>
              <a:buFont typeface="Wingdings" pitchFamily="2" charset="2"/>
              <a:buChar char="Ø"/>
            </a:pPr>
            <a:r>
              <a:rPr lang="ar-SA" sz="2800" b="1" dirty="0" smtClean="0"/>
              <a:t>هو الانشطة الداخلية والخارجية للكائن الحي.</a:t>
            </a:r>
          </a:p>
          <a:p>
            <a:pPr algn="just" rtl="1">
              <a:lnSpc>
                <a:spcPct val="300000"/>
              </a:lnSpc>
              <a:buFont typeface="Wingdings" pitchFamily="2" charset="2"/>
              <a:buChar char="Ø"/>
            </a:pPr>
            <a:r>
              <a:rPr lang="ar-SA" sz="2800" b="1" dirty="0" smtClean="0"/>
              <a:t>هو رد فعل ضد مؤثرات البيئة الخارجية.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68997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3338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DC30B7"/>
                </a:solidFill>
              </a:rPr>
              <a:t>السلوك الإنساني</a:t>
            </a:r>
            <a:endParaRPr lang="ar-SA" sz="4000" b="1" dirty="0">
              <a:solidFill>
                <a:srgbClr val="DC30B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371600"/>
            <a:ext cx="7772870" cy="4876800"/>
          </a:xfrm>
        </p:spPr>
        <p:txBody>
          <a:bodyPr/>
          <a:lstStyle/>
          <a:p>
            <a:pPr algn="r" rtl="1">
              <a:lnSpc>
                <a:spcPct val="300000"/>
              </a:lnSpc>
              <a:buFont typeface="Calibri" pitchFamily="34" charset="0"/>
              <a:buChar char="҉"/>
            </a:pPr>
            <a:r>
              <a:rPr lang="ar-SA" dirty="0" smtClean="0"/>
              <a:t> </a:t>
            </a:r>
            <a:r>
              <a:rPr lang="ar-SA" b="1" dirty="0" smtClean="0"/>
              <a:t>هو استجابة لموقف معين أو لحاجة معينة.</a:t>
            </a:r>
          </a:p>
          <a:p>
            <a:pPr algn="r" rtl="1">
              <a:lnSpc>
                <a:spcPct val="300000"/>
              </a:lnSpc>
              <a:buFont typeface="Calibri" pitchFamily="34" charset="0"/>
              <a:buChar char="҉"/>
            </a:pPr>
            <a:r>
              <a:rPr lang="ar-SA" b="1" dirty="0"/>
              <a:t> </a:t>
            </a:r>
            <a:r>
              <a:rPr lang="ar-SA" b="1" dirty="0" smtClean="0"/>
              <a:t>هو أنماط وأشكال الحركة الإنسانية.</a:t>
            </a:r>
          </a:p>
          <a:p>
            <a:pPr algn="r" rtl="1">
              <a:lnSpc>
                <a:spcPct val="300000"/>
              </a:lnSpc>
              <a:buFont typeface="Calibri" pitchFamily="34" charset="0"/>
              <a:buChar char="҉"/>
            </a:pPr>
            <a:r>
              <a:rPr lang="ar-SA" b="1" dirty="0" smtClean="0"/>
              <a:t>هو علاقة الفرد بالبيئة المحيطة به.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55510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3338" cy="905482"/>
          </a:xfrm>
        </p:spPr>
        <p:txBody>
          <a:bodyPr>
            <a:normAutofit/>
          </a:bodyPr>
          <a:lstStyle/>
          <a:p>
            <a:pPr lvl="0" rtl="1">
              <a:lnSpc>
                <a:spcPct val="120000"/>
              </a:lnSpc>
              <a:spcBef>
                <a:spcPts val="1000"/>
              </a:spcBef>
            </a:pPr>
            <a:r>
              <a:rPr lang="ar-SA" sz="3200" b="1" dirty="0">
                <a:solidFill>
                  <a:prstClr val="black"/>
                </a:solidFill>
                <a:ea typeface="+mn-ea"/>
                <a:cs typeface="Arial"/>
              </a:rPr>
              <a:t>مفهوم </a:t>
            </a:r>
            <a:r>
              <a:rPr lang="ar-SA" sz="3200" b="1" dirty="0" smtClean="0">
                <a:solidFill>
                  <a:prstClr val="black"/>
                </a:solidFill>
                <a:ea typeface="+mn-ea"/>
                <a:cs typeface="Arial"/>
              </a:rPr>
              <a:t>السلوك الإنساني من منظور إسلامي </a:t>
            </a:r>
            <a:endParaRPr lang="ar-SA" sz="3200" b="1" dirty="0">
              <a:solidFill>
                <a:prstClr val="black"/>
              </a:solidFill>
              <a:ea typeface="+mn-ea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124200" y="1143000"/>
            <a:ext cx="5715000" cy="4800600"/>
          </a:xfrm>
        </p:spPr>
        <p:txBody>
          <a:bodyPr>
            <a:normAutofit fontScale="92500"/>
          </a:bodyPr>
          <a:lstStyle/>
          <a:p>
            <a:pPr algn="just" rtl="1">
              <a:lnSpc>
                <a:spcPct val="170000"/>
              </a:lnSpc>
              <a:buFont typeface="Arial" pitchFamily="34" charset="0"/>
              <a:buChar char="₰"/>
            </a:pPr>
            <a:r>
              <a:rPr lang="ar-SA" sz="2400" b="1" dirty="0">
                <a:solidFill>
                  <a:srgbClr val="DC30B7"/>
                </a:solidFill>
              </a:rPr>
              <a:t> </a:t>
            </a:r>
            <a:r>
              <a:rPr lang="ar-SA" sz="2400" b="1" dirty="0" smtClean="0">
                <a:solidFill>
                  <a:srgbClr val="DC30B7"/>
                </a:solidFill>
              </a:rPr>
              <a:t>الإمام أبو حامد الغزالي:</a:t>
            </a:r>
          </a:p>
          <a:p>
            <a:pPr marL="0" indent="0" algn="just" rtl="1">
              <a:lnSpc>
                <a:spcPct val="170000"/>
              </a:lnSpc>
              <a:buNone/>
            </a:pPr>
            <a:r>
              <a:rPr lang="ar-SA" sz="2400" dirty="0" smtClean="0"/>
              <a:t>يرى أن سلوك الإنسان ينبع من غريزة حب البقاء.</a:t>
            </a:r>
          </a:p>
          <a:p>
            <a:pPr algn="just" rtl="1">
              <a:lnSpc>
                <a:spcPct val="170000"/>
              </a:lnSpc>
              <a:buFont typeface="Arial" pitchFamily="34" charset="0"/>
              <a:buChar char="₰"/>
            </a:pPr>
            <a:r>
              <a:rPr lang="ar-SA" sz="2400" b="1" dirty="0" smtClean="0">
                <a:solidFill>
                  <a:srgbClr val="00B050"/>
                </a:solidFill>
              </a:rPr>
              <a:t>مالك بن نبي:</a:t>
            </a:r>
          </a:p>
          <a:p>
            <a:pPr marL="0" indent="0" algn="just" rtl="1">
              <a:lnSpc>
                <a:spcPct val="170000"/>
              </a:lnSpc>
              <a:buNone/>
            </a:pPr>
            <a:r>
              <a:rPr lang="ar-SA" sz="2400" dirty="0" smtClean="0"/>
              <a:t>يرى أنه ينبع من ثقافة الإنسان أي أنها تؤثر في سلوكه.</a:t>
            </a:r>
          </a:p>
          <a:p>
            <a:pPr algn="just" rtl="1">
              <a:lnSpc>
                <a:spcPct val="170000"/>
              </a:lnSpc>
              <a:buFont typeface="Arial" pitchFamily="34" charset="0"/>
              <a:buChar char="₰"/>
            </a:pPr>
            <a:r>
              <a:rPr lang="ar-SA" sz="2400" b="1" dirty="0" smtClean="0">
                <a:solidFill>
                  <a:srgbClr val="C00000"/>
                </a:solidFill>
              </a:rPr>
              <a:t>محمد قطب:</a:t>
            </a:r>
          </a:p>
          <a:p>
            <a:pPr marL="0" indent="0" algn="just" rtl="1">
              <a:lnSpc>
                <a:spcPct val="170000"/>
              </a:lnSpc>
              <a:buNone/>
            </a:pPr>
            <a:r>
              <a:rPr lang="ar-SA" sz="2400" dirty="0" smtClean="0"/>
              <a:t>يرى أنه يرتبط بمكانة الإنسان بين المخلوقات فهو يسلك سلوك </a:t>
            </a:r>
            <a:r>
              <a:rPr lang="ar-SA" sz="2400" b="1" dirty="0" smtClean="0">
                <a:solidFill>
                  <a:srgbClr val="FF0000"/>
                </a:solidFill>
              </a:rPr>
              <a:t>وسط</a:t>
            </a:r>
            <a:r>
              <a:rPr lang="ar-SA" sz="2400" dirty="0" smtClean="0"/>
              <a:t> بين الملائكة والحيوانات.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15435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39610" y="1085850"/>
            <a:ext cx="7772870" cy="4495800"/>
          </a:xfrm>
        </p:spPr>
        <p:txBody>
          <a:bodyPr/>
          <a:lstStyle/>
          <a:p>
            <a:pPr marL="0" indent="0">
              <a:buNone/>
            </a:pPr>
            <a:endParaRPr lang="ar-SA" dirty="0"/>
          </a:p>
        </p:txBody>
      </p:sp>
      <p:sp>
        <p:nvSpPr>
          <p:cNvPr id="7" name="Oval Callout 6"/>
          <p:cNvSpPr/>
          <p:nvPr/>
        </p:nvSpPr>
        <p:spPr>
          <a:xfrm>
            <a:off x="6477000" y="3928110"/>
            <a:ext cx="1981200" cy="1623060"/>
          </a:xfrm>
          <a:prstGeom prst="wedgeEllipse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b="1" dirty="0" smtClean="0"/>
              <a:t>آلي</a:t>
            </a:r>
            <a:endParaRPr lang="ar-SA" b="1" dirty="0"/>
          </a:p>
        </p:txBody>
      </p:sp>
      <p:sp>
        <p:nvSpPr>
          <p:cNvPr id="8" name="Oval Callout 7"/>
          <p:cNvSpPr/>
          <p:nvPr/>
        </p:nvSpPr>
        <p:spPr>
          <a:xfrm>
            <a:off x="5638800" y="1409700"/>
            <a:ext cx="2270760" cy="1600200"/>
          </a:xfrm>
          <a:prstGeom prst="wedgeEllipse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b="1" dirty="0" smtClean="0"/>
              <a:t>إدراكي</a:t>
            </a:r>
            <a:endParaRPr lang="ar-SA" sz="3600" b="1" dirty="0"/>
          </a:p>
        </p:txBody>
      </p:sp>
      <p:sp>
        <p:nvSpPr>
          <p:cNvPr id="9" name="Oval Callout 8"/>
          <p:cNvSpPr/>
          <p:nvPr/>
        </p:nvSpPr>
        <p:spPr>
          <a:xfrm>
            <a:off x="1714500" y="1409700"/>
            <a:ext cx="2339340" cy="1485900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ترابطي</a:t>
            </a:r>
            <a:endParaRPr lang="ar-SA" sz="3200" b="1" dirty="0"/>
          </a:p>
        </p:txBody>
      </p:sp>
      <p:sp>
        <p:nvSpPr>
          <p:cNvPr id="10" name="Oval Callout 9"/>
          <p:cNvSpPr/>
          <p:nvPr/>
        </p:nvSpPr>
        <p:spPr>
          <a:xfrm>
            <a:off x="609600" y="3977640"/>
            <a:ext cx="2209800" cy="1524000"/>
          </a:xfrm>
          <a:prstGeom prst="wedgeEllipse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ذهني</a:t>
            </a:r>
            <a:endParaRPr lang="ar-SA" b="1" dirty="0"/>
          </a:p>
        </p:txBody>
      </p:sp>
      <p:sp>
        <p:nvSpPr>
          <p:cNvPr id="11" name="Oval 10"/>
          <p:cNvSpPr/>
          <p:nvPr/>
        </p:nvSpPr>
        <p:spPr>
          <a:xfrm>
            <a:off x="2971800" y="3009900"/>
            <a:ext cx="3200400" cy="19812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b="1" cap="all" dirty="0">
                <a:solidFill>
                  <a:srgbClr val="C00000"/>
                </a:solidFill>
                <a:ea typeface="+mj-ea"/>
                <a:cs typeface="Times New Roman"/>
              </a:rPr>
              <a:t>أنواع السلوك الإنساني</a:t>
            </a:r>
            <a:endParaRPr lang="ar-SA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5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1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3346</TotalTime>
  <Words>769</Words>
  <Application>Microsoft Office PowerPoint</Application>
  <PresentationFormat>On-screen Show (4:3)</PresentationFormat>
  <Paragraphs>157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Droplet</vt:lpstr>
      <vt:lpstr>1_Droplet</vt:lpstr>
      <vt:lpstr>السلوك التنظيمي</vt:lpstr>
      <vt:lpstr>أهداف المقرر</vt:lpstr>
      <vt:lpstr>مفردات المقرر</vt:lpstr>
      <vt:lpstr>مفردات المقرر</vt:lpstr>
      <vt:lpstr>المراجع: </vt:lpstr>
      <vt:lpstr>مفهوم السلوك</vt:lpstr>
      <vt:lpstr>السلوك الإنساني</vt:lpstr>
      <vt:lpstr>مفهوم السلوك الإنساني من منظور إسلامي </vt:lpstr>
      <vt:lpstr>PowerPoint Presentation</vt:lpstr>
      <vt:lpstr>العلاقات السلوكية</vt:lpstr>
      <vt:lpstr>العوامل التي تحدد سلوك الإنسان</vt:lpstr>
      <vt:lpstr>التنظيم الإداري </vt:lpstr>
      <vt:lpstr>مبادئ التنظيم الإداري</vt:lpstr>
      <vt:lpstr>PowerPoint Presentation</vt:lpstr>
      <vt:lpstr>أنواع التنظيمات الإدارية</vt:lpstr>
      <vt:lpstr>أنواع التنظيمات الرسمية</vt:lpstr>
      <vt:lpstr>أنواع التنظيمات الإدارية حسب نوع الهيكل التنظيمي</vt:lpstr>
      <vt:lpstr>أنواع التنظيمات الإدارية حسب نوع المهام الموكلة اليها</vt:lpstr>
      <vt:lpstr>الأجهزة الإدارية حسب طبيعة العمل</vt:lpstr>
      <vt:lpstr>أنواع التنظيمات الإدارية حسب تصنيف اتزوني</vt:lpstr>
      <vt:lpstr>الخرائط التنظيمية</vt:lpstr>
      <vt:lpstr>المستويات الإدارية</vt:lpstr>
      <vt:lpstr>خطوط السلطة</vt:lpstr>
      <vt:lpstr>نطاق الإشراف</vt:lpstr>
      <vt:lpstr>ثانيا: التنظيم غير الرسمي</vt:lpstr>
      <vt:lpstr>السلوك التنظيمي</vt:lpstr>
      <vt:lpstr>مكونات السلوك التنظيمي</vt:lpstr>
      <vt:lpstr>أنواع السلوك التنظيمي</vt:lpstr>
      <vt:lpstr>أهداف دراسة السلوك التنظيمي</vt:lpstr>
      <vt:lpstr>العلوم السلوكية</vt:lpstr>
      <vt:lpstr>العلوم السلوكية حسب رأي العميان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مبادئ الإدارة</dc:title>
  <dc:creator>ACC</dc:creator>
  <cp:lastModifiedBy>hp</cp:lastModifiedBy>
  <cp:revision>67</cp:revision>
  <dcterms:created xsi:type="dcterms:W3CDTF">2006-08-16T00:00:00Z</dcterms:created>
  <dcterms:modified xsi:type="dcterms:W3CDTF">2021-03-21T19:49:09Z</dcterms:modified>
</cp:coreProperties>
</file>