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00" r:id="rId3"/>
    <p:sldMasterId id="2147483918" r:id="rId4"/>
    <p:sldMasterId id="2147483936" r:id="rId5"/>
    <p:sldMasterId id="2147483954" r:id="rId6"/>
    <p:sldMasterId id="2147483996" r:id="rId7"/>
  </p:sldMasterIdLst>
  <p:notesMasterIdLst>
    <p:notesMasterId r:id="rId31"/>
  </p:notesMasterIdLst>
  <p:sldIdLst>
    <p:sldId id="256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9" r:id="rId29"/>
    <p:sldId id="25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CF8839-E1D7-43FB-9EFD-6EDA84137054}" type="doc">
      <dgm:prSet loTypeId="urn:microsoft.com/office/officeart/2005/8/layout/radial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F4DF7E1-8C47-48AD-990D-A0FA1A6791C5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aseline="0" dirty="0" smtClean="0"/>
            <a:t>الإيجابي</a:t>
          </a:r>
          <a:endParaRPr lang="ar-SA" dirty="0"/>
        </a:p>
      </dgm:t>
    </dgm:pt>
    <dgm:pt modelId="{C7742519-85E7-4BF6-A090-5A4544642DBA}" type="parTrans" cxnId="{89D59A1E-3D95-403A-B760-43142D480358}">
      <dgm:prSet/>
      <dgm:spPr/>
      <dgm:t>
        <a:bodyPr/>
        <a:lstStyle/>
        <a:p>
          <a:pPr rtl="1"/>
          <a:endParaRPr lang="ar-SA"/>
        </a:p>
      </dgm:t>
    </dgm:pt>
    <dgm:pt modelId="{2CCE414C-1839-49DD-8F24-B48C491DD793}" type="sibTrans" cxnId="{89D59A1E-3D95-403A-B760-43142D480358}">
      <dgm:prSet/>
      <dgm:spPr/>
      <dgm:t>
        <a:bodyPr/>
        <a:lstStyle/>
        <a:p>
          <a:pPr rtl="1"/>
          <a:endParaRPr lang="ar-SA"/>
        </a:p>
      </dgm:t>
    </dgm:pt>
    <dgm:pt modelId="{9337B1E3-6D5F-4C2F-ADB8-33E13F2F9F85}">
      <dgm:prSet/>
      <dgm:spPr>
        <a:solidFill>
          <a:srgbClr val="C00000"/>
        </a:solidFill>
      </dgm:spPr>
      <dgm:t>
        <a:bodyPr/>
        <a:lstStyle/>
        <a:p>
          <a:pPr rtl="1"/>
          <a:r>
            <a:rPr lang="ar-SA" baseline="0" dirty="0" smtClean="0"/>
            <a:t>السلبي</a:t>
          </a:r>
          <a:endParaRPr lang="ar-SA" dirty="0"/>
        </a:p>
      </dgm:t>
    </dgm:pt>
    <dgm:pt modelId="{1EC456E4-710A-4679-AA7E-C0320F734D23}" type="parTrans" cxnId="{11318ED0-FA1B-4065-8D4B-680C24B8F312}">
      <dgm:prSet/>
      <dgm:spPr/>
      <dgm:t>
        <a:bodyPr/>
        <a:lstStyle/>
        <a:p>
          <a:pPr rtl="1"/>
          <a:endParaRPr lang="ar-SA"/>
        </a:p>
      </dgm:t>
    </dgm:pt>
    <dgm:pt modelId="{A2BFC350-8A0B-4D87-8675-808CB0D8AFBF}" type="sibTrans" cxnId="{11318ED0-FA1B-4065-8D4B-680C24B8F312}">
      <dgm:prSet/>
      <dgm:spPr/>
      <dgm:t>
        <a:bodyPr/>
        <a:lstStyle/>
        <a:p>
          <a:pPr rtl="1"/>
          <a:endParaRPr lang="ar-SA"/>
        </a:p>
      </dgm:t>
    </dgm:pt>
    <dgm:pt modelId="{DF1F4DAF-472C-4542-BD0D-B8809DA48AC3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aseline="0" dirty="0" smtClean="0"/>
            <a:t>المحايد</a:t>
          </a:r>
          <a:endParaRPr lang="ar-SA" dirty="0"/>
        </a:p>
      </dgm:t>
    </dgm:pt>
    <dgm:pt modelId="{3B48491A-7C85-4909-B1BD-747E93C88F9E}" type="parTrans" cxnId="{9E8D875D-9923-436F-8E9B-47E5867DBDFA}">
      <dgm:prSet/>
      <dgm:spPr/>
      <dgm:t>
        <a:bodyPr/>
        <a:lstStyle/>
        <a:p>
          <a:pPr rtl="1"/>
          <a:endParaRPr lang="ar-SA"/>
        </a:p>
      </dgm:t>
    </dgm:pt>
    <dgm:pt modelId="{462AA9C2-1BD8-4D4A-9C6A-2AD37407D825}" type="sibTrans" cxnId="{9E8D875D-9923-436F-8E9B-47E5867DBDFA}">
      <dgm:prSet/>
      <dgm:spPr/>
      <dgm:t>
        <a:bodyPr/>
        <a:lstStyle/>
        <a:p>
          <a:pPr rtl="1"/>
          <a:endParaRPr lang="ar-SA"/>
        </a:p>
      </dgm:t>
    </dgm:pt>
    <dgm:pt modelId="{152F7E6F-5658-4269-8405-94A43755A324}" type="pres">
      <dgm:prSet presAssocID="{19CF8839-E1D7-43FB-9EFD-6EDA8413705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8BC341C-C7A3-45B4-AA89-85ACBAAC0020}" type="pres">
      <dgm:prSet presAssocID="{19CF8839-E1D7-43FB-9EFD-6EDA84137054}" presName="cycle" presStyleCnt="0"/>
      <dgm:spPr/>
    </dgm:pt>
    <dgm:pt modelId="{BAF5A6F8-CC1C-4C1D-98AC-4AD9E2F22443}" type="pres">
      <dgm:prSet presAssocID="{19CF8839-E1D7-43FB-9EFD-6EDA84137054}" presName="centerShape" presStyleCnt="0"/>
      <dgm:spPr/>
    </dgm:pt>
    <dgm:pt modelId="{45742E24-7F64-4063-B9D0-DF379C5C1AFC}" type="pres">
      <dgm:prSet presAssocID="{19CF8839-E1D7-43FB-9EFD-6EDA84137054}" presName="connSite" presStyleLbl="node1" presStyleIdx="0" presStyleCnt="4"/>
      <dgm:spPr/>
    </dgm:pt>
    <dgm:pt modelId="{3DF92C44-8947-4B08-90B3-5AC83BFAD76B}" type="pres">
      <dgm:prSet presAssocID="{19CF8839-E1D7-43FB-9EFD-6EDA84137054}" presName="visible" presStyleLbl="node1" presStyleIdx="0" presStyleCnt="4" custScaleX="86391" custLinFactNeighborX="-31217" custLinFactNeighborY="-100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3EC7AE7C-2B30-46AE-987B-EA6DC439EF7B}" type="pres">
      <dgm:prSet presAssocID="{C7742519-85E7-4BF6-A090-5A4544642DBA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D1A59F6F-3D2D-4054-B566-A0FE1DBDB389}" type="pres">
      <dgm:prSet presAssocID="{CF4DF7E1-8C47-48AD-990D-A0FA1A6791C5}" presName="node" presStyleCnt="0"/>
      <dgm:spPr/>
    </dgm:pt>
    <dgm:pt modelId="{41A94941-17C6-4886-9F18-3D5055E54166}" type="pres">
      <dgm:prSet presAssocID="{CF4DF7E1-8C47-48AD-990D-A0FA1A6791C5}" presName="parentNode" presStyleLbl="node1" presStyleIdx="1" presStyleCnt="4" custScaleX="219175" custScaleY="76832" custLinFactX="100000" custLinFactNeighborX="107954" custLinFactNeighborY="-5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E3630F-8B77-4659-93E4-8012F0C72FE3}" type="pres">
      <dgm:prSet presAssocID="{CF4DF7E1-8C47-48AD-990D-A0FA1A6791C5}" presName="childNode" presStyleLbl="revTx" presStyleIdx="0" presStyleCnt="0">
        <dgm:presLayoutVars>
          <dgm:bulletEnabled val="1"/>
        </dgm:presLayoutVars>
      </dgm:prSet>
      <dgm:spPr/>
    </dgm:pt>
    <dgm:pt modelId="{69274042-5E84-4A30-88C2-C6C9E987B65D}" type="pres">
      <dgm:prSet presAssocID="{1EC456E4-710A-4679-AA7E-C0320F734D23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C46C0FE7-3A0B-4539-928F-35C38B9BD0FB}" type="pres">
      <dgm:prSet presAssocID="{9337B1E3-6D5F-4C2F-ADB8-33E13F2F9F85}" presName="node" presStyleCnt="0"/>
      <dgm:spPr/>
    </dgm:pt>
    <dgm:pt modelId="{A2B0FF79-D912-4E4A-8531-7E75A0965DF4}" type="pres">
      <dgm:prSet presAssocID="{9337B1E3-6D5F-4C2F-ADB8-33E13F2F9F85}" presName="parentNode" presStyleLbl="node1" presStyleIdx="2" presStyleCnt="4" custScaleX="241960" custScaleY="86398" custLinFactX="100000" custLinFactNeighborX="181619" custLinFactNeighborY="-781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40D3AD-755D-4202-92C4-76BC96AFD915}" type="pres">
      <dgm:prSet presAssocID="{9337B1E3-6D5F-4C2F-ADB8-33E13F2F9F85}" presName="childNode" presStyleLbl="revTx" presStyleIdx="0" presStyleCnt="0">
        <dgm:presLayoutVars>
          <dgm:bulletEnabled val="1"/>
        </dgm:presLayoutVars>
      </dgm:prSet>
      <dgm:spPr/>
    </dgm:pt>
    <dgm:pt modelId="{90F0EE54-E7C1-4D1A-83CC-211D3627A7A2}" type="pres">
      <dgm:prSet presAssocID="{3B48491A-7C85-4909-B1BD-747E93C88F9E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A27A35D3-7452-4E76-B833-2EF3B05B52B1}" type="pres">
      <dgm:prSet presAssocID="{DF1F4DAF-472C-4542-BD0D-B8809DA48AC3}" presName="node" presStyleCnt="0"/>
      <dgm:spPr/>
    </dgm:pt>
    <dgm:pt modelId="{2688AD7E-921A-45D3-A5A7-DC4A02FFB7AD}" type="pres">
      <dgm:prSet presAssocID="{DF1F4DAF-472C-4542-BD0D-B8809DA48AC3}" presName="parentNode" presStyleLbl="node1" presStyleIdx="3" presStyleCnt="4" custScaleX="215312" custScaleY="82624" custLinFactX="99870" custLinFactNeighborX="100000" custLinFactNeighborY="-2237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DDA842-2F96-4481-80CC-FDDB0CD3BEDA}" type="pres">
      <dgm:prSet presAssocID="{DF1F4DAF-472C-4542-BD0D-B8809DA48AC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B301BA26-5650-4B45-AED4-1466DFDF0BAA}" type="presOf" srcId="{19CF8839-E1D7-43FB-9EFD-6EDA84137054}" destId="{152F7E6F-5658-4269-8405-94A43755A324}" srcOrd="0" destOrd="0" presId="urn:microsoft.com/office/officeart/2005/8/layout/radial2"/>
    <dgm:cxn modelId="{2F1CB3F1-D087-41F0-B3D7-2CACBCBE94D8}" type="presOf" srcId="{9337B1E3-6D5F-4C2F-ADB8-33E13F2F9F85}" destId="{A2B0FF79-D912-4E4A-8531-7E75A0965DF4}" srcOrd="0" destOrd="0" presId="urn:microsoft.com/office/officeart/2005/8/layout/radial2"/>
    <dgm:cxn modelId="{C1C43840-4736-4F4B-AAA4-B327073BB5A5}" type="presOf" srcId="{CF4DF7E1-8C47-48AD-990D-A0FA1A6791C5}" destId="{41A94941-17C6-4886-9F18-3D5055E54166}" srcOrd="0" destOrd="0" presId="urn:microsoft.com/office/officeart/2005/8/layout/radial2"/>
    <dgm:cxn modelId="{8D2A3E6E-EB95-4A97-93C2-AD7671B2668F}" type="presOf" srcId="{3B48491A-7C85-4909-B1BD-747E93C88F9E}" destId="{90F0EE54-E7C1-4D1A-83CC-211D3627A7A2}" srcOrd="0" destOrd="0" presId="urn:microsoft.com/office/officeart/2005/8/layout/radial2"/>
    <dgm:cxn modelId="{A806D178-8DEB-496C-A94C-4CE0DB4B7035}" type="presOf" srcId="{DF1F4DAF-472C-4542-BD0D-B8809DA48AC3}" destId="{2688AD7E-921A-45D3-A5A7-DC4A02FFB7AD}" srcOrd="0" destOrd="0" presId="urn:microsoft.com/office/officeart/2005/8/layout/radial2"/>
    <dgm:cxn modelId="{91CB2131-CDD0-42E9-A5FA-2200800B7E63}" type="presOf" srcId="{C7742519-85E7-4BF6-A090-5A4544642DBA}" destId="{3EC7AE7C-2B30-46AE-987B-EA6DC439EF7B}" srcOrd="0" destOrd="0" presId="urn:microsoft.com/office/officeart/2005/8/layout/radial2"/>
    <dgm:cxn modelId="{9E8D875D-9923-436F-8E9B-47E5867DBDFA}" srcId="{19CF8839-E1D7-43FB-9EFD-6EDA84137054}" destId="{DF1F4DAF-472C-4542-BD0D-B8809DA48AC3}" srcOrd="2" destOrd="0" parTransId="{3B48491A-7C85-4909-B1BD-747E93C88F9E}" sibTransId="{462AA9C2-1BD8-4D4A-9C6A-2AD37407D825}"/>
    <dgm:cxn modelId="{11318ED0-FA1B-4065-8D4B-680C24B8F312}" srcId="{19CF8839-E1D7-43FB-9EFD-6EDA84137054}" destId="{9337B1E3-6D5F-4C2F-ADB8-33E13F2F9F85}" srcOrd="1" destOrd="0" parTransId="{1EC456E4-710A-4679-AA7E-C0320F734D23}" sibTransId="{A2BFC350-8A0B-4D87-8675-808CB0D8AFBF}"/>
    <dgm:cxn modelId="{53D9C04F-2BD2-453F-9395-389B40CE37B1}" type="presOf" srcId="{1EC456E4-710A-4679-AA7E-C0320F734D23}" destId="{69274042-5E84-4A30-88C2-C6C9E987B65D}" srcOrd="0" destOrd="0" presId="urn:microsoft.com/office/officeart/2005/8/layout/radial2"/>
    <dgm:cxn modelId="{89D59A1E-3D95-403A-B760-43142D480358}" srcId="{19CF8839-E1D7-43FB-9EFD-6EDA84137054}" destId="{CF4DF7E1-8C47-48AD-990D-A0FA1A6791C5}" srcOrd="0" destOrd="0" parTransId="{C7742519-85E7-4BF6-A090-5A4544642DBA}" sibTransId="{2CCE414C-1839-49DD-8F24-B48C491DD793}"/>
    <dgm:cxn modelId="{0BBA307C-1744-4073-8B27-F6700DC900B6}" type="presParOf" srcId="{152F7E6F-5658-4269-8405-94A43755A324}" destId="{18BC341C-C7A3-45B4-AA89-85ACBAAC0020}" srcOrd="0" destOrd="0" presId="urn:microsoft.com/office/officeart/2005/8/layout/radial2"/>
    <dgm:cxn modelId="{BDABC948-A7BB-4B75-B5C7-6D64F99EDBB5}" type="presParOf" srcId="{18BC341C-C7A3-45B4-AA89-85ACBAAC0020}" destId="{BAF5A6F8-CC1C-4C1D-98AC-4AD9E2F22443}" srcOrd="0" destOrd="0" presId="urn:microsoft.com/office/officeart/2005/8/layout/radial2"/>
    <dgm:cxn modelId="{B14401BA-0311-43A5-9132-339776C9D131}" type="presParOf" srcId="{BAF5A6F8-CC1C-4C1D-98AC-4AD9E2F22443}" destId="{45742E24-7F64-4063-B9D0-DF379C5C1AFC}" srcOrd="0" destOrd="0" presId="urn:microsoft.com/office/officeart/2005/8/layout/radial2"/>
    <dgm:cxn modelId="{88F46E50-E265-4D06-933A-BA9CBDAFA203}" type="presParOf" srcId="{BAF5A6F8-CC1C-4C1D-98AC-4AD9E2F22443}" destId="{3DF92C44-8947-4B08-90B3-5AC83BFAD76B}" srcOrd="1" destOrd="0" presId="urn:microsoft.com/office/officeart/2005/8/layout/radial2"/>
    <dgm:cxn modelId="{399DF7C6-7EA8-485F-9055-9D736B3C95B7}" type="presParOf" srcId="{18BC341C-C7A3-45B4-AA89-85ACBAAC0020}" destId="{3EC7AE7C-2B30-46AE-987B-EA6DC439EF7B}" srcOrd="1" destOrd="0" presId="urn:microsoft.com/office/officeart/2005/8/layout/radial2"/>
    <dgm:cxn modelId="{4E96E78C-6C5F-4EB2-836F-9695BA2CA177}" type="presParOf" srcId="{18BC341C-C7A3-45B4-AA89-85ACBAAC0020}" destId="{D1A59F6F-3D2D-4054-B566-A0FE1DBDB389}" srcOrd="2" destOrd="0" presId="urn:microsoft.com/office/officeart/2005/8/layout/radial2"/>
    <dgm:cxn modelId="{4274F494-D3DF-45A0-B1A1-20866B125109}" type="presParOf" srcId="{D1A59F6F-3D2D-4054-B566-A0FE1DBDB389}" destId="{41A94941-17C6-4886-9F18-3D5055E54166}" srcOrd="0" destOrd="0" presId="urn:microsoft.com/office/officeart/2005/8/layout/radial2"/>
    <dgm:cxn modelId="{C8E75C42-3B04-487B-BE6A-DEBE336B034B}" type="presParOf" srcId="{D1A59F6F-3D2D-4054-B566-A0FE1DBDB389}" destId="{54E3630F-8B77-4659-93E4-8012F0C72FE3}" srcOrd="1" destOrd="0" presId="urn:microsoft.com/office/officeart/2005/8/layout/radial2"/>
    <dgm:cxn modelId="{71F88DD5-503F-4B6E-B6A6-5C0C2E85A326}" type="presParOf" srcId="{18BC341C-C7A3-45B4-AA89-85ACBAAC0020}" destId="{69274042-5E84-4A30-88C2-C6C9E987B65D}" srcOrd="3" destOrd="0" presId="urn:microsoft.com/office/officeart/2005/8/layout/radial2"/>
    <dgm:cxn modelId="{2DEDA79D-310C-4ED0-A2FF-EA2382ECAA7E}" type="presParOf" srcId="{18BC341C-C7A3-45B4-AA89-85ACBAAC0020}" destId="{C46C0FE7-3A0B-4539-928F-35C38B9BD0FB}" srcOrd="4" destOrd="0" presId="urn:microsoft.com/office/officeart/2005/8/layout/radial2"/>
    <dgm:cxn modelId="{DFA3FBD4-E4C4-41AE-9A3D-09AC41A87775}" type="presParOf" srcId="{C46C0FE7-3A0B-4539-928F-35C38B9BD0FB}" destId="{A2B0FF79-D912-4E4A-8531-7E75A0965DF4}" srcOrd="0" destOrd="0" presId="urn:microsoft.com/office/officeart/2005/8/layout/radial2"/>
    <dgm:cxn modelId="{5A6EA744-2CD6-490C-B4D9-C708922B7226}" type="presParOf" srcId="{C46C0FE7-3A0B-4539-928F-35C38B9BD0FB}" destId="{8A40D3AD-755D-4202-92C4-76BC96AFD915}" srcOrd="1" destOrd="0" presId="urn:microsoft.com/office/officeart/2005/8/layout/radial2"/>
    <dgm:cxn modelId="{7B774683-2A88-4FDC-9757-7CAEDCFBB782}" type="presParOf" srcId="{18BC341C-C7A3-45B4-AA89-85ACBAAC0020}" destId="{90F0EE54-E7C1-4D1A-83CC-211D3627A7A2}" srcOrd="5" destOrd="0" presId="urn:microsoft.com/office/officeart/2005/8/layout/radial2"/>
    <dgm:cxn modelId="{140CC7ED-F4D2-40A2-885B-9040CD284101}" type="presParOf" srcId="{18BC341C-C7A3-45B4-AA89-85ACBAAC0020}" destId="{A27A35D3-7452-4E76-B833-2EF3B05B52B1}" srcOrd="6" destOrd="0" presId="urn:microsoft.com/office/officeart/2005/8/layout/radial2"/>
    <dgm:cxn modelId="{EFCCFDA8-B99D-4B89-8121-3EEFAC11B129}" type="presParOf" srcId="{A27A35D3-7452-4E76-B833-2EF3B05B52B1}" destId="{2688AD7E-921A-45D3-A5A7-DC4A02FFB7AD}" srcOrd="0" destOrd="0" presId="urn:microsoft.com/office/officeart/2005/8/layout/radial2"/>
    <dgm:cxn modelId="{D3896C08-507C-424D-839D-8975714B5657}" type="presParOf" srcId="{A27A35D3-7452-4E76-B833-2EF3B05B52B1}" destId="{A7DDA842-2F96-4481-80CC-FDDB0CD3BED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174BC6-35CD-41D4-97BB-9D5303FE8155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262CBC39-C738-48B0-9EBE-D45DC65ABBF2}">
      <dgm:prSet/>
      <dgm:spPr/>
      <dgm:t>
        <a:bodyPr/>
        <a:lstStyle/>
        <a:p>
          <a:pPr rtl="1"/>
          <a:r>
            <a:rPr lang="ar-SA" b="1" baseline="0" dirty="0" err="1" smtClean="0"/>
            <a:t>الانتروبولوجي</a:t>
          </a:r>
          <a:endParaRPr lang="ar-SA" b="1" dirty="0"/>
        </a:p>
      </dgm:t>
    </dgm:pt>
    <dgm:pt modelId="{FA70BC92-C69E-48D8-A7DC-4EC357E3CF6C}" type="parTrans" cxnId="{9AE01EA3-21E3-4588-8238-45ED5F4228F8}">
      <dgm:prSet/>
      <dgm:spPr/>
      <dgm:t>
        <a:bodyPr/>
        <a:lstStyle/>
        <a:p>
          <a:pPr rtl="1"/>
          <a:endParaRPr lang="ar-SA"/>
        </a:p>
      </dgm:t>
    </dgm:pt>
    <dgm:pt modelId="{DDFC8047-56C5-4C52-9138-4B240AB8A127}" type="sibTrans" cxnId="{9AE01EA3-21E3-4588-8238-45ED5F4228F8}">
      <dgm:prSet/>
      <dgm:spPr/>
      <dgm:t>
        <a:bodyPr/>
        <a:lstStyle/>
        <a:p>
          <a:pPr rtl="1"/>
          <a:endParaRPr lang="ar-SA"/>
        </a:p>
      </dgm:t>
    </dgm:pt>
    <dgm:pt modelId="{5337E885-1363-4581-A078-FB6CE8E113A2}">
      <dgm:prSet/>
      <dgm:spPr/>
      <dgm:t>
        <a:bodyPr/>
        <a:lstStyle/>
        <a:p>
          <a:pPr rtl="1"/>
          <a:r>
            <a:rPr lang="ar-SA" b="1" baseline="0" dirty="0" err="1" smtClean="0"/>
            <a:t>الإقتصاد</a:t>
          </a:r>
          <a:endParaRPr lang="ar-SA" b="1" dirty="0"/>
        </a:p>
      </dgm:t>
    </dgm:pt>
    <dgm:pt modelId="{0E203000-58CD-4CAD-994F-3CCE555C066C}" type="parTrans" cxnId="{83A16ACB-60A4-4826-A9E2-8C35C7E9466F}">
      <dgm:prSet/>
      <dgm:spPr/>
      <dgm:t>
        <a:bodyPr/>
        <a:lstStyle/>
        <a:p>
          <a:pPr rtl="1"/>
          <a:endParaRPr lang="ar-SA"/>
        </a:p>
      </dgm:t>
    </dgm:pt>
    <dgm:pt modelId="{24C26D25-5996-4163-9B0F-1D74C54C090E}" type="sibTrans" cxnId="{83A16ACB-60A4-4826-A9E2-8C35C7E9466F}">
      <dgm:prSet/>
      <dgm:spPr/>
      <dgm:t>
        <a:bodyPr/>
        <a:lstStyle/>
        <a:p>
          <a:pPr rtl="1"/>
          <a:endParaRPr lang="ar-SA"/>
        </a:p>
      </dgm:t>
    </dgm:pt>
    <dgm:pt modelId="{98BA0282-5C6E-4BCB-8814-653DDED42CA8}">
      <dgm:prSet/>
      <dgm:spPr/>
      <dgm:t>
        <a:bodyPr/>
        <a:lstStyle/>
        <a:p>
          <a:pPr rtl="1"/>
          <a:r>
            <a:rPr lang="ar-SA" b="1" baseline="0" dirty="0" smtClean="0"/>
            <a:t>التاريخ</a:t>
          </a:r>
          <a:endParaRPr lang="ar-SA" b="1" dirty="0"/>
        </a:p>
      </dgm:t>
    </dgm:pt>
    <dgm:pt modelId="{FF31F23A-A86E-47F0-A91D-E23BC18E5E8F}" type="parTrans" cxnId="{2C5B5814-EDBC-4778-A965-D775CFB3DEF9}">
      <dgm:prSet/>
      <dgm:spPr/>
      <dgm:t>
        <a:bodyPr/>
        <a:lstStyle/>
        <a:p>
          <a:pPr rtl="1"/>
          <a:endParaRPr lang="ar-SA"/>
        </a:p>
      </dgm:t>
    </dgm:pt>
    <dgm:pt modelId="{E0E96309-99DD-4BC8-A522-C0E40A6D5186}" type="sibTrans" cxnId="{2C5B5814-EDBC-4778-A965-D775CFB3DEF9}">
      <dgm:prSet/>
      <dgm:spPr/>
      <dgm:t>
        <a:bodyPr/>
        <a:lstStyle/>
        <a:p>
          <a:pPr rtl="1"/>
          <a:endParaRPr lang="ar-SA"/>
        </a:p>
      </dgm:t>
    </dgm:pt>
    <dgm:pt modelId="{A0A34D51-853B-461F-98FA-103BE4170239}">
      <dgm:prSet/>
      <dgm:spPr/>
      <dgm:t>
        <a:bodyPr/>
        <a:lstStyle/>
        <a:p>
          <a:pPr rtl="1"/>
          <a:r>
            <a:rPr lang="ar-SA" b="1" baseline="0" dirty="0" smtClean="0"/>
            <a:t>العلوم السياسية</a:t>
          </a:r>
          <a:endParaRPr lang="ar-SA" b="1" dirty="0"/>
        </a:p>
      </dgm:t>
    </dgm:pt>
    <dgm:pt modelId="{F7E28199-8242-45D8-95A5-CCBF4A4AFF0C}" type="parTrans" cxnId="{3703D32A-9D01-43D4-A414-C2316536497A}">
      <dgm:prSet/>
      <dgm:spPr/>
      <dgm:t>
        <a:bodyPr/>
        <a:lstStyle/>
        <a:p>
          <a:pPr rtl="1"/>
          <a:endParaRPr lang="ar-SA"/>
        </a:p>
      </dgm:t>
    </dgm:pt>
    <dgm:pt modelId="{631FE2FD-1291-46EA-AD73-A4FEAFE0D413}" type="sibTrans" cxnId="{3703D32A-9D01-43D4-A414-C2316536497A}">
      <dgm:prSet/>
      <dgm:spPr/>
      <dgm:t>
        <a:bodyPr/>
        <a:lstStyle/>
        <a:p>
          <a:pPr rtl="1"/>
          <a:endParaRPr lang="ar-SA"/>
        </a:p>
      </dgm:t>
    </dgm:pt>
    <dgm:pt modelId="{206354D3-DECA-4D76-AB8A-931AA589A801}">
      <dgm:prSet/>
      <dgm:spPr/>
      <dgm:t>
        <a:bodyPr/>
        <a:lstStyle/>
        <a:p>
          <a:pPr rtl="1"/>
          <a:r>
            <a:rPr lang="ar-SA" b="1" baseline="0" dirty="0" smtClean="0"/>
            <a:t>علم النفس</a:t>
          </a:r>
          <a:endParaRPr lang="ar-SA" b="1" dirty="0"/>
        </a:p>
      </dgm:t>
    </dgm:pt>
    <dgm:pt modelId="{052A21B3-061A-4963-BA30-F8C88B4D815C}" type="parTrans" cxnId="{B24867B5-3A88-4505-AD3D-321DFAB6539B}">
      <dgm:prSet/>
      <dgm:spPr/>
      <dgm:t>
        <a:bodyPr/>
        <a:lstStyle/>
        <a:p>
          <a:pPr rtl="1"/>
          <a:endParaRPr lang="ar-SA"/>
        </a:p>
      </dgm:t>
    </dgm:pt>
    <dgm:pt modelId="{FE96BCE3-BB18-4BD3-BD00-B90DB8DF01B9}" type="sibTrans" cxnId="{B24867B5-3A88-4505-AD3D-321DFAB6539B}">
      <dgm:prSet/>
      <dgm:spPr/>
      <dgm:t>
        <a:bodyPr/>
        <a:lstStyle/>
        <a:p>
          <a:pPr rtl="1"/>
          <a:endParaRPr lang="ar-SA"/>
        </a:p>
      </dgm:t>
    </dgm:pt>
    <dgm:pt modelId="{E016FCA4-A3B4-4263-9175-FD7D9923B989}">
      <dgm:prSet/>
      <dgm:spPr/>
      <dgm:t>
        <a:bodyPr/>
        <a:lstStyle/>
        <a:p>
          <a:pPr rtl="1"/>
          <a:r>
            <a:rPr lang="ar-SA" b="1" baseline="0" dirty="0" smtClean="0"/>
            <a:t>علم </a:t>
          </a:r>
          <a:r>
            <a:rPr lang="ar-SA" b="1" baseline="0" dirty="0" err="1" smtClean="0"/>
            <a:t>الإجتماع</a:t>
          </a:r>
          <a:endParaRPr lang="ar-SA" b="1" dirty="0"/>
        </a:p>
      </dgm:t>
    </dgm:pt>
    <dgm:pt modelId="{82F38D72-C415-4D2E-B18C-4FD57FFF8A76}" type="parTrans" cxnId="{A0DA8A11-7B01-48BD-9B5C-CB41EED99B8D}">
      <dgm:prSet/>
      <dgm:spPr/>
      <dgm:t>
        <a:bodyPr/>
        <a:lstStyle/>
        <a:p>
          <a:pPr rtl="1"/>
          <a:endParaRPr lang="ar-SA"/>
        </a:p>
      </dgm:t>
    </dgm:pt>
    <dgm:pt modelId="{034B18DC-D215-498D-81A1-81EE44B7EB4B}" type="sibTrans" cxnId="{A0DA8A11-7B01-48BD-9B5C-CB41EED99B8D}">
      <dgm:prSet/>
      <dgm:spPr/>
      <dgm:t>
        <a:bodyPr/>
        <a:lstStyle/>
        <a:p>
          <a:pPr rtl="1"/>
          <a:endParaRPr lang="ar-SA"/>
        </a:p>
      </dgm:t>
    </dgm:pt>
    <dgm:pt modelId="{32AB6CD0-FA7A-48CB-9B3A-00BB3038A75F}" type="pres">
      <dgm:prSet presAssocID="{8D174BC6-35CD-41D4-97BB-9D5303FE815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5129ABE-AB9F-4903-80F9-5947E43E6E4C}" type="pres">
      <dgm:prSet presAssocID="{262CBC39-C738-48B0-9EBE-D45DC65ABBF2}" presName="circ1" presStyleLbl="vennNode1" presStyleIdx="0" presStyleCnt="6"/>
      <dgm:spPr/>
    </dgm:pt>
    <dgm:pt modelId="{CFA92745-C6CC-43F8-ACBC-0BE3495562CD}" type="pres">
      <dgm:prSet presAssocID="{262CBC39-C738-48B0-9EBE-D45DC65ABBF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156FF6-08CC-4B36-96C0-5754D726B22C}" type="pres">
      <dgm:prSet presAssocID="{5337E885-1363-4581-A078-FB6CE8E113A2}" presName="circ2" presStyleLbl="vennNode1" presStyleIdx="1" presStyleCnt="6"/>
      <dgm:spPr/>
    </dgm:pt>
    <dgm:pt modelId="{8FF75640-79D9-44DF-988B-643FBB744FE1}" type="pres">
      <dgm:prSet presAssocID="{5337E885-1363-4581-A078-FB6CE8E113A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E4D429-8D5F-4791-8BB1-AE51D4E41133}" type="pres">
      <dgm:prSet presAssocID="{98BA0282-5C6E-4BCB-8814-653DDED42CA8}" presName="circ3" presStyleLbl="vennNode1" presStyleIdx="2" presStyleCnt="6"/>
      <dgm:spPr/>
    </dgm:pt>
    <dgm:pt modelId="{DF5E1C85-3C7B-4E46-8FCE-7F0DC5D590F8}" type="pres">
      <dgm:prSet presAssocID="{98BA0282-5C6E-4BCB-8814-653DDED42CA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C2B86F-B4E9-43CB-B7FB-4B6EF9094C44}" type="pres">
      <dgm:prSet presAssocID="{A0A34D51-853B-461F-98FA-103BE4170239}" presName="circ4" presStyleLbl="vennNode1" presStyleIdx="3" presStyleCnt="6"/>
      <dgm:spPr/>
    </dgm:pt>
    <dgm:pt modelId="{CB7904F5-A2A9-4691-91EC-080F85C4E32D}" type="pres">
      <dgm:prSet presAssocID="{A0A34D51-853B-461F-98FA-103BE4170239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710074-85CB-4A06-B855-B84BD20B64BD}" type="pres">
      <dgm:prSet presAssocID="{206354D3-DECA-4D76-AB8A-931AA589A801}" presName="circ5" presStyleLbl="vennNode1" presStyleIdx="4" presStyleCnt="6"/>
      <dgm:spPr/>
    </dgm:pt>
    <dgm:pt modelId="{16D3D720-E1FD-4AC8-9117-30A7044F1956}" type="pres">
      <dgm:prSet presAssocID="{206354D3-DECA-4D76-AB8A-931AA589A801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869C59-A0FB-482A-8157-69923AB1C7DA}" type="pres">
      <dgm:prSet presAssocID="{E016FCA4-A3B4-4263-9175-FD7D9923B989}" presName="circ6" presStyleLbl="vennNode1" presStyleIdx="5" presStyleCnt="6"/>
      <dgm:spPr/>
    </dgm:pt>
    <dgm:pt modelId="{9AA551D9-0A16-4EFC-A63F-47A2FEB9CC6E}" type="pres">
      <dgm:prSet presAssocID="{E016FCA4-A3B4-4263-9175-FD7D9923B989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6BFEEB2-6B86-487D-9E21-7F2A44B2A6BE}" type="presOf" srcId="{262CBC39-C738-48B0-9EBE-D45DC65ABBF2}" destId="{CFA92745-C6CC-43F8-ACBC-0BE3495562CD}" srcOrd="0" destOrd="0" presId="urn:microsoft.com/office/officeart/2005/8/layout/venn1"/>
    <dgm:cxn modelId="{B24867B5-3A88-4505-AD3D-321DFAB6539B}" srcId="{8D174BC6-35CD-41D4-97BB-9D5303FE8155}" destId="{206354D3-DECA-4D76-AB8A-931AA589A801}" srcOrd="4" destOrd="0" parTransId="{052A21B3-061A-4963-BA30-F8C88B4D815C}" sibTransId="{FE96BCE3-BB18-4BD3-BD00-B90DB8DF01B9}"/>
    <dgm:cxn modelId="{0EB7DF84-8403-46F8-8ECA-6B2B9B02C54C}" type="presOf" srcId="{A0A34D51-853B-461F-98FA-103BE4170239}" destId="{CB7904F5-A2A9-4691-91EC-080F85C4E32D}" srcOrd="0" destOrd="0" presId="urn:microsoft.com/office/officeart/2005/8/layout/venn1"/>
    <dgm:cxn modelId="{3703D32A-9D01-43D4-A414-C2316536497A}" srcId="{8D174BC6-35CD-41D4-97BB-9D5303FE8155}" destId="{A0A34D51-853B-461F-98FA-103BE4170239}" srcOrd="3" destOrd="0" parTransId="{F7E28199-8242-45D8-95A5-CCBF4A4AFF0C}" sibTransId="{631FE2FD-1291-46EA-AD73-A4FEAFE0D413}"/>
    <dgm:cxn modelId="{DBD24A80-3CBF-49BE-95B4-5AE9AAD114BA}" type="presOf" srcId="{206354D3-DECA-4D76-AB8A-931AA589A801}" destId="{16D3D720-E1FD-4AC8-9117-30A7044F1956}" srcOrd="0" destOrd="0" presId="urn:microsoft.com/office/officeart/2005/8/layout/venn1"/>
    <dgm:cxn modelId="{3BCDA681-62A7-4113-9AE8-A17F98F46263}" type="presOf" srcId="{98BA0282-5C6E-4BCB-8814-653DDED42CA8}" destId="{DF5E1C85-3C7B-4E46-8FCE-7F0DC5D590F8}" srcOrd="0" destOrd="0" presId="urn:microsoft.com/office/officeart/2005/8/layout/venn1"/>
    <dgm:cxn modelId="{83A16ACB-60A4-4826-A9E2-8C35C7E9466F}" srcId="{8D174BC6-35CD-41D4-97BB-9D5303FE8155}" destId="{5337E885-1363-4581-A078-FB6CE8E113A2}" srcOrd="1" destOrd="0" parTransId="{0E203000-58CD-4CAD-994F-3CCE555C066C}" sibTransId="{24C26D25-5996-4163-9B0F-1D74C54C090E}"/>
    <dgm:cxn modelId="{A0DA8A11-7B01-48BD-9B5C-CB41EED99B8D}" srcId="{8D174BC6-35CD-41D4-97BB-9D5303FE8155}" destId="{E016FCA4-A3B4-4263-9175-FD7D9923B989}" srcOrd="5" destOrd="0" parTransId="{82F38D72-C415-4D2E-B18C-4FD57FFF8A76}" sibTransId="{034B18DC-D215-498D-81A1-81EE44B7EB4B}"/>
    <dgm:cxn modelId="{9AE01EA3-21E3-4588-8238-45ED5F4228F8}" srcId="{8D174BC6-35CD-41D4-97BB-9D5303FE8155}" destId="{262CBC39-C738-48B0-9EBE-D45DC65ABBF2}" srcOrd="0" destOrd="0" parTransId="{FA70BC92-C69E-48D8-A7DC-4EC357E3CF6C}" sibTransId="{DDFC8047-56C5-4C52-9138-4B240AB8A127}"/>
    <dgm:cxn modelId="{2C5B5814-EDBC-4778-A965-D775CFB3DEF9}" srcId="{8D174BC6-35CD-41D4-97BB-9D5303FE8155}" destId="{98BA0282-5C6E-4BCB-8814-653DDED42CA8}" srcOrd="2" destOrd="0" parTransId="{FF31F23A-A86E-47F0-A91D-E23BC18E5E8F}" sibTransId="{E0E96309-99DD-4BC8-A522-C0E40A6D5186}"/>
    <dgm:cxn modelId="{7CA19C07-81E9-4428-91D1-B4F6411FA64B}" type="presOf" srcId="{8D174BC6-35CD-41D4-97BB-9D5303FE8155}" destId="{32AB6CD0-FA7A-48CB-9B3A-00BB3038A75F}" srcOrd="0" destOrd="0" presId="urn:microsoft.com/office/officeart/2005/8/layout/venn1"/>
    <dgm:cxn modelId="{91D42984-FC68-45E7-A556-2283E547FDD2}" type="presOf" srcId="{5337E885-1363-4581-A078-FB6CE8E113A2}" destId="{8FF75640-79D9-44DF-988B-643FBB744FE1}" srcOrd="0" destOrd="0" presId="urn:microsoft.com/office/officeart/2005/8/layout/venn1"/>
    <dgm:cxn modelId="{FADB7C50-3113-4D69-B6CB-4B9D460E1BA5}" type="presOf" srcId="{E016FCA4-A3B4-4263-9175-FD7D9923B989}" destId="{9AA551D9-0A16-4EFC-A63F-47A2FEB9CC6E}" srcOrd="0" destOrd="0" presId="urn:microsoft.com/office/officeart/2005/8/layout/venn1"/>
    <dgm:cxn modelId="{080C4951-ADD1-423E-BF10-13A5E76496AA}" type="presParOf" srcId="{32AB6CD0-FA7A-48CB-9B3A-00BB3038A75F}" destId="{F5129ABE-AB9F-4903-80F9-5947E43E6E4C}" srcOrd="0" destOrd="0" presId="urn:microsoft.com/office/officeart/2005/8/layout/venn1"/>
    <dgm:cxn modelId="{B15D691F-F373-4302-A527-38ABB8D03136}" type="presParOf" srcId="{32AB6CD0-FA7A-48CB-9B3A-00BB3038A75F}" destId="{CFA92745-C6CC-43F8-ACBC-0BE3495562CD}" srcOrd="1" destOrd="0" presId="urn:microsoft.com/office/officeart/2005/8/layout/venn1"/>
    <dgm:cxn modelId="{D8B6229A-F7C4-4568-B3BD-881B088794F7}" type="presParOf" srcId="{32AB6CD0-FA7A-48CB-9B3A-00BB3038A75F}" destId="{B0156FF6-08CC-4B36-96C0-5754D726B22C}" srcOrd="2" destOrd="0" presId="urn:microsoft.com/office/officeart/2005/8/layout/venn1"/>
    <dgm:cxn modelId="{F31CB9BD-CAF4-4A90-8A3A-67AD03E0E0F7}" type="presParOf" srcId="{32AB6CD0-FA7A-48CB-9B3A-00BB3038A75F}" destId="{8FF75640-79D9-44DF-988B-643FBB744FE1}" srcOrd="3" destOrd="0" presId="urn:microsoft.com/office/officeart/2005/8/layout/venn1"/>
    <dgm:cxn modelId="{48BE8AB3-55EC-4188-A842-F8565664B94D}" type="presParOf" srcId="{32AB6CD0-FA7A-48CB-9B3A-00BB3038A75F}" destId="{0EE4D429-8D5F-4791-8BB1-AE51D4E41133}" srcOrd="4" destOrd="0" presId="urn:microsoft.com/office/officeart/2005/8/layout/venn1"/>
    <dgm:cxn modelId="{6F2F8373-02F3-42E0-8E4D-09E57711895A}" type="presParOf" srcId="{32AB6CD0-FA7A-48CB-9B3A-00BB3038A75F}" destId="{DF5E1C85-3C7B-4E46-8FCE-7F0DC5D590F8}" srcOrd="5" destOrd="0" presId="urn:microsoft.com/office/officeart/2005/8/layout/venn1"/>
    <dgm:cxn modelId="{14F3CADE-FC19-4EA9-A073-44FC1ECC291D}" type="presParOf" srcId="{32AB6CD0-FA7A-48CB-9B3A-00BB3038A75F}" destId="{3EC2B86F-B4E9-43CB-B7FB-4B6EF9094C44}" srcOrd="6" destOrd="0" presId="urn:microsoft.com/office/officeart/2005/8/layout/venn1"/>
    <dgm:cxn modelId="{9717F148-BFA8-4B21-BA4F-F7376450BE36}" type="presParOf" srcId="{32AB6CD0-FA7A-48CB-9B3A-00BB3038A75F}" destId="{CB7904F5-A2A9-4691-91EC-080F85C4E32D}" srcOrd="7" destOrd="0" presId="urn:microsoft.com/office/officeart/2005/8/layout/venn1"/>
    <dgm:cxn modelId="{722F11CA-5498-4427-A3D0-BF0EF5558C00}" type="presParOf" srcId="{32AB6CD0-FA7A-48CB-9B3A-00BB3038A75F}" destId="{84710074-85CB-4A06-B855-B84BD20B64BD}" srcOrd="8" destOrd="0" presId="urn:microsoft.com/office/officeart/2005/8/layout/venn1"/>
    <dgm:cxn modelId="{A8EEF8D6-F63E-4B69-A7D5-75D9305E9B6F}" type="presParOf" srcId="{32AB6CD0-FA7A-48CB-9B3A-00BB3038A75F}" destId="{16D3D720-E1FD-4AC8-9117-30A7044F1956}" srcOrd="9" destOrd="0" presId="urn:microsoft.com/office/officeart/2005/8/layout/venn1"/>
    <dgm:cxn modelId="{64A76559-B30B-458D-B9A8-56B3E6F88D99}" type="presParOf" srcId="{32AB6CD0-FA7A-48CB-9B3A-00BB3038A75F}" destId="{B0869C59-A0FB-482A-8157-69923AB1C7DA}" srcOrd="10" destOrd="0" presId="urn:microsoft.com/office/officeart/2005/8/layout/venn1"/>
    <dgm:cxn modelId="{146399D5-73CD-4608-A1F8-B0E7C3C3D94A}" type="presParOf" srcId="{32AB6CD0-FA7A-48CB-9B3A-00BB3038A75F}" destId="{9AA551D9-0A16-4EFC-A63F-47A2FEB9CC6E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09EA77-BC98-4BEC-BF99-007B4798A304}" type="doc">
      <dgm:prSet loTypeId="urn:microsoft.com/office/officeart/2008/layout/HexagonCluster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83F68834-39BC-4C5D-8DE0-48894E90A7EF}">
      <dgm:prSet custT="1"/>
      <dgm:spPr/>
      <dgm:t>
        <a:bodyPr/>
        <a:lstStyle/>
        <a:p>
          <a:pPr rtl="1"/>
          <a:r>
            <a:rPr lang="ar-SA" sz="2000" b="1" baseline="0" dirty="0" smtClean="0"/>
            <a:t>علم النفس</a:t>
          </a:r>
          <a:endParaRPr lang="ar-SA" sz="2000" b="1" dirty="0"/>
        </a:p>
      </dgm:t>
    </dgm:pt>
    <dgm:pt modelId="{09A33A54-B69C-4C4F-B82E-3D9FA28B7AA9}" type="parTrans" cxnId="{00E09A4F-B98D-45CA-9BFE-23F7E754B2BF}">
      <dgm:prSet/>
      <dgm:spPr/>
      <dgm:t>
        <a:bodyPr/>
        <a:lstStyle/>
        <a:p>
          <a:pPr rtl="1"/>
          <a:endParaRPr lang="ar-SA"/>
        </a:p>
      </dgm:t>
    </dgm:pt>
    <dgm:pt modelId="{E7046FF3-11E2-4CE4-9F49-A1D157D037B1}" type="sibTrans" cxnId="{00E09A4F-B98D-45CA-9BFE-23F7E754B2BF}">
      <dgm:prSet/>
      <dgm:spPr/>
      <dgm:t>
        <a:bodyPr/>
        <a:lstStyle/>
        <a:p>
          <a:pPr rtl="1"/>
          <a:endParaRPr lang="ar-SA"/>
        </a:p>
      </dgm:t>
    </dgm:pt>
    <dgm:pt modelId="{9329FDB5-8D5A-459A-8619-AD2F31159EB6}">
      <dgm:prSet custT="1"/>
      <dgm:spPr/>
      <dgm:t>
        <a:bodyPr/>
        <a:lstStyle/>
        <a:p>
          <a:pPr rtl="1"/>
          <a:r>
            <a:rPr lang="ar-SA" sz="2000" b="1" baseline="0" smtClean="0"/>
            <a:t>علم النفس الإجتماعي</a:t>
          </a:r>
          <a:endParaRPr lang="ar-SA" sz="2000" b="1"/>
        </a:p>
      </dgm:t>
    </dgm:pt>
    <dgm:pt modelId="{0C4F75E0-0511-4642-9D3C-995AFDFF63E4}" type="parTrans" cxnId="{E45A88CC-EA42-49D2-97E3-DB747C35F3C4}">
      <dgm:prSet/>
      <dgm:spPr/>
      <dgm:t>
        <a:bodyPr/>
        <a:lstStyle/>
        <a:p>
          <a:pPr rtl="1"/>
          <a:endParaRPr lang="ar-SA"/>
        </a:p>
      </dgm:t>
    </dgm:pt>
    <dgm:pt modelId="{79838795-B598-46F0-9F70-587D8F6BEE37}" type="sibTrans" cxnId="{E45A88CC-EA42-49D2-97E3-DB747C35F3C4}">
      <dgm:prSet/>
      <dgm:spPr/>
      <dgm:t>
        <a:bodyPr/>
        <a:lstStyle/>
        <a:p>
          <a:pPr rtl="1"/>
          <a:endParaRPr lang="ar-SA"/>
        </a:p>
      </dgm:t>
    </dgm:pt>
    <dgm:pt modelId="{9104D783-E19E-4997-8A63-6DD7C8E23D30}">
      <dgm:prSet custT="1"/>
      <dgm:spPr/>
      <dgm:t>
        <a:bodyPr/>
        <a:lstStyle/>
        <a:p>
          <a:pPr rtl="1"/>
          <a:r>
            <a:rPr lang="ar-SA" sz="2000" b="1" baseline="0" dirty="0" smtClean="0"/>
            <a:t>علم </a:t>
          </a:r>
          <a:r>
            <a:rPr lang="ar-SA" sz="2000" b="1" baseline="0" dirty="0" err="1" smtClean="0"/>
            <a:t>الإجتماع</a:t>
          </a:r>
          <a:endParaRPr lang="ar-SA" sz="2000" b="1" dirty="0"/>
        </a:p>
      </dgm:t>
    </dgm:pt>
    <dgm:pt modelId="{DAD4FF23-7EB5-4B39-A20A-D666497648D3}" type="parTrans" cxnId="{E788B320-82AD-4668-BFBD-850F6C43C7F1}">
      <dgm:prSet/>
      <dgm:spPr/>
      <dgm:t>
        <a:bodyPr/>
        <a:lstStyle/>
        <a:p>
          <a:pPr rtl="1"/>
          <a:endParaRPr lang="ar-SA"/>
        </a:p>
      </dgm:t>
    </dgm:pt>
    <dgm:pt modelId="{27CED019-3663-4553-B2B8-C5E6A314D737}" type="sibTrans" cxnId="{E788B320-82AD-4668-BFBD-850F6C43C7F1}">
      <dgm:prSet/>
      <dgm:spPr/>
      <dgm:t>
        <a:bodyPr/>
        <a:lstStyle/>
        <a:p>
          <a:pPr rtl="1"/>
          <a:endParaRPr lang="ar-SA"/>
        </a:p>
      </dgm:t>
    </dgm:pt>
    <dgm:pt modelId="{7A32F63D-70B0-4B1A-B78D-81D029E704C4}">
      <dgm:prSet custT="1"/>
      <dgm:spPr/>
      <dgm:t>
        <a:bodyPr/>
        <a:lstStyle/>
        <a:p>
          <a:pPr rtl="1"/>
          <a:r>
            <a:rPr lang="ar-SA" sz="2000" b="1" baseline="0" dirty="0" smtClean="0"/>
            <a:t>علم الإنسان (الانثروبولوجيا)</a:t>
          </a:r>
          <a:endParaRPr lang="ar-SA" sz="2000" b="1" dirty="0"/>
        </a:p>
      </dgm:t>
    </dgm:pt>
    <dgm:pt modelId="{14135A4A-BB80-427F-8E86-6F2C2DCD4BD7}" type="parTrans" cxnId="{D094B48C-477A-4F81-B228-7EE5AB8C7236}">
      <dgm:prSet/>
      <dgm:spPr/>
      <dgm:t>
        <a:bodyPr/>
        <a:lstStyle/>
        <a:p>
          <a:pPr rtl="1"/>
          <a:endParaRPr lang="ar-SA"/>
        </a:p>
      </dgm:t>
    </dgm:pt>
    <dgm:pt modelId="{C4325E7B-7D89-49D9-B242-BA3EB6B170DB}" type="sibTrans" cxnId="{D094B48C-477A-4F81-B228-7EE5AB8C7236}">
      <dgm:prSet/>
      <dgm:spPr/>
      <dgm:t>
        <a:bodyPr/>
        <a:lstStyle/>
        <a:p>
          <a:pPr rtl="1"/>
          <a:endParaRPr lang="ar-SA"/>
        </a:p>
      </dgm:t>
    </dgm:pt>
    <dgm:pt modelId="{D499F419-1905-4301-81AF-9460C1671067}" type="pres">
      <dgm:prSet presAssocID="{DC09EA77-BC98-4BEC-BF99-007B4798A304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pPr rtl="1"/>
          <a:endParaRPr lang="ar-SA"/>
        </a:p>
      </dgm:t>
    </dgm:pt>
    <dgm:pt modelId="{F8BF77B4-2653-477A-919E-A838CAE82B3F}" type="pres">
      <dgm:prSet presAssocID="{83F68834-39BC-4C5D-8DE0-48894E90A7EF}" presName="text1" presStyleCnt="0"/>
      <dgm:spPr/>
    </dgm:pt>
    <dgm:pt modelId="{7265329F-B16E-4EE3-9297-637068D057D6}" type="pres">
      <dgm:prSet presAssocID="{83F68834-39BC-4C5D-8DE0-48894E90A7EF}" presName="textRepeatNode" presStyleLbl="alignNode1" presStyleIdx="0" presStyleCnt="4" custLinFactNeighborX="-4136" custLinFactNeighborY="-1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A8F1D9-4574-40C3-92D9-6BAE83544D39}" type="pres">
      <dgm:prSet presAssocID="{83F68834-39BC-4C5D-8DE0-48894E90A7EF}" presName="textaccent1" presStyleCnt="0"/>
      <dgm:spPr/>
    </dgm:pt>
    <dgm:pt modelId="{B2CDDE8F-6247-4679-8BD2-8003EA21EEEE}" type="pres">
      <dgm:prSet presAssocID="{83F68834-39BC-4C5D-8DE0-48894E90A7EF}" presName="accentRepeatNode" presStyleLbl="solidAlignAcc1" presStyleIdx="0" presStyleCnt="8"/>
      <dgm:spPr/>
    </dgm:pt>
    <dgm:pt modelId="{49C9FEB5-DA0B-4B2D-8519-0A24ADC28575}" type="pres">
      <dgm:prSet presAssocID="{E7046FF3-11E2-4CE4-9F49-A1D157D037B1}" presName="image1" presStyleCnt="0"/>
      <dgm:spPr/>
    </dgm:pt>
    <dgm:pt modelId="{0B0F4DCD-68CE-4B09-8E26-8E32AA723E78}" type="pres">
      <dgm:prSet presAssocID="{E7046FF3-11E2-4CE4-9F49-A1D157D037B1}" presName="imageRepeatNode" presStyleLbl="alignAcc1" presStyleIdx="0" presStyleCnt="4" custLinFactNeighborX="-10808" custLinFactNeighborY="1975"/>
      <dgm:spPr/>
      <dgm:t>
        <a:bodyPr/>
        <a:lstStyle/>
        <a:p>
          <a:pPr rtl="1"/>
          <a:endParaRPr lang="ar-SA"/>
        </a:p>
      </dgm:t>
    </dgm:pt>
    <dgm:pt modelId="{F0235829-7A0B-48B7-BFA2-C3DDFE7EBAF6}" type="pres">
      <dgm:prSet presAssocID="{E7046FF3-11E2-4CE4-9F49-A1D157D037B1}" presName="imageaccent1" presStyleCnt="0"/>
      <dgm:spPr/>
    </dgm:pt>
    <dgm:pt modelId="{FCE0375D-CFD8-4547-8336-50320791FAB2}" type="pres">
      <dgm:prSet presAssocID="{E7046FF3-11E2-4CE4-9F49-A1D157D037B1}" presName="accentRepeatNode" presStyleLbl="solidAlignAcc1" presStyleIdx="1" presStyleCnt="8"/>
      <dgm:spPr/>
    </dgm:pt>
    <dgm:pt modelId="{8AA41FD1-B985-4609-B3B4-4054678D5537}" type="pres">
      <dgm:prSet presAssocID="{9329FDB5-8D5A-459A-8619-AD2F31159EB6}" presName="text2" presStyleCnt="0"/>
      <dgm:spPr/>
    </dgm:pt>
    <dgm:pt modelId="{259B9FD0-0FBB-4FEA-9804-3271EA8B2168}" type="pres">
      <dgm:prSet presAssocID="{9329FDB5-8D5A-459A-8619-AD2F31159EB6}" presName="textRepeatNode" presStyleLbl="alignNode1" presStyleIdx="1" presStyleCnt="4" custLinFactNeighborX="-6095" custLinFactNeighborY="-23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1A7684-BE2B-4AC7-9E64-25CCDF9214C8}" type="pres">
      <dgm:prSet presAssocID="{9329FDB5-8D5A-459A-8619-AD2F31159EB6}" presName="textaccent2" presStyleCnt="0"/>
      <dgm:spPr/>
    </dgm:pt>
    <dgm:pt modelId="{60476E10-3BE3-413B-9F21-43E992D7ACB1}" type="pres">
      <dgm:prSet presAssocID="{9329FDB5-8D5A-459A-8619-AD2F31159EB6}" presName="accentRepeatNode" presStyleLbl="solidAlignAcc1" presStyleIdx="2" presStyleCnt="8"/>
      <dgm:spPr/>
    </dgm:pt>
    <dgm:pt modelId="{F2CFED07-FF7A-4EFA-B85A-B1888CB96E62}" type="pres">
      <dgm:prSet presAssocID="{79838795-B598-46F0-9F70-587D8F6BEE37}" presName="image2" presStyleCnt="0"/>
      <dgm:spPr/>
    </dgm:pt>
    <dgm:pt modelId="{78918404-03BA-440D-91AE-B405A98A4665}" type="pres">
      <dgm:prSet presAssocID="{79838795-B598-46F0-9F70-587D8F6BEE37}" presName="imageRepeatNode" presStyleLbl="alignAcc1" presStyleIdx="1" presStyleCnt="4"/>
      <dgm:spPr/>
      <dgm:t>
        <a:bodyPr/>
        <a:lstStyle/>
        <a:p>
          <a:pPr rtl="1"/>
          <a:endParaRPr lang="ar-SA"/>
        </a:p>
      </dgm:t>
    </dgm:pt>
    <dgm:pt modelId="{4C096E85-E97A-484F-B2DD-7E6A70D74C60}" type="pres">
      <dgm:prSet presAssocID="{79838795-B598-46F0-9F70-587D8F6BEE37}" presName="imageaccent2" presStyleCnt="0"/>
      <dgm:spPr/>
    </dgm:pt>
    <dgm:pt modelId="{303DAF4D-4C74-412F-8D45-5D52ACBBDD6E}" type="pres">
      <dgm:prSet presAssocID="{79838795-B598-46F0-9F70-587D8F6BEE37}" presName="accentRepeatNode" presStyleLbl="solidAlignAcc1" presStyleIdx="3" presStyleCnt="8"/>
      <dgm:spPr/>
    </dgm:pt>
    <dgm:pt modelId="{E3D7BECC-80D3-4F62-84D7-9E7F8A7FD55B}" type="pres">
      <dgm:prSet presAssocID="{9104D783-E19E-4997-8A63-6DD7C8E23D30}" presName="text3" presStyleCnt="0"/>
      <dgm:spPr/>
    </dgm:pt>
    <dgm:pt modelId="{E86815DB-8C86-4BC8-86B8-086B40F56F73}" type="pres">
      <dgm:prSet presAssocID="{9104D783-E19E-4997-8A63-6DD7C8E23D30}" presName="textRepeatNode" presStyleLbl="alignNode1" presStyleIdx="2" presStyleCnt="4" custLinFactNeighborX="-10676" custLinFactNeighborY="7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B4ABE1-23B8-401A-ADA1-6007A325183D}" type="pres">
      <dgm:prSet presAssocID="{9104D783-E19E-4997-8A63-6DD7C8E23D30}" presName="textaccent3" presStyleCnt="0"/>
      <dgm:spPr/>
    </dgm:pt>
    <dgm:pt modelId="{EC5B55B8-DA98-4058-AFAD-F8B82B282057}" type="pres">
      <dgm:prSet presAssocID="{9104D783-E19E-4997-8A63-6DD7C8E23D30}" presName="accentRepeatNode" presStyleLbl="solidAlignAcc1" presStyleIdx="4" presStyleCnt="8"/>
      <dgm:spPr/>
    </dgm:pt>
    <dgm:pt modelId="{9BA42DD6-B4A3-4E0E-885A-6CCF3907B1A0}" type="pres">
      <dgm:prSet presAssocID="{27CED019-3663-4553-B2B8-C5E6A314D737}" presName="image3" presStyleCnt="0"/>
      <dgm:spPr/>
    </dgm:pt>
    <dgm:pt modelId="{0357A9F7-6DB4-442F-9753-592747B37050}" type="pres">
      <dgm:prSet presAssocID="{27CED019-3663-4553-B2B8-C5E6A314D737}" presName="imageRepeatNode" presStyleLbl="alignAcc1" presStyleIdx="2" presStyleCnt="4" custLinFactNeighborX="-12636" custLinFactNeighborY="0"/>
      <dgm:spPr/>
      <dgm:t>
        <a:bodyPr/>
        <a:lstStyle/>
        <a:p>
          <a:pPr rtl="1"/>
          <a:endParaRPr lang="ar-SA"/>
        </a:p>
      </dgm:t>
    </dgm:pt>
    <dgm:pt modelId="{FA23AC15-0416-4720-B70D-7F6D0BDD5DED}" type="pres">
      <dgm:prSet presAssocID="{27CED019-3663-4553-B2B8-C5E6A314D737}" presName="imageaccent3" presStyleCnt="0"/>
      <dgm:spPr/>
    </dgm:pt>
    <dgm:pt modelId="{8834C89D-6477-4B9D-9672-E9EA283CEAFB}" type="pres">
      <dgm:prSet presAssocID="{27CED019-3663-4553-B2B8-C5E6A314D737}" presName="accentRepeatNode" presStyleLbl="solidAlignAcc1" presStyleIdx="5" presStyleCnt="8"/>
      <dgm:spPr/>
    </dgm:pt>
    <dgm:pt modelId="{6E54725F-6C85-48AD-B618-5C1306A1B947}" type="pres">
      <dgm:prSet presAssocID="{7A32F63D-70B0-4B1A-B78D-81D029E704C4}" presName="text4" presStyleCnt="0"/>
      <dgm:spPr/>
    </dgm:pt>
    <dgm:pt modelId="{F259D41A-0AF2-45C2-884C-3B3BBECC65BE}" type="pres">
      <dgm:prSet presAssocID="{7A32F63D-70B0-4B1A-B78D-81D029E704C4}" presName="textRepeatNode" presStyleLbl="alignNode1" presStyleIdx="3" presStyleCnt="4" custScaleX="118455" custLinFactNeighborX="-1448" custLinFactNeighborY="9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AEA1EF-91BF-452A-90C3-C5EC0718C479}" type="pres">
      <dgm:prSet presAssocID="{7A32F63D-70B0-4B1A-B78D-81D029E704C4}" presName="textaccent4" presStyleCnt="0"/>
      <dgm:spPr/>
    </dgm:pt>
    <dgm:pt modelId="{5E81261F-932D-4073-B52E-78C4EE6D8DDF}" type="pres">
      <dgm:prSet presAssocID="{7A32F63D-70B0-4B1A-B78D-81D029E704C4}" presName="accentRepeatNode" presStyleLbl="solidAlignAcc1" presStyleIdx="6" presStyleCnt="8"/>
      <dgm:spPr/>
    </dgm:pt>
    <dgm:pt modelId="{89530E21-52F5-4AA9-ABF2-2305B1163852}" type="pres">
      <dgm:prSet presAssocID="{C4325E7B-7D89-49D9-B242-BA3EB6B170DB}" presName="image4" presStyleCnt="0"/>
      <dgm:spPr/>
    </dgm:pt>
    <dgm:pt modelId="{ECBB47E8-6D26-41B3-9C56-D161C30618F3}" type="pres">
      <dgm:prSet presAssocID="{C4325E7B-7D89-49D9-B242-BA3EB6B170DB}" presName="imageRepeatNode" presStyleLbl="alignAcc1" presStyleIdx="3" presStyleCnt="4" custLinFactNeighborX="10553" custLinFactNeighborY="-3263"/>
      <dgm:spPr/>
      <dgm:t>
        <a:bodyPr/>
        <a:lstStyle/>
        <a:p>
          <a:pPr rtl="1"/>
          <a:endParaRPr lang="ar-SA"/>
        </a:p>
      </dgm:t>
    </dgm:pt>
    <dgm:pt modelId="{7D849BD4-6710-4638-A1E2-8BE0527E7133}" type="pres">
      <dgm:prSet presAssocID="{C4325E7B-7D89-49D9-B242-BA3EB6B170DB}" presName="imageaccent4" presStyleCnt="0"/>
      <dgm:spPr/>
    </dgm:pt>
    <dgm:pt modelId="{2142C4AE-8EA1-4491-B41E-D19592EDB361}" type="pres">
      <dgm:prSet presAssocID="{C4325E7B-7D89-49D9-B242-BA3EB6B170DB}" presName="accentRepeatNode" presStyleLbl="solidAlignAcc1" presStyleIdx="7" presStyleCnt="8"/>
      <dgm:spPr/>
    </dgm:pt>
  </dgm:ptLst>
  <dgm:cxnLst>
    <dgm:cxn modelId="{5F08A31B-4618-4D05-90DE-C4856A7A7E69}" type="presOf" srcId="{83F68834-39BC-4C5D-8DE0-48894E90A7EF}" destId="{7265329F-B16E-4EE3-9297-637068D057D6}" srcOrd="0" destOrd="0" presId="urn:microsoft.com/office/officeart/2008/layout/HexagonCluster"/>
    <dgm:cxn modelId="{1729370F-F4C6-4A85-B40E-7681FA003773}" type="presOf" srcId="{E7046FF3-11E2-4CE4-9F49-A1D157D037B1}" destId="{0B0F4DCD-68CE-4B09-8E26-8E32AA723E78}" srcOrd="0" destOrd="0" presId="urn:microsoft.com/office/officeart/2008/layout/HexagonCluster"/>
    <dgm:cxn modelId="{D094B48C-477A-4F81-B228-7EE5AB8C7236}" srcId="{DC09EA77-BC98-4BEC-BF99-007B4798A304}" destId="{7A32F63D-70B0-4B1A-B78D-81D029E704C4}" srcOrd="3" destOrd="0" parTransId="{14135A4A-BB80-427F-8E86-6F2C2DCD4BD7}" sibTransId="{C4325E7B-7D89-49D9-B242-BA3EB6B170DB}"/>
    <dgm:cxn modelId="{E45A88CC-EA42-49D2-97E3-DB747C35F3C4}" srcId="{DC09EA77-BC98-4BEC-BF99-007B4798A304}" destId="{9329FDB5-8D5A-459A-8619-AD2F31159EB6}" srcOrd="1" destOrd="0" parTransId="{0C4F75E0-0511-4642-9D3C-995AFDFF63E4}" sibTransId="{79838795-B598-46F0-9F70-587D8F6BEE37}"/>
    <dgm:cxn modelId="{E788B320-82AD-4668-BFBD-850F6C43C7F1}" srcId="{DC09EA77-BC98-4BEC-BF99-007B4798A304}" destId="{9104D783-E19E-4997-8A63-6DD7C8E23D30}" srcOrd="2" destOrd="0" parTransId="{DAD4FF23-7EB5-4B39-A20A-D666497648D3}" sibTransId="{27CED019-3663-4553-B2B8-C5E6A314D737}"/>
    <dgm:cxn modelId="{C26FBCF1-3B49-4D8C-94F7-4355858A39FD}" type="presOf" srcId="{79838795-B598-46F0-9F70-587D8F6BEE37}" destId="{78918404-03BA-440D-91AE-B405A98A4665}" srcOrd="0" destOrd="0" presId="urn:microsoft.com/office/officeart/2008/layout/HexagonCluster"/>
    <dgm:cxn modelId="{277DBD4E-D3F6-46B9-9D8A-03463BDD984E}" type="presOf" srcId="{DC09EA77-BC98-4BEC-BF99-007B4798A304}" destId="{D499F419-1905-4301-81AF-9460C1671067}" srcOrd="0" destOrd="0" presId="urn:microsoft.com/office/officeart/2008/layout/HexagonCluster"/>
    <dgm:cxn modelId="{803EB96F-A2BC-41AC-ACB0-F016188A1795}" type="presOf" srcId="{9104D783-E19E-4997-8A63-6DD7C8E23D30}" destId="{E86815DB-8C86-4BC8-86B8-086B40F56F73}" srcOrd="0" destOrd="0" presId="urn:microsoft.com/office/officeart/2008/layout/HexagonCluster"/>
    <dgm:cxn modelId="{A4887AE3-417B-485F-A3DC-167C493196A3}" type="presOf" srcId="{9329FDB5-8D5A-459A-8619-AD2F31159EB6}" destId="{259B9FD0-0FBB-4FEA-9804-3271EA8B2168}" srcOrd="0" destOrd="0" presId="urn:microsoft.com/office/officeart/2008/layout/HexagonCluster"/>
    <dgm:cxn modelId="{00E09A4F-B98D-45CA-9BFE-23F7E754B2BF}" srcId="{DC09EA77-BC98-4BEC-BF99-007B4798A304}" destId="{83F68834-39BC-4C5D-8DE0-48894E90A7EF}" srcOrd="0" destOrd="0" parTransId="{09A33A54-B69C-4C4F-B82E-3D9FA28B7AA9}" sibTransId="{E7046FF3-11E2-4CE4-9F49-A1D157D037B1}"/>
    <dgm:cxn modelId="{A9C987B5-163A-4B3E-8FB4-9887C013C9C8}" type="presOf" srcId="{7A32F63D-70B0-4B1A-B78D-81D029E704C4}" destId="{F259D41A-0AF2-45C2-884C-3B3BBECC65BE}" srcOrd="0" destOrd="0" presId="urn:microsoft.com/office/officeart/2008/layout/HexagonCluster"/>
    <dgm:cxn modelId="{D56A280C-CE7D-4AA3-940E-0C0C107DCC20}" type="presOf" srcId="{C4325E7B-7D89-49D9-B242-BA3EB6B170DB}" destId="{ECBB47E8-6D26-41B3-9C56-D161C30618F3}" srcOrd="0" destOrd="0" presId="urn:microsoft.com/office/officeart/2008/layout/HexagonCluster"/>
    <dgm:cxn modelId="{12855BB3-A30A-47AD-998C-5160F23806DF}" type="presOf" srcId="{27CED019-3663-4553-B2B8-C5E6A314D737}" destId="{0357A9F7-6DB4-442F-9753-592747B37050}" srcOrd="0" destOrd="0" presId="urn:microsoft.com/office/officeart/2008/layout/HexagonCluster"/>
    <dgm:cxn modelId="{D6B23FD1-825F-422A-BAEA-942B8350580A}" type="presParOf" srcId="{D499F419-1905-4301-81AF-9460C1671067}" destId="{F8BF77B4-2653-477A-919E-A838CAE82B3F}" srcOrd="0" destOrd="0" presId="urn:microsoft.com/office/officeart/2008/layout/HexagonCluster"/>
    <dgm:cxn modelId="{021D7F48-A759-449C-A4CC-74D2B57AF456}" type="presParOf" srcId="{F8BF77B4-2653-477A-919E-A838CAE82B3F}" destId="{7265329F-B16E-4EE3-9297-637068D057D6}" srcOrd="0" destOrd="0" presId="urn:microsoft.com/office/officeart/2008/layout/HexagonCluster"/>
    <dgm:cxn modelId="{07612368-91D1-4B6D-BB5C-7FD95B98F90C}" type="presParOf" srcId="{D499F419-1905-4301-81AF-9460C1671067}" destId="{61A8F1D9-4574-40C3-92D9-6BAE83544D39}" srcOrd="1" destOrd="0" presId="urn:microsoft.com/office/officeart/2008/layout/HexagonCluster"/>
    <dgm:cxn modelId="{0EAC2700-D702-4B01-85ED-65F35F85F082}" type="presParOf" srcId="{61A8F1D9-4574-40C3-92D9-6BAE83544D39}" destId="{B2CDDE8F-6247-4679-8BD2-8003EA21EEEE}" srcOrd="0" destOrd="0" presId="urn:microsoft.com/office/officeart/2008/layout/HexagonCluster"/>
    <dgm:cxn modelId="{20E6114B-F0FE-46CA-9D66-98C3DE97AAD3}" type="presParOf" srcId="{D499F419-1905-4301-81AF-9460C1671067}" destId="{49C9FEB5-DA0B-4B2D-8519-0A24ADC28575}" srcOrd="2" destOrd="0" presId="urn:microsoft.com/office/officeart/2008/layout/HexagonCluster"/>
    <dgm:cxn modelId="{4E55DCB1-E882-47EE-8A02-C3C0C9F27151}" type="presParOf" srcId="{49C9FEB5-DA0B-4B2D-8519-0A24ADC28575}" destId="{0B0F4DCD-68CE-4B09-8E26-8E32AA723E78}" srcOrd="0" destOrd="0" presId="urn:microsoft.com/office/officeart/2008/layout/HexagonCluster"/>
    <dgm:cxn modelId="{DC9A65DE-0B6E-4F4C-BC4B-3744C1FCB337}" type="presParOf" srcId="{D499F419-1905-4301-81AF-9460C1671067}" destId="{F0235829-7A0B-48B7-BFA2-C3DDFE7EBAF6}" srcOrd="3" destOrd="0" presId="urn:microsoft.com/office/officeart/2008/layout/HexagonCluster"/>
    <dgm:cxn modelId="{A4EB724E-95F4-454F-8A17-1947E8F5EA90}" type="presParOf" srcId="{F0235829-7A0B-48B7-BFA2-C3DDFE7EBAF6}" destId="{FCE0375D-CFD8-4547-8336-50320791FAB2}" srcOrd="0" destOrd="0" presId="urn:microsoft.com/office/officeart/2008/layout/HexagonCluster"/>
    <dgm:cxn modelId="{3D3A9B46-A1D2-40C8-8DAA-79780E294F22}" type="presParOf" srcId="{D499F419-1905-4301-81AF-9460C1671067}" destId="{8AA41FD1-B985-4609-B3B4-4054678D5537}" srcOrd="4" destOrd="0" presId="urn:microsoft.com/office/officeart/2008/layout/HexagonCluster"/>
    <dgm:cxn modelId="{DC5F4D93-076A-4203-BD4D-018490DDF6A5}" type="presParOf" srcId="{8AA41FD1-B985-4609-B3B4-4054678D5537}" destId="{259B9FD0-0FBB-4FEA-9804-3271EA8B2168}" srcOrd="0" destOrd="0" presId="urn:microsoft.com/office/officeart/2008/layout/HexagonCluster"/>
    <dgm:cxn modelId="{715C80BB-243F-4E71-8A4D-8DD8C86E654A}" type="presParOf" srcId="{D499F419-1905-4301-81AF-9460C1671067}" destId="{5A1A7684-BE2B-4AC7-9E64-25CCDF9214C8}" srcOrd="5" destOrd="0" presId="urn:microsoft.com/office/officeart/2008/layout/HexagonCluster"/>
    <dgm:cxn modelId="{61E42CF0-A356-484E-8A21-F3ED17FB2DCF}" type="presParOf" srcId="{5A1A7684-BE2B-4AC7-9E64-25CCDF9214C8}" destId="{60476E10-3BE3-413B-9F21-43E992D7ACB1}" srcOrd="0" destOrd="0" presId="urn:microsoft.com/office/officeart/2008/layout/HexagonCluster"/>
    <dgm:cxn modelId="{0AB773D1-5E9A-487E-A803-6D6870063EFF}" type="presParOf" srcId="{D499F419-1905-4301-81AF-9460C1671067}" destId="{F2CFED07-FF7A-4EFA-B85A-B1888CB96E62}" srcOrd="6" destOrd="0" presId="urn:microsoft.com/office/officeart/2008/layout/HexagonCluster"/>
    <dgm:cxn modelId="{29493E98-1139-4EB3-AB2D-EA5F0945651D}" type="presParOf" srcId="{F2CFED07-FF7A-4EFA-B85A-B1888CB96E62}" destId="{78918404-03BA-440D-91AE-B405A98A4665}" srcOrd="0" destOrd="0" presId="urn:microsoft.com/office/officeart/2008/layout/HexagonCluster"/>
    <dgm:cxn modelId="{F7681C84-0F0B-48D5-8F5B-35B7D1FC8D87}" type="presParOf" srcId="{D499F419-1905-4301-81AF-9460C1671067}" destId="{4C096E85-E97A-484F-B2DD-7E6A70D74C60}" srcOrd="7" destOrd="0" presId="urn:microsoft.com/office/officeart/2008/layout/HexagonCluster"/>
    <dgm:cxn modelId="{FA642182-961F-4EA4-9A11-DD7C6CE150AA}" type="presParOf" srcId="{4C096E85-E97A-484F-B2DD-7E6A70D74C60}" destId="{303DAF4D-4C74-412F-8D45-5D52ACBBDD6E}" srcOrd="0" destOrd="0" presId="urn:microsoft.com/office/officeart/2008/layout/HexagonCluster"/>
    <dgm:cxn modelId="{4234B22D-80D1-42AF-8EDF-3DB709A6D1B7}" type="presParOf" srcId="{D499F419-1905-4301-81AF-9460C1671067}" destId="{E3D7BECC-80D3-4F62-84D7-9E7F8A7FD55B}" srcOrd="8" destOrd="0" presId="urn:microsoft.com/office/officeart/2008/layout/HexagonCluster"/>
    <dgm:cxn modelId="{F147CAC4-B533-444C-B623-2A6F7332D474}" type="presParOf" srcId="{E3D7BECC-80D3-4F62-84D7-9E7F8A7FD55B}" destId="{E86815DB-8C86-4BC8-86B8-086B40F56F73}" srcOrd="0" destOrd="0" presId="urn:microsoft.com/office/officeart/2008/layout/HexagonCluster"/>
    <dgm:cxn modelId="{FCB0069C-E94B-4D66-9B78-E11123A77FAD}" type="presParOf" srcId="{D499F419-1905-4301-81AF-9460C1671067}" destId="{88B4ABE1-23B8-401A-ADA1-6007A325183D}" srcOrd="9" destOrd="0" presId="urn:microsoft.com/office/officeart/2008/layout/HexagonCluster"/>
    <dgm:cxn modelId="{307CE998-2B7D-43E0-A704-C1D383D6CAD1}" type="presParOf" srcId="{88B4ABE1-23B8-401A-ADA1-6007A325183D}" destId="{EC5B55B8-DA98-4058-AFAD-F8B82B282057}" srcOrd="0" destOrd="0" presId="urn:microsoft.com/office/officeart/2008/layout/HexagonCluster"/>
    <dgm:cxn modelId="{5C2B44AF-34DB-4406-9C7A-0C908622DA64}" type="presParOf" srcId="{D499F419-1905-4301-81AF-9460C1671067}" destId="{9BA42DD6-B4A3-4E0E-885A-6CCF3907B1A0}" srcOrd="10" destOrd="0" presId="urn:microsoft.com/office/officeart/2008/layout/HexagonCluster"/>
    <dgm:cxn modelId="{80754092-CFDE-4614-BCEB-B734EFE40DB4}" type="presParOf" srcId="{9BA42DD6-B4A3-4E0E-885A-6CCF3907B1A0}" destId="{0357A9F7-6DB4-442F-9753-592747B37050}" srcOrd="0" destOrd="0" presId="urn:microsoft.com/office/officeart/2008/layout/HexagonCluster"/>
    <dgm:cxn modelId="{70DBF6A3-4BFD-4AB3-B455-110A36818A98}" type="presParOf" srcId="{D499F419-1905-4301-81AF-9460C1671067}" destId="{FA23AC15-0416-4720-B70D-7F6D0BDD5DED}" srcOrd="11" destOrd="0" presId="urn:microsoft.com/office/officeart/2008/layout/HexagonCluster"/>
    <dgm:cxn modelId="{56874826-2F1A-4246-B37A-705723DA0168}" type="presParOf" srcId="{FA23AC15-0416-4720-B70D-7F6D0BDD5DED}" destId="{8834C89D-6477-4B9D-9672-E9EA283CEAFB}" srcOrd="0" destOrd="0" presId="urn:microsoft.com/office/officeart/2008/layout/HexagonCluster"/>
    <dgm:cxn modelId="{AB1E361E-B954-4216-9A7B-9F4F485B0B4C}" type="presParOf" srcId="{D499F419-1905-4301-81AF-9460C1671067}" destId="{6E54725F-6C85-48AD-B618-5C1306A1B947}" srcOrd="12" destOrd="0" presId="urn:microsoft.com/office/officeart/2008/layout/HexagonCluster"/>
    <dgm:cxn modelId="{2520B84C-B497-4CC6-8009-46A8C6A55E96}" type="presParOf" srcId="{6E54725F-6C85-48AD-B618-5C1306A1B947}" destId="{F259D41A-0AF2-45C2-884C-3B3BBECC65BE}" srcOrd="0" destOrd="0" presId="urn:microsoft.com/office/officeart/2008/layout/HexagonCluster"/>
    <dgm:cxn modelId="{5945B6C4-6909-4E42-AB38-54646C917D0D}" type="presParOf" srcId="{D499F419-1905-4301-81AF-9460C1671067}" destId="{E5AEA1EF-91BF-452A-90C3-C5EC0718C479}" srcOrd="13" destOrd="0" presId="urn:microsoft.com/office/officeart/2008/layout/HexagonCluster"/>
    <dgm:cxn modelId="{0E6DCEDA-FA28-4D14-989B-622AECC9EB59}" type="presParOf" srcId="{E5AEA1EF-91BF-452A-90C3-C5EC0718C479}" destId="{5E81261F-932D-4073-B52E-78C4EE6D8DDF}" srcOrd="0" destOrd="0" presId="urn:microsoft.com/office/officeart/2008/layout/HexagonCluster"/>
    <dgm:cxn modelId="{0BDB63D9-B2FD-4C8F-B422-231BC624B70C}" type="presParOf" srcId="{D499F419-1905-4301-81AF-9460C1671067}" destId="{89530E21-52F5-4AA9-ABF2-2305B1163852}" srcOrd="14" destOrd="0" presId="urn:microsoft.com/office/officeart/2008/layout/HexagonCluster"/>
    <dgm:cxn modelId="{89D45553-8AFB-4FFB-ADCA-95354ED2BF0A}" type="presParOf" srcId="{89530E21-52F5-4AA9-ABF2-2305B1163852}" destId="{ECBB47E8-6D26-41B3-9C56-D161C30618F3}" srcOrd="0" destOrd="0" presId="urn:microsoft.com/office/officeart/2008/layout/HexagonCluster"/>
    <dgm:cxn modelId="{DB1C2513-E1DD-4EE1-B14F-BE7C46E4274D}" type="presParOf" srcId="{D499F419-1905-4301-81AF-9460C1671067}" destId="{7D849BD4-6710-4638-A1E2-8BE0527E7133}" srcOrd="15" destOrd="0" presId="urn:microsoft.com/office/officeart/2008/layout/HexagonCluster"/>
    <dgm:cxn modelId="{4AC17CDA-4E48-49ED-8FFC-A019D70D700C}" type="presParOf" srcId="{7D849BD4-6710-4638-A1E2-8BE0527E7133}" destId="{2142C4AE-8EA1-4491-B41E-D19592EDB361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B02EEB-2804-4ECB-8AAF-0FDE02776FFE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93711EB8-C6C2-48BB-9A6D-FEDCF053E319}">
      <dgm:prSet/>
      <dgm:spPr/>
      <dgm:t>
        <a:bodyPr/>
        <a:lstStyle/>
        <a:p>
          <a:pPr rtl="1"/>
          <a:r>
            <a:rPr lang="ar-SA" smtClean="0"/>
            <a:t>الدافع</a:t>
          </a:r>
          <a:endParaRPr lang="ar-SA"/>
        </a:p>
      </dgm:t>
    </dgm:pt>
    <dgm:pt modelId="{56C72975-B96D-4721-AB3C-7EA00045CD8F}" type="parTrans" cxnId="{45C799D3-97E5-49E1-ACB0-0424C5422FE8}">
      <dgm:prSet/>
      <dgm:spPr/>
      <dgm:t>
        <a:bodyPr/>
        <a:lstStyle/>
        <a:p>
          <a:pPr rtl="1"/>
          <a:endParaRPr lang="ar-SA"/>
        </a:p>
      </dgm:t>
    </dgm:pt>
    <dgm:pt modelId="{2750EB50-644E-489F-BB1B-48FB4807B357}" type="sibTrans" cxnId="{45C799D3-97E5-49E1-ACB0-0424C5422FE8}">
      <dgm:prSet/>
      <dgm:spPr/>
      <dgm:t>
        <a:bodyPr/>
        <a:lstStyle/>
        <a:p>
          <a:pPr rtl="1"/>
          <a:endParaRPr lang="ar-SA"/>
        </a:p>
      </dgm:t>
    </dgm:pt>
    <dgm:pt modelId="{EBB3FE50-0BAD-4087-AC09-385A49CF6155}">
      <dgm:prSet/>
      <dgm:spPr/>
      <dgm:t>
        <a:bodyPr/>
        <a:lstStyle/>
        <a:p>
          <a:pPr rtl="1"/>
          <a:r>
            <a:rPr lang="ar-SA" smtClean="0"/>
            <a:t>الإدراك</a:t>
          </a:r>
          <a:endParaRPr lang="ar-SA"/>
        </a:p>
      </dgm:t>
    </dgm:pt>
    <dgm:pt modelId="{C0B0C64E-889C-4D93-B1A2-817409E79DDB}" type="parTrans" cxnId="{49732360-0477-4312-A5C8-A69FDF0CEF85}">
      <dgm:prSet/>
      <dgm:spPr/>
      <dgm:t>
        <a:bodyPr/>
        <a:lstStyle/>
        <a:p>
          <a:pPr rtl="1"/>
          <a:endParaRPr lang="ar-SA"/>
        </a:p>
      </dgm:t>
    </dgm:pt>
    <dgm:pt modelId="{046AEAE1-9D35-44CA-83E2-20F64B79188E}" type="sibTrans" cxnId="{49732360-0477-4312-A5C8-A69FDF0CEF85}">
      <dgm:prSet/>
      <dgm:spPr/>
      <dgm:t>
        <a:bodyPr/>
        <a:lstStyle/>
        <a:p>
          <a:pPr rtl="1"/>
          <a:endParaRPr lang="ar-SA"/>
        </a:p>
      </dgm:t>
    </dgm:pt>
    <dgm:pt modelId="{09EEF436-FB23-4894-BD8C-E4FA5D0122BD}">
      <dgm:prSet/>
      <dgm:spPr/>
      <dgm:t>
        <a:bodyPr/>
        <a:lstStyle/>
        <a:p>
          <a:pPr rtl="1"/>
          <a:r>
            <a:rPr lang="ar-SA" smtClean="0"/>
            <a:t>التعلم</a:t>
          </a:r>
          <a:endParaRPr lang="ar-SA"/>
        </a:p>
      </dgm:t>
    </dgm:pt>
    <dgm:pt modelId="{4FB22D43-6AF6-40AC-B6FC-3CB37605F2B3}" type="parTrans" cxnId="{0721CE46-20CB-440D-B5F3-A4428ABA393F}">
      <dgm:prSet/>
      <dgm:spPr/>
      <dgm:t>
        <a:bodyPr/>
        <a:lstStyle/>
        <a:p>
          <a:pPr rtl="1"/>
          <a:endParaRPr lang="ar-SA"/>
        </a:p>
      </dgm:t>
    </dgm:pt>
    <dgm:pt modelId="{ADEF5D30-6599-4410-8D6C-14316065C31C}" type="sibTrans" cxnId="{0721CE46-20CB-440D-B5F3-A4428ABA393F}">
      <dgm:prSet/>
      <dgm:spPr/>
      <dgm:t>
        <a:bodyPr/>
        <a:lstStyle/>
        <a:p>
          <a:pPr rtl="1"/>
          <a:endParaRPr lang="ar-SA"/>
        </a:p>
      </dgm:t>
    </dgm:pt>
    <dgm:pt modelId="{34B534C1-4110-489B-85C0-4BED5724704A}">
      <dgm:prSet/>
      <dgm:spPr/>
      <dgm:t>
        <a:bodyPr/>
        <a:lstStyle/>
        <a:p>
          <a:pPr rtl="1"/>
          <a:r>
            <a:rPr lang="ar-SA" smtClean="0"/>
            <a:t>الشخصية</a:t>
          </a:r>
          <a:endParaRPr lang="ar-SA"/>
        </a:p>
      </dgm:t>
    </dgm:pt>
    <dgm:pt modelId="{345CFB69-4362-4B7A-9B53-D244F80CF4F4}" type="parTrans" cxnId="{E7E5956A-FB48-438B-9F23-8EC915E902D9}">
      <dgm:prSet/>
      <dgm:spPr/>
      <dgm:t>
        <a:bodyPr/>
        <a:lstStyle/>
        <a:p>
          <a:pPr rtl="1"/>
          <a:endParaRPr lang="ar-SA"/>
        </a:p>
      </dgm:t>
    </dgm:pt>
    <dgm:pt modelId="{2A381A04-5857-4294-B173-08A3D9C7CBF1}" type="sibTrans" cxnId="{E7E5956A-FB48-438B-9F23-8EC915E902D9}">
      <dgm:prSet/>
      <dgm:spPr/>
      <dgm:t>
        <a:bodyPr/>
        <a:lstStyle/>
        <a:p>
          <a:pPr rtl="1"/>
          <a:endParaRPr lang="ar-SA"/>
        </a:p>
      </dgm:t>
    </dgm:pt>
    <dgm:pt modelId="{EAD966F4-F00E-4EA6-9025-D093DC7A82B6}">
      <dgm:prSet/>
      <dgm:spPr/>
      <dgm:t>
        <a:bodyPr/>
        <a:lstStyle/>
        <a:p>
          <a:pPr rtl="1"/>
          <a:r>
            <a:rPr lang="ar-SA" smtClean="0"/>
            <a:t>الإتجاهات والقيم</a:t>
          </a:r>
          <a:endParaRPr lang="ar-SA"/>
        </a:p>
      </dgm:t>
    </dgm:pt>
    <dgm:pt modelId="{F5F0FCE1-BCEA-4ABF-B035-02F06156BBE1}" type="parTrans" cxnId="{F5622276-123B-4B85-ACD0-534E628CC08B}">
      <dgm:prSet/>
      <dgm:spPr/>
      <dgm:t>
        <a:bodyPr/>
        <a:lstStyle/>
        <a:p>
          <a:pPr rtl="1"/>
          <a:endParaRPr lang="ar-SA"/>
        </a:p>
      </dgm:t>
    </dgm:pt>
    <dgm:pt modelId="{85C8A0C1-241D-4F75-876F-4C5B8E0811FD}" type="sibTrans" cxnId="{F5622276-123B-4B85-ACD0-534E628CC08B}">
      <dgm:prSet/>
      <dgm:spPr/>
      <dgm:t>
        <a:bodyPr/>
        <a:lstStyle/>
        <a:p>
          <a:pPr rtl="1"/>
          <a:endParaRPr lang="ar-SA"/>
        </a:p>
      </dgm:t>
    </dgm:pt>
    <dgm:pt modelId="{3CA7D950-F109-41BD-AA1C-90500502B83A}">
      <dgm:prSet/>
      <dgm:spPr/>
      <dgm:t>
        <a:bodyPr/>
        <a:lstStyle/>
        <a:p>
          <a:pPr rtl="1"/>
          <a:r>
            <a:rPr lang="ar-SA" smtClean="0"/>
            <a:t>الروح المعنوية</a:t>
          </a:r>
          <a:endParaRPr lang="ar-SA"/>
        </a:p>
      </dgm:t>
    </dgm:pt>
    <dgm:pt modelId="{40889BA6-042B-4082-8F44-306ACEB63E7C}" type="parTrans" cxnId="{0F6FCF60-D79B-4D40-A465-FDB2B15158B9}">
      <dgm:prSet/>
      <dgm:spPr/>
      <dgm:t>
        <a:bodyPr/>
        <a:lstStyle/>
        <a:p>
          <a:pPr rtl="1"/>
          <a:endParaRPr lang="ar-SA"/>
        </a:p>
      </dgm:t>
    </dgm:pt>
    <dgm:pt modelId="{F0B699ED-B591-49BF-AF91-74EE60255BD5}" type="sibTrans" cxnId="{0F6FCF60-D79B-4D40-A465-FDB2B15158B9}">
      <dgm:prSet/>
      <dgm:spPr/>
      <dgm:t>
        <a:bodyPr/>
        <a:lstStyle/>
        <a:p>
          <a:pPr rtl="1"/>
          <a:endParaRPr lang="ar-SA"/>
        </a:p>
      </dgm:t>
    </dgm:pt>
    <dgm:pt modelId="{F4E8B0E1-2464-477F-9467-F703208092BF}">
      <dgm:prSet/>
      <dgm:spPr/>
      <dgm:t>
        <a:bodyPr/>
        <a:lstStyle/>
        <a:p>
          <a:pPr rtl="1"/>
          <a:r>
            <a:rPr lang="ar-SA" smtClean="0"/>
            <a:t>ضغوط العمل</a:t>
          </a:r>
          <a:endParaRPr lang="ar-SA"/>
        </a:p>
      </dgm:t>
    </dgm:pt>
    <dgm:pt modelId="{92A57FB8-AE24-4DA9-BE90-9C9FA842E44D}" type="parTrans" cxnId="{A0FC14C9-9D95-4489-BDF1-CFC118994C33}">
      <dgm:prSet/>
      <dgm:spPr/>
      <dgm:t>
        <a:bodyPr/>
        <a:lstStyle/>
        <a:p>
          <a:pPr rtl="1"/>
          <a:endParaRPr lang="ar-SA"/>
        </a:p>
      </dgm:t>
    </dgm:pt>
    <dgm:pt modelId="{E8A66AF4-DD18-499A-9B31-24222C8F593C}" type="sibTrans" cxnId="{A0FC14C9-9D95-4489-BDF1-CFC118994C33}">
      <dgm:prSet/>
      <dgm:spPr/>
      <dgm:t>
        <a:bodyPr/>
        <a:lstStyle/>
        <a:p>
          <a:pPr rtl="1"/>
          <a:endParaRPr lang="ar-SA"/>
        </a:p>
      </dgm:t>
    </dgm:pt>
    <dgm:pt modelId="{AEFBAFD2-1588-45C0-8C60-6C29C9F53613}" type="pres">
      <dgm:prSet presAssocID="{5AB02EEB-2804-4ECB-8AAF-0FDE02776FF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3C6332A-2E97-443A-9FC0-0053B2B39D93}" type="pres">
      <dgm:prSet presAssocID="{93711EB8-C6C2-48BB-9A6D-FEDCF053E319}" presName="circ1" presStyleLbl="vennNode1" presStyleIdx="0" presStyleCnt="7"/>
      <dgm:spPr/>
    </dgm:pt>
    <dgm:pt modelId="{14CAA74A-DF05-482F-A3C3-3DBF636D5600}" type="pres">
      <dgm:prSet presAssocID="{93711EB8-C6C2-48BB-9A6D-FEDCF053E31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08187D-748E-4E34-A745-F045F377F3C9}" type="pres">
      <dgm:prSet presAssocID="{EBB3FE50-0BAD-4087-AC09-385A49CF6155}" presName="circ2" presStyleLbl="vennNode1" presStyleIdx="1" presStyleCnt="7"/>
      <dgm:spPr/>
    </dgm:pt>
    <dgm:pt modelId="{CB3897B9-346B-4A26-8F1F-7F7E83CD3FB6}" type="pres">
      <dgm:prSet presAssocID="{EBB3FE50-0BAD-4087-AC09-385A49CF615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1F470A-A7D8-4213-A872-45BE857E419B}" type="pres">
      <dgm:prSet presAssocID="{09EEF436-FB23-4894-BD8C-E4FA5D0122BD}" presName="circ3" presStyleLbl="vennNode1" presStyleIdx="2" presStyleCnt="7"/>
      <dgm:spPr/>
    </dgm:pt>
    <dgm:pt modelId="{204C0DCD-B2DA-4ADE-968E-E499B1BF3B1F}" type="pres">
      <dgm:prSet presAssocID="{09EEF436-FB23-4894-BD8C-E4FA5D0122B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04A30D-59BF-4D73-8054-9C77F0A35EC1}" type="pres">
      <dgm:prSet presAssocID="{34B534C1-4110-489B-85C0-4BED5724704A}" presName="circ4" presStyleLbl="vennNode1" presStyleIdx="3" presStyleCnt="7"/>
      <dgm:spPr/>
    </dgm:pt>
    <dgm:pt modelId="{F9BCE30C-8970-4729-AB2F-3A682D9580B1}" type="pres">
      <dgm:prSet presAssocID="{34B534C1-4110-489B-85C0-4BED5724704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91B027-6708-4805-BF55-A7EF3B661F8D}" type="pres">
      <dgm:prSet presAssocID="{EAD966F4-F00E-4EA6-9025-D093DC7A82B6}" presName="circ5" presStyleLbl="vennNode1" presStyleIdx="4" presStyleCnt="7"/>
      <dgm:spPr/>
    </dgm:pt>
    <dgm:pt modelId="{1C128C30-14C7-4C45-A0DC-5C6F09A2C477}" type="pres">
      <dgm:prSet presAssocID="{EAD966F4-F00E-4EA6-9025-D093DC7A82B6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47E5D0-F9A1-43FE-9E37-A3A6249EE017}" type="pres">
      <dgm:prSet presAssocID="{3CA7D950-F109-41BD-AA1C-90500502B83A}" presName="circ6" presStyleLbl="vennNode1" presStyleIdx="5" presStyleCnt="7"/>
      <dgm:spPr/>
    </dgm:pt>
    <dgm:pt modelId="{17540A4A-A136-419D-8092-E39599029742}" type="pres">
      <dgm:prSet presAssocID="{3CA7D950-F109-41BD-AA1C-90500502B83A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CA2B3D-B368-49BC-961D-265BC5558B9E}" type="pres">
      <dgm:prSet presAssocID="{F4E8B0E1-2464-477F-9467-F703208092BF}" presName="circ7" presStyleLbl="vennNode1" presStyleIdx="6" presStyleCnt="7"/>
      <dgm:spPr/>
    </dgm:pt>
    <dgm:pt modelId="{5E975CCD-33D4-4211-B63F-6EF442DFDD09}" type="pres">
      <dgm:prSet presAssocID="{F4E8B0E1-2464-477F-9467-F703208092BF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189F1C5-0241-4002-931A-18A0B8CD0FD1}" type="presOf" srcId="{3CA7D950-F109-41BD-AA1C-90500502B83A}" destId="{17540A4A-A136-419D-8092-E39599029742}" srcOrd="0" destOrd="0" presId="urn:microsoft.com/office/officeart/2005/8/layout/venn1"/>
    <dgm:cxn modelId="{A5DF3616-97AB-41C4-BD2E-72507B9B069D}" type="presOf" srcId="{93711EB8-C6C2-48BB-9A6D-FEDCF053E319}" destId="{14CAA74A-DF05-482F-A3C3-3DBF636D5600}" srcOrd="0" destOrd="0" presId="urn:microsoft.com/office/officeart/2005/8/layout/venn1"/>
    <dgm:cxn modelId="{0F6FCF60-D79B-4D40-A465-FDB2B15158B9}" srcId="{5AB02EEB-2804-4ECB-8AAF-0FDE02776FFE}" destId="{3CA7D950-F109-41BD-AA1C-90500502B83A}" srcOrd="5" destOrd="0" parTransId="{40889BA6-042B-4082-8F44-306ACEB63E7C}" sibTransId="{F0B699ED-B591-49BF-AF91-74EE60255BD5}"/>
    <dgm:cxn modelId="{7BC77022-4C7E-4426-BA8D-31FDBEB657D5}" type="presOf" srcId="{F4E8B0E1-2464-477F-9467-F703208092BF}" destId="{5E975CCD-33D4-4211-B63F-6EF442DFDD09}" srcOrd="0" destOrd="0" presId="urn:microsoft.com/office/officeart/2005/8/layout/venn1"/>
    <dgm:cxn modelId="{B34568FF-FB0C-43B6-A379-AF22B6BE62CD}" type="presOf" srcId="{34B534C1-4110-489B-85C0-4BED5724704A}" destId="{F9BCE30C-8970-4729-AB2F-3A682D9580B1}" srcOrd="0" destOrd="0" presId="urn:microsoft.com/office/officeart/2005/8/layout/venn1"/>
    <dgm:cxn modelId="{BF957568-ACB4-447F-AC29-E204E6EE168E}" type="presOf" srcId="{EAD966F4-F00E-4EA6-9025-D093DC7A82B6}" destId="{1C128C30-14C7-4C45-A0DC-5C6F09A2C477}" srcOrd="0" destOrd="0" presId="urn:microsoft.com/office/officeart/2005/8/layout/venn1"/>
    <dgm:cxn modelId="{A0FC14C9-9D95-4489-BDF1-CFC118994C33}" srcId="{5AB02EEB-2804-4ECB-8AAF-0FDE02776FFE}" destId="{F4E8B0E1-2464-477F-9467-F703208092BF}" srcOrd="6" destOrd="0" parTransId="{92A57FB8-AE24-4DA9-BE90-9C9FA842E44D}" sibTransId="{E8A66AF4-DD18-499A-9B31-24222C8F593C}"/>
    <dgm:cxn modelId="{45C799D3-97E5-49E1-ACB0-0424C5422FE8}" srcId="{5AB02EEB-2804-4ECB-8AAF-0FDE02776FFE}" destId="{93711EB8-C6C2-48BB-9A6D-FEDCF053E319}" srcOrd="0" destOrd="0" parTransId="{56C72975-B96D-4721-AB3C-7EA00045CD8F}" sibTransId="{2750EB50-644E-489F-BB1B-48FB4807B357}"/>
    <dgm:cxn modelId="{04C450F5-8A6A-4492-BA3D-9988D015ECF2}" type="presOf" srcId="{09EEF436-FB23-4894-BD8C-E4FA5D0122BD}" destId="{204C0DCD-B2DA-4ADE-968E-E499B1BF3B1F}" srcOrd="0" destOrd="0" presId="urn:microsoft.com/office/officeart/2005/8/layout/venn1"/>
    <dgm:cxn modelId="{F5622276-123B-4B85-ACD0-534E628CC08B}" srcId="{5AB02EEB-2804-4ECB-8AAF-0FDE02776FFE}" destId="{EAD966F4-F00E-4EA6-9025-D093DC7A82B6}" srcOrd="4" destOrd="0" parTransId="{F5F0FCE1-BCEA-4ABF-B035-02F06156BBE1}" sibTransId="{85C8A0C1-241D-4F75-876F-4C5B8E0811FD}"/>
    <dgm:cxn modelId="{49732360-0477-4312-A5C8-A69FDF0CEF85}" srcId="{5AB02EEB-2804-4ECB-8AAF-0FDE02776FFE}" destId="{EBB3FE50-0BAD-4087-AC09-385A49CF6155}" srcOrd="1" destOrd="0" parTransId="{C0B0C64E-889C-4D93-B1A2-817409E79DDB}" sibTransId="{046AEAE1-9D35-44CA-83E2-20F64B79188E}"/>
    <dgm:cxn modelId="{C8DA4C61-FD64-4F65-BFA5-B6F4C3737F69}" type="presOf" srcId="{5AB02EEB-2804-4ECB-8AAF-0FDE02776FFE}" destId="{AEFBAFD2-1588-45C0-8C60-6C29C9F53613}" srcOrd="0" destOrd="0" presId="urn:microsoft.com/office/officeart/2005/8/layout/venn1"/>
    <dgm:cxn modelId="{0721CE46-20CB-440D-B5F3-A4428ABA393F}" srcId="{5AB02EEB-2804-4ECB-8AAF-0FDE02776FFE}" destId="{09EEF436-FB23-4894-BD8C-E4FA5D0122BD}" srcOrd="2" destOrd="0" parTransId="{4FB22D43-6AF6-40AC-B6FC-3CB37605F2B3}" sibTransId="{ADEF5D30-6599-4410-8D6C-14316065C31C}"/>
    <dgm:cxn modelId="{E7E5956A-FB48-438B-9F23-8EC915E902D9}" srcId="{5AB02EEB-2804-4ECB-8AAF-0FDE02776FFE}" destId="{34B534C1-4110-489B-85C0-4BED5724704A}" srcOrd="3" destOrd="0" parTransId="{345CFB69-4362-4B7A-9B53-D244F80CF4F4}" sibTransId="{2A381A04-5857-4294-B173-08A3D9C7CBF1}"/>
    <dgm:cxn modelId="{856F33CA-B3A5-4477-BD70-61CC16C9E63D}" type="presOf" srcId="{EBB3FE50-0BAD-4087-AC09-385A49CF6155}" destId="{CB3897B9-346B-4A26-8F1F-7F7E83CD3FB6}" srcOrd="0" destOrd="0" presId="urn:microsoft.com/office/officeart/2005/8/layout/venn1"/>
    <dgm:cxn modelId="{44C7E9BB-5FF2-4383-8074-60E3CCB63BB6}" type="presParOf" srcId="{AEFBAFD2-1588-45C0-8C60-6C29C9F53613}" destId="{53C6332A-2E97-443A-9FC0-0053B2B39D93}" srcOrd="0" destOrd="0" presId="urn:microsoft.com/office/officeart/2005/8/layout/venn1"/>
    <dgm:cxn modelId="{97D9E4DC-DEFA-4DA9-B494-F8876F190D5D}" type="presParOf" srcId="{AEFBAFD2-1588-45C0-8C60-6C29C9F53613}" destId="{14CAA74A-DF05-482F-A3C3-3DBF636D5600}" srcOrd="1" destOrd="0" presId="urn:microsoft.com/office/officeart/2005/8/layout/venn1"/>
    <dgm:cxn modelId="{A891A230-D9C2-4B85-83F1-F482A8F3DECD}" type="presParOf" srcId="{AEFBAFD2-1588-45C0-8C60-6C29C9F53613}" destId="{5A08187D-748E-4E34-A745-F045F377F3C9}" srcOrd="2" destOrd="0" presId="urn:microsoft.com/office/officeart/2005/8/layout/venn1"/>
    <dgm:cxn modelId="{A1756E4B-B869-4A0A-B0FA-3A6A0ADE7AEB}" type="presParOf" srcId="{AEFBAFD2-1588-45C0-8C60-6C29C9F53613}" destId="{CB3897B9-346B-4A26-8F1F-7F7E83CD3FB6}" srcOrd="3" destOrd="0" presId="urn:microsoft.com/office/officeart/2005/8/layout/venn1"/>
    <dgm:cxn modelId="{ECE6BD29-3B78-4ECA-99A0-EBD89FC78575}" type="presParOf" srcId="{AEFBAFD2-1588-45C0-8C60-6C29C9F53613}" destId="{801F470A-A7D8-4213-A872-45BE857E419B}" srcOrd="4" destOrd="0" presId="urn:microsoft.com/office/officeart/2005/8/layout/venn1"/>
    <dgm:cxn modelId="{559184AE-76FA-4513-9C18-5F6F37DFEE90}" type="presParOf" srcId="{AEFBAFD2-1588-45C0-8C60-6C29C9F53613}" destId="{204C0DCD-B2DA-4ADE-968E-E499B1BF3B1F}" srcOrd="5" destOrd="0" presId="urn:microsoft.com/office/officeart/2005/8/layout/venn1"/>
    <dgm:cxn modelId="{9E54F04E-3EA4-4C40-9422-7178304FAFCC}" type="presParOf" srcId="{AEFBAFD2-1588-45C0-8C60-6C29C9F53613}" destId="{8D04A30D-59BF-4D73-8054-9C77F0A35EC1}" srcOrd="6" destOrd="0" presId="urn:microsoft.com/office/officeart/2005/8/layout/venn1"/>
    <dgm:cxn modelId="{62777317-5129-4489-98D8-CE86FA8D205B}" type="presParOf" srcId="{AEFBAFD2-1588-45C0-8C60-6C29C9F53613}" destId="{F9BCE30C-8970-4729-AB2F-3A682D9580B1}" srcOrd="7" destOrd="0" presId="urn:microsoft.com/office/officeart/2005/8/layout/venn1"/>
    <dgm:cxn modelId="{A2358BBA-6710-485F-A1BD-4D42F7B47507}" type="presParOf" srcId="{AEFBAFD2-1588-45C0-8C60-6C29C9F53613}" destId="{B491B027-6708-4805-BF55-A7EF3B661F8D}" srcOrd="8" destOrd="0" presId="urn:microsoft.com/office/officeart/2005/8/layout/venn1"/>
    <dgm:cxn modelId="{6DCFFE36-3CC4-4D42-AFB1-8122055997D6}" type="presParOf" srcId="{AEFBAFD2-1588-45C0-8C60-6C29C9F53613}" destId="{1C128C30-14C7-4C45-A0DC-5C6F09A2C477}" srcOrd="9" destOrd="0" presId="urn:microsoft.com/office/officeart/2005/8/layout/venn1"/>
    <dgm:cxn modelId="{079CE230-A955-41AE-9F95-12C2B4D18AAC}" type="presParOf" srcId="{AEFBAFD2-1588-45C0-8C60-6C29C9F53613}" destId="{7947E5D0-F9A1-43FE-9E37-A3A6249EE017}" srcOrd="10" destOrd="0" presId="urn:microsoft.com/office/officeart/2005/8/layout/venn1"/>
    <dgm:cxn modelId="{9BE8B435-9896-42A5-89A5-D32F76B29495}" type="presParOf" srcId="{AEFBAFD2-1588-45C0-8C60-6C29C9F53613}" destId="{17540A4A-A136-419D-8092-E39599029742}" srcOrd="11" destOrd="0" presId="urn:microsoft.com/office/officeart/2005/8/layout/venn1"/>
    <dgm:cxn modelId="{4196F60A-7C88-414D-9BD7-9E1A4801C45E}" type="presParOf" srcId="{AEFBAFD2-1588-45C0-8C60-6C29C9F53613}" destId="{5BCA2B3D-B368-49BC-961D-265BC5558B9E}" srcOrd="12" destOrd="0" presId="urn:microsoft.com/office/officeart/2005/8/layout/venn1"/>
    <dgm:cxn modelId="{B00BCC05-3633-41E1-96B6-DF9CEA889037}" type="presParOf" srcId="{AEFBAFD2-1588-45C0-8C60-6C29C9F53613}" destId="{5E975CCD-33D4-4211-B63F-6EF442DFDD09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7CAE4B-7047-465B-9275-6FE298AB718A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66041BB9-CE83-4BE8-9A7A-9895B88622D8}">
      <dgm:prSet/>
      <dgm:spPr/>
      <dgm:t>
        <a:bodyPr/>
        <a:lstStyle/>
        <a:p>
          <a:pPr rtl="1"/>
          <a:r>
            <a:rPr lang="ar-SA" b="1" dirty="0" smtClean="0"/>
            <a:t>فطرية</a:t>
          </a:r>
          <a:endParaRPr lang="ar-SA" b="1" dirty="0"/>
        </a:p>
      </dgm:t>
    </dgm:pt>
    <dgm:pt modelId="{4B004DCB-864E-4875-8945-FC798D285EB8}" type="parTrans" cxnId="{7CB93EF7-E99A-4A78-8D90-FDDE33C5F803}">
      <dgm:prSet/>
      <dgm:spPr/>
      <dgm:t>
        <a:bodyPr/>
        <a:lstStyle/>
        <a:p>
          <a:pPr rtl="1"/>
          <a:endParaRPr lang="ar-SA"/>
        </a:p>
      </dgm:t>
    </dgm:pt>
    <dgm:pt modelId="{34E4BF60-3D9D-4A07-BD29-646C209429D7}" type="sibTrans" cxnId="{7CB93EF7-E99A-4A78-8D90-FDDE33C5F803}">
      <dgm:prSet/>
      <dgm:spPr/>
      <dgm:t>
        <a:bodyPr/>
        <a:lstStyle/>
        <a:p>
          <a:pPr rtl="1"/>
          <a:endParaRPr lang="ar-SA"/>
        </a:p>
      </dgm:t>
    </dgm:pt>
    <dgm:pt modelId="{4E30604B-B144-411E-9DDD-81611C928FC8}">
      <dgm:prSet/>
      <dgm:spPr/>
      <dgm:t>
        <a:bodyPr/>
        <a:lstStyle/>
        <a:p>
          <a:pPr rtl="1"/>
          <a:r>
            <a:rPr lang="ar-SA" b="1" dirty="0" smtClean="0"/>
            <a:t>مكتسبة</a:t>
          </a:r>
          <a:endParaRPr lang="ar-SA" b="1" dirty="0"/>
        </a:p>
      </dgm:t>
    </dgm:pt>
    <dgm:pt modelId="{D5404CC5-377F-4B65-BE9E-A8AFD6EA3BAB}" type="parTrans" cxnId="{40494D8B-576F-4A3C-BDBE-BE5B8005C439}">
      <dgm:prSet/>
      <dgm:spPr/>
      <dgm:t>
        <a:bodyPr/>
        <a:lstStyle/>
        <a:p>
          <a:pPr rtl="1"/>
          <a:endParaRPr lang="ar-SA"/>
        </a:p>
      </dgm:t>
    </dgm:pt>
    <dgm:pt modelId="{DC0C1C94-AF59-4836-8869-6814C4649D46}" type="sibTrans" cxnId="{40494D8B-576F-4A3C-BDBE-BE5B8005C439}">
      <dgm:prSet/>
      <dgm:spPr/>
      <dgm:t>
        <a:bodyPr/>
        <a:lstStyle/>
        <a:p>
          <a:pPr rtl="1"/>
          <a:endParaRPr lang="ar-SA"/>
        </a:p>
      </dgm:t>
    </dgm:pt>
    <dgm:pt modelId="{AB390E99-472C-4EDA-9715-8864241FAD40}">
      <dgm:prSet/>
      <dgm:spPr/>
      <dgm:t>
        <a:bodyPr/>
        <a:lstStyle/>
        <a:p>
          <a:pPr rtl="1"/>
          <a:r>
            <a:rPr lang="ar-SA" b="1" dirty="0" err="1" smtClean="0"/>
            <a:t>إقتصادية</a:t>
          </a:r>
          <a:endParaRPr lang="ar-SA" b="1" dirty="0"/>
        </a:p>
      </dgm:t>
    </dgm:pt>
    <dgm:pt modelId="{756D4D78-AA90-4AC2-8567-97D0FF451586}" type="parTrans" cxnId="{877074AA-D076-433F-9749-67BB7B52F534}">
      <dgm:prSet/>
      <dgm:spPr/>
      <dgm:t>
        <a:bodyPr/>
        <a:lstStyle/>
        <a:p>
          <a:pPr rtl="1"/>
          <a:endParaRPr lang="ar-SA"/>
        </a:p>
      </dgm:t>
    </dgm:pt>
    <dgm:pt modelId="{2621674E-F8C4-4303-B351-F7CAD8C5BD5D}" type="sibTrans" cxnId="{877074AA-D076-433F-9749-67BB7B52F534}">
      <dgm:prSet/>
      <dgm:spPr/>
      <dgm:t>
        <a:bodyPr/>
        <a:lstStyle/>
        <a:p>
          <a:pPr rtl="1"/>
          <a:endParaRPr lang="ar-SA"/>
        </a:p>
      </dgm:t>
    </dgm:pt>
    <dgm:pt modelId="{EFE5B434-2FC4-467B-990D-78AA96D0E3B9}">
      <dgm:prSet/>
      <dgm:spPr/>
      <dgm:t>
        <a:bodyPr/>
        <a:lstStyle/>
        <a:p>
          <a:pPr rtl="1"/>
          <a:r>
            <a:rPr lang="ar-SA" b="1" dirty="0" err="1" smtClean="0"/>
            <a:t>إجتماعية</a:t>
          </a:r>
          <a:endParaRPr lang="ar-SA" b="1" dirty="0"/>
        </a:p>
      </dgm:t>
    </dgm:pt>
    <dgm:pt modelId="{CF285875-539A-4BEB-959E-050339F79C5E}" type="parTrans" cxnId="{612B63EB-9584-4F41-9736-3A2279D02F43}">
      <dgm:prSet/>
      <dgm:spPr/>
      <dgm:t>
        <a:bodyPr/>
        <a:lstStyle/>
        <a:p>
          <a:pPr rtl="1"/>
          <a:endParaRPr lang="ar-SA"/>
        </a:p>
      </dgm:t>
    </dgm:pt>
    <dgm:pt modelId="{B55DCFDF-35E6-47F1-942C-8F9511AB9A30}" type="sibTrans" cxnId="{612B63EB-9584-4F41-9736-3A2279D02F43}">
      <dgm:prSet/>
      <dgm:spPr/>
      <dgm:t>
        <a:bodyPr/>
        <a:lstStyle/>
        <a:p>
          <a:pPr rtl="1"/>
          <a:endParaRPr lang="ar-SA"/>
        </a:p>
      </dgm:t>
    </dgm:pt>
    <dgm:pt modelId="{52146C90-C708-45BD-AA4A-38C3AC38B3DA}">
      <dgm:prSet/>
      <dgm:spPr/>
      <dgm:t>
        <a:bodyPr/>
        <a:lstStyle/>
        <a:p>
          <a:pPr rtl="1"/>
          <a:r>
            <a:rPr lang="ar-SA" b="1" dirty="0" smtClean="0"/>
            <a:t>ذاتية</a:t>
          </a:r>
          <a:endParaRPr lang="ar-SA" b="1" dirty="0"/>
        </a:p>
      </dgm:t>
    </dgm:pt>
    <dgm:pt modelId="{6FEE81E0-149D-4BB1-A3F4-6917ADDD71EB}" type="parTrans" cxnId="{B82B61AF-BA30-40B6-833A-A606A0FB3597}">
      <dgm:prSet/>
      <dgm:spPr/>
      <dgm:t>
        <a:bodyPr/>
        <a:lstStyle/>
        <a:p>
          <a:pPr rtl="1"/>
          <a:endParaRPr lang="ar-SA"/>
        </a:p>
      </dgm:t>
    </dgm:pt>
    <dgm:pt modelId="{368B7039-E819-4950-A3CE-000ED0DF5047}" type="sibTrans" cxnId="{B82B61AF-BA30-40B6-833A-A606A0FB3597}">
      <dgm:prSet/>
      <dgm:spPr/>
      <dgm:t>
        <a:bodyPr/>
        <a:lstStyle/>
        <a:p>
          <a:pPr rtl="1"/>
          <a:endParaRPr lang="ar-SA"/>
        </a:p>
      </dgm:t>
    </dgm:pt>
    <dgm:pt modelId="{EA5E9FB3-E092-442F-978B-B9B1052BAB37}" type="pres">
      <dgm:prSet presAssocID="{7C7CAE4B-7047-465B-9275-6FE298AB718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B6CAC7-3F75-41A0-8C04-D3B8D49FFA14}" type="pres">
      <dgm:prSet presAssocID="{66041BB9-CE83-4BE8-9A7A-9895B88622D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D706CF-4674-499B-A232-34CD6E2A3FF5}" type="pres">
      <dgm:prSet presAssocID="{34E4BF60-3D9D-4A07-BD29-646C209429D7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BCBDCE3C-2378-4609-93F4-E45FF22920B4}" type="pres">
      <dgm:prSet presAssocID="{34E4BF60-3D9D-4A07-BD29-646C209429D7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339D668A-652D-4149-BF7B-6A034657189E}" type="pres">
      <dgm:prSet presAssocID="{4E30604B-B144-411E-9DDD-81611C928FC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672A4D-2B54-4C4D-93DB-B693B3639FC1}" type="pres">
      <dgm:prSet presAssocID="{DC0C1C94-AF59-4836-8869-6814C4649D46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8127685A-B85A-41A2-B819-CB3DA7633931}" type="pres">
      <dgm:prSet presAssocID="{DC0C1C94-AF59-4836-8869-6814C4649D46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CEFF4982-3FDD-468C-85BB-4F068D802B88}" type="pres">
      <dgm:prSet presAssocID="{AB390E99-472C-4EDA-9715-8864241FAD4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4E7077-ED7E-47B7-989A-C8F2FA66E6CF}" type="pres">
      <dgm:prSet presAssocID="{2621674E-F8C4-4303-B351-F7CAD8C5BD5D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A257B4A1-02BF-4C87-869D-6B9EA86FF458}" type="pres">
      <dgm:prSet presAssocID="{2621674E-F8C4-4303-B351-F7CAD8C5BD5D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80CCD068-86BC-4CA5-8835-C2C9A7F6DD92}" type="pres">
      <dgm:prSet presAssocID="{EFE5B434-2FC4-467B-990D-78AA96D0E3B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AD7DEC-F32F-452B-B235-70206668EA5A}" type="pres">
      <dgm:prSet presAssocID="{B55DCFDF-35E6-47F1-942C-8F9511AB9A30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D513040F-8BBC-4C59-95B3-20611172030D}" type="pres">
      <dgm:prSet presAssocID="{B55DCFDF-35E6-47F1-942C-8F9511AB9A30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C01F43FA-6C33-4E58-81F7-7F2DBCE24A67}" type="pres">
      <dgm:prSet presAssocID="{52146C90-C708-45BD-AA4A-38C3AC38B3D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7BAD85-BF5A-46F5-8957-C83531113D3F}" type="pres">
      <dgm:prSet presAssocID="{368B7039-E819-4950-A3CE-000ED0DF5047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3B5347B9-0669-4E8B-A0DC-D686D319CDEB}" type="pres">
      <dgm:prSet presAssocID="{368B7039-E819-4950-A3CE-000ED0DF5047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A8D6BBAE-E2EA-4EEC-AEB1-4313AC6D631A}" type="presOf" srcId="{2621674E-F8C4-4303-B351-F7CAD8C5BD5D}" destId="{A257B4A1-02BF-4C87-869D-6B9EA86FF458}" srcOrd="1" destOrd="0" presId="urn:microsoft.com/office/officeart/2005/8/layout/cycle2"/>
    <dgm:cxn modelId="{7CB93EF7-E99A-4A78-8D90-FDDE33C5F803}" srcId="{7C7CAE4B-7047-465B-9275-6FE298AB718A}" destId="{66041BB9-CE83-4BE8-9A7A-9895B88622D8}" srcOrd="0" destOrd="0" parTransId="{4B004DCB-864E-4875-8945-FC798D285EB8}" sibTransId="{34E4BF60-3D9D-4A07-BD29-646C209429D7}"/>
    <dgm:cxn modelId="{824D19B9-C48D-46C7-97A3-4A381ED4365B}" type="presOf" srcId="{B55DCFDF-35E6-47F1-942C-8F9511AB9A30}" destId="{D513040F-8BBC-4C59-95B3-20611172030D}" srcOrd="1" destOrd="0" presId="urn:microsoft.com/office/officeart/2005/8/layout/cycle2"/>
    <dgm:cxn modelId="{56EA2E6B-33D7-4429-8F18-DD61DDFA4E8D}" type="presOf" srcId="{4E30604B-B144-411E-9DDD-81611C928FC8}" destId="{339D668A-652D-4149-BF7B-6A034657189E}" srcOrd="0" destOrd="0" presId="urn:microsoft.com/office/officeart/2005/8/layout/cycle2"/>
    <dgm:cxn modelId="{F5886D08-9498-44B1-8D8D-391A0484C08F}" type="presOf" srcId="{7C7CAE4B-7047-465B-9275-6FE298AB718A}" destId="{EA5E9FB3-E092-442F-978B-B9B1052BAB37}" srcOrd="0" destOrd="0" presId="urn:microsoft.com/office/officeart/2005/8/layout/cycle2"/>
    <dgm:cxn modelId="{B82B61AF-BA30-40B6-833A-A606A0FB3597}" srcId="{7C7CAE4B-7047-465B-9275-6FE298AB718A}" destId="{52146C90-C708-45BD-AA4A-38C3AC38B3DA}" srcOrd="4" destOrd="0" parTransId="{6FEE81E0-149D-4BB1-A3F4-6917ADDD71EB}" sibTransId="{368B7039-E819-4950-A3CE-000ED0DF5047}"/>
    <dgm:cxn modelId="{C77395F2-03DA-4AE3-85EB-D11EEAD6C62B}" type="presOf" srcId="{66041BB9-CE83-4BE8-9A7A-9895B88622D8}" destId="{C4B6CAC7-3F75-41A0-8C04-D3B8D49FFA14}" srcOrd="0" destOrd="0" presId="urn:microsoft.com/office/officeart/2005/8/layout/cycle2"/>
    <dgm:cxn modelId="{96010B1E-8A6C-4018-8A1A-CDE40C7AA225}" type="presOf" srcId="{DC0C1C94-AF59-4836-8869-6814C4649D46}" destId="{8127685A-B85A-41A2-B819-CB3DA7633931}" srcOrd="1" destOrd="0" presId="urn:microsoft.com/office/officeart/2005/8/layout/cycle2"/>
    <dgm:cxn modelId="{66F7479F-48B6-410C-BB46-DD383B7964D4}" type="presOf" srcId="{52146C90-C708-45BD-AA4A-38C3AC38B3DA}" destId="{C01F43FA-6C33-4E58-81F7-7F2DBCE24A67}" srcOrd="0" destOrd="0" presId="urn:microsoft.com/office/officeart/2005/8/layout/cycle2"/>
    <dgm:cxn modelId="{58C24859-9CC1-4954-828F-BAAB4908ACB9}" type="presOf" srcId="{34E4BF60-3D9D-4A07-BD29-646C209429D7}" destId="{BCBDCE3C-2378-4609-93F4-E45FF22920B4}" srcOrd="1" destOrd="0" presId="urn:microsoft.com/office/officeart/2005/8/layout/cycle2"/>
    <dgm:cxn modelId="{40494D8B-576F-4A3C-BDBE-BE5B8005C439}" srcId="{7C7CAE4B-7047-465B-9275-6FE298AB718A}" destId="{4E30604B-B144-411E-9DDD-81611C928FC8}" srcOrd="1" destOrd="0" parTransId="{D5404CC5-377F-4B65-BE9E-A8AFD6EA3BAB}" sibTransId="{DC0C1C94-AF59-4836-8869-6814C4649D46}"/>
    <dgm:cxn modelId="{D59D39B6-0B3E-4223-98AD-05475E1CA692}" type="presOf" srcId="{B55DCFDF-35E6-47F1-942C-8F9511AB9A30}" destId="{FDAD7DEC-F32F-452B-B235-70206668EA5A}" srcOrd="0" destOrd="0" presId="urn:microsoft.com/office/officeart/2005/8/layout/cycle2"/>
    <dgm:cxn modelId="{6DD880FA-F731-48E5-8AF3-EF8A121F89DD}" type="presOf" srcId="{DC0C1C94-AF59-4836-8869-6814C4649D46}" destId="{57672A4D-2B54-4C4D-93DB-B693B3639FC1}" srcOrd="0" destOrd="0" presId="urn:microsoft.com/office/officeart/2005/8/layout/cycle2"/>
    <dgm:cxn modelId="{0C9570E4-94AE-444B-8A92-3407483F793A}" type="presOf" srcId="{34E4BF60-3D9D-4A07-BD29-646C209429D7}" destId="{22D706CF-4674-499B-A232-34CD6E2A3FF5}" srcOrd="0" destOrd="0" presId="urn:microsoft.com/office/officeart/2005/8/layout/cycle2"/>
    <dgm:cxn modelId="{85747C6B-9B4F-47A9-8352-82260CF519D7}" type="presOf" srcId="{2621674E-F8C4-4303-B351-F7CAD8C5BD5D}" destId="{844E7077-ED7E-47B7-989A-C8F2FA66E6CF}" srcOrd="0" destOrd="0" presId="urn:microsoft.com/office/officeart/2005/8/layout/cycle2"/>
    <dgm:cxn modelId="{BA4A04F5-2A17-469D-9A1D-A6BD19495F6D}" type="presOf" srcId="{EFE5B434-2FC4-467B-990D-78AA96D0E3B9}" destId="{80CCD068-86BC-4CA5-8835-C2C9A7F6DD92}" srcOrd="0" destOrd="0" presId="urn:microsoft.com/office/officeart/2005/8/layout/cycle2"/>
    <dgm:cxn modelId="{612B63EB-9584-4F41-9736-3A2279D02F43}" srcId="{7C7CAE4B-7047-465B-9275-6FE298AB718A}" destId="{EFE5B434-2FC4-467B-990D-78AA96D0E3B9}" srcOrd="3" destOrd="0" parTransId="{CF285875-539A-4BEB-959E-050339F79C5E}" sibTransId="{B55DCFDF-35E6-47F1-942C-8F9511AB9A30}"/>
    <dgm:cxn modelId="{F41120B2-EA05-478A-90E9-2BD180957AC1}" type="presOf" srcId="{AB390E99-472C-4EDA-9715-8864241FAD40}" destId="{CEFF4982-3FDD-468C-85BB-4F068D802B88}" srcOrd="0" destOrd="0" presId="urn:microsoft.com/office/officeart/2005/8/layout/cycle2"/>
    <dgm:cxn modelId="{877074AA-D076-433F-9749-67BB7B52F534}" srcId="{7C7CAE4B-7047-465B-9275-6FE298AB718A}" destId="{AB390E99-472C-4EDA-9715-8864241FAD40}" srcOrd="2" destOrd="0" parTransId="{756D4D78-AA90-4AC2-8567-97D0FF451586}" sibTransId="{2621674E-F8C4-4303-B351-F7CAD8C5BD5D}"/>
    <dgm:cxn modelId="{40BBC645-69B6-4B38-B733-9479F2E0070B}" type="presOf" srcId="{368B7039-E819-4950-A3CE-000ED0DF5047}" destId="{3B5347B9-0669-4E8B-A0DC-D686D319CDEB}" srcOrd="1" destOrd="0" presId="urn:microsoft.com/office/officeart/2005/8/layout/cycle2"/>
    <dgm:cxn modelId="{B805584E-1317-4E71-AE4B-D1F56330FECC}" type="presOf" srcId="{368B7039-E819-4950-A3CE-000ED0DF5047}" destId="{F97BAD85-BF5A-46F5-8957-C83531113D3F}" srcOrd="0" destOrd="0" presId="urn:microsoft.com/office/officeart/2005/8/layout/cycle2"/>
    <dgm:cxn modelId="{9B2FC5FB-F11F-4174-A09A-8AEC28BBECEF}" type="presParOf" srcId="{EA5E9FB3-E092-442F-978B-B9B1052BAB37}" destId="{C4B6CAC7-3F75-41A0-8C04-D3B8D49FFA14}" srcOrd="0" destOrd="0" presId="urn:microsoft.com/office/officeart/2005/8/layout/cycle2"/>
    <dgm:cxn modelId="{B80F8414-F745-4F68-B9F4-2AE8E2618EE4}" type="presParOf" srcId="{EA5E9FB3-E092-442F-978B-B9B1052BAB37}" destId="{22D706CF-4674-499B-A232-34CD6E2A3FF5}" srcOrd="1" destOrd="0" presId="urn:microsoft.com/office/officeart/2005/8/layout/cycle2"/>
    <dgm:cxn modelId="{42AFEC05-2A9C-46CF-BF63-562DB87D0CB9}" type="presParOf" srcId="{22D706CF-4674-499B-A232-34CD6E2A3FF5}" destId="{BCBDCE3C-2378-4609-93F4-E45FF22920B4}" srcOrd="0" destOrd="0" presId="urn:microsoft.com/office/officeart/2005/8/layout/cycle2"/>
    <dgm:cxn modelId="{AC86507C-7107-460E-8E76-C366596F5EE7}" type="presParOf" srcId="{EA5E9FB3-E092-442F-978B-B9B1052BAB37}" destId="{339D668A-652D-4149-BF7B-6A034657189E}" srcOrd="2" destOrd="0" presId="urn:microsoft.com/office/officeart/2005/8/layout/cycle2"/>
    <dgm:cxn modelId="{66E4F991-7334-4D24-84A5-99806B95B04A}" type="presParOf" srcId="{EA5E9FB3-E092-442F-978B-B9B1052BAB37}" destId="{57672A4D-2B54-4C4D-93DB-B693B3639FC1}" srcOrd="3" destOrd="0" presId="urn:microsoft.com/office/officeart/2005/8/layout/cycle2"/>
    <dgm:cxn modelId="{D4E4D467-C27E-4304-A39A-F55E30E8704D}" type="presParOf" srcId="{57672A4D-2B54-4C4D-93DB-B693B3639FC1}" destId="{8127685A-B85A-41A2-B819-CB3DA7633931}" srcOrd="0" destOrd="0" presId="urn:microsoft.com/office/officeart/2005/8/layout/cycle2"/>
    <dgm:cxn modelId="{D024F531-9F06-4A95-81E3-93A4803889BB}" type="presParOf" srcId="{EA5E9FB3-E092-442F-978B-B9B1052BAB37}" destId="{CEFF4982-3FDD-468C-85BB-4F068D802B88}" srcOrd="4" destOrd="0" presId="urn:microsoft.com/office/officeart/2005/8/layout/cycle2"/>
    <dgm:cxn modelId="{F89C246B-EE13-4D32-A0CD-21AD04D71A1D}" type="presParOf" srcId="{EA5E9FB3-E092-442F-978B-B9B1052BAB37}" destId="{844E7077-ED7E-47B7-989A-C8F2FA66E6CF}" srcOrd="5" destOrd="0" presId="urn:microsoft.com/office/officeart/2005/8/layout/cycle2"/>
    <dgm:cxn modelId="{5E63F404-3B63-49DF-961F-0BE1A54D15F0}" type="presParOf" srcId="{844E7077-ED7E-47B7-989A-C8F2FA66E6CF}" destId="{A257B4A1-02BF-4C87-869D-6B9EA86FF458}" srcOrd="0" destOrd="0" presId="urn:microsoft.com/office/officeart/2005/8/layout/cycle2"/>
    <dgm:cxn modelId="{90E7EE69-3321-438F-95BA-0979CAECBA42}" type="presParOf" srcId="{EA5E9FB3-E092-442F-978B-B9B1052BAB37}" destId="{80CCD068-86BC-4CA5-8835-C2C9A7F6DD92}" srcOrd="6" destOrd="0" presId="urn:microsoft.com/office/officeart/2005/8/layout/cycle2"/>
    <dgm:cxn modelId="{3556B824-8740-4465-BDAB-2B9593C7A695}" type="presParOf" srcId="{EA5E9FB3-E092-442F-978B-B9B1052BAB37}" destId="{FDAD7DEC-F32F-452B-B235-70206668EA5A}" srcOrd="7" destOrd="0" presId="urn:microsoft.com/office/officeart/2005/8/layout/cycle2"/>
    <dgm:cxn modelId="{CF45397F-535F-4665-88E9-E1924051B8C7}" type="presParOf" srcId="{FDAD7DEC-F32F-452B-B235-70206668EA5A}" destId="{D513040F-8BBC-4C59-95B3-20611172030D}" srcOrd="0" destOrd="0" presId="urn:microsoft.com/office/officeart/2005/8/layout/cycle2"/>
    <dgm:cxn modelId="{5A1BEBA7-DD9A-4E4A-BF39-CF079AA1A0CC}" type="presParOf" srcId="{EA5E9FB3-E092-442F-978B-B9B1052BAB37}" destId="{C01F43FA-6C33-4E58-81F7-7F2DBCE24A67}" srcOrd="8" destOrd="0" presId="urn:microsoft.com/office/officeart/2005/8/layout/cycle2"/>
    <dgm:cxn modelId="{B65DDF67-0AC5-4EF4-B6DB-91EA8C163289}" type="presParOf" srcId="{EA5E9FB3-E092-442F-978B-B9B1052BAB37}" destId="{F97BAD85-BF5A-46F5-8957-C83531113D3F}" srcOrd="9" destOrd="0" presId="urn:microsoft.com/office/officeart/2005/8/layout/cycle2"/>
    <dgm:cxn modelId="{17A4F5D0-2BC9-429A-85EB-D8FE109BF76E}" type="presParOf" srcId="{F97BAD85-BF5A-46F5-8957-C83531113D3F}" destId="{3B5347B9-0669-4E8B-A0DC-D686D319CDE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7632FD-C6F2-43B7-9E59-AA3E5C7E396C}" type="doc">
      <dgm:prSet loTypeId="urn:microsoft.com/office/officeart/2005/8/layout/radial2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91ECD00B-58FF-421A-9B72-D1D6C0002059}">
      <dgm:prSet/>
      <dgm:spPr/>
      <dgm:t>
        <a:bodyPr/>
        <a:lstStyle/>
        <a:p>
          <a:pPr rtl="1"/>
          <a:r>
            <a:rPr lang="ar-SA" b="1" dirty="0" smtClean="0"/>
            <a:t>الكلاسيكية</a:t>
          </a:r>
          <a:endParaRPr lang="ar-SA" b="1" dirty="0"/>
        </a:p>
      </dgm:t>
    </dgm:pt>
    <dgm:pt modelId="{427EC093-1D01-4369-A049-90C8F2CFECF0}" type="parTrans" cxnId="{7FD3C5E9-4CE1-41F6-8420-8B9098B74CC2}">
      <dgm:prSet/>
      <dgm:spPr/>
      <dgm:t>
        <a:bodyPr/>
        <a:lstStyle/>
        <a:p>
          <a:pPr rtl="1"/>
          <a:endParaRPr lang="ar-SA"/>
        </a:p>
      </dgm:t>
    </dgm:pt>
    <dgm:pt modelId="{C70205D6-57FF-42E2-88C3-1E653DE0A718}" type="sibTrans" cxnId="{7FD3C5E9-4CE1-41F6-8420-8B9098B74CC2}">
      <dgm:prSet/>
      <dgm:spPr/>
      <dgm:t>
        <a:bodyPr/>
        <a:lstStyle/>
        <a:p>
          <a:pPr rtl="1"/>
          <a:endParaRPr lang="ar-SA"/>
        </a:p>
      </dgm:t>
    </dgm:pt>
    <dgm:pt modelId="{B7621170-0821-4E9A-A08C-EF613DBA977D}">
      <dgm:prSet/>
      <dgm:spPr/>
      <dgm:t>
        <a:bodyPr/>
        <a:lstStyle/>
        <a:p>
          <a:pPr rtl="1"/>
          <a:r>
            <a:rPr lang="ar-SA" b="1" dirty="0" smtClean="0"/>
            <a:t>العلاقات الإنسانية</a:t>
          </a:r>
          <a:endParaRPr lang="ar-SA" b="1" dirty="0"/>
        </a:p>
      </dgm:t>
    </dgm:pt>
    <dgm:pt modelId="{BDACE4A4-84D1-491F-8129-95101A44A9E8}" type="parTrans" cxnId="{5EBA9D54-80C9-4DA5-A4BC-93E8261BA5C7}">
      <dgm:prSet/>
      <dgm:spPr/>
      <dgm:t>
        <a:bodyPr/>
        <a:lstStyle/>
        <a:p>
          <a:pPr rtl="1"/>
          <a:endParaRPr lang="ar-SA"/>
        </a:p>
      </dgm:t>
    </dgm:pt>
    <dgm:pt modelId="{806473EE-775A-41CD-B3D4-E829669DFAEA}" type="sibTrans" cxnId="{5EBA9D54-80C9-4DA5-A4BC-93E8261BA5C7}">
      <dgm:prSet/>
      <dgm:spPr/>
      <dgm:t>
        <a:bodyPr/>
        <a:lstStyle/>
        <a:p>
          <a:pPr rtl="1"/>
          <a:endParaRPr lang="ar-SA"/>
        </a:p>
      </dgm:t>
    </dgm:pt>
    <dgm:pt modelId="{33CCAADA-0FA0-4604-8FFC-71FF9D7D5C97}">
      <dgm:prSet/>
      <dgm:spPr/>
      <dgm:t>
        <a:bodyPr/>
        <a:lstStyle/>
        <a:p>
          <a:pPr rtl="1"/>
          <a:r>
            <a:rPr lang="ar-SA" b="1" dirty="0" smtClean="0"/>
            <a:t>الجوانب </a:t>
          </a:r>
          <a:r>
            <a:rPr lang="ar-SA" b="1" dirty="0" err="1" smtClean="0"/>
            <a:t>الإجتماعية</a:t>
          </a:r>
          <a:endParaRPr lang="ar-SA" b="1" dirty="0"/>
        </a:p>
      </dgm:t>
    </dgm:pt>
    <dgm:pt modelId="{CDF3E258-8B51-43F1-BCE9-13D6E33881DC}" type="parTrans" cxnId="{F3BD655E-E934-44A7-8C05-ADC47812E9DA}">
      <dgm:prSet/>
      <dgm:spPr/>
      <dgm:t>
        <a:bodyPr/>
        <a:lstStyle/>
        <a:p>
          <a:pPr rtl="1"/>
          <a:endParaRPr lang="ar-SA"/>
        </a:p>
      </dgm:t>
    </dgm:pt>
    <dgm:pt modelId="{A283C031-37DB-4A92-BF15-0943AA16A2AA}" type="sibTrans" cxnId="{F3BD655E-E934-44A7-8C05-ADC47812E9DA}">
      <dgm:prSet/>
      <dgm:spPr/>
      <dgm:t>
        <a:bodyPr/>
        <a:lstStyle/>
        <a:p>
          <a:pPr rtl="1"/>
          <a:endParaRPr lang="ar-SA"/>
        </a:p>
      </dgm:t>
    </dgm:pt>
    <dgm:pt modelId="{3226745B-9D3F-403E-915F-1EB8AAD98166}">
      <dgm:prSet/>
      <dgm:spPr/>
      <dgm:t>
        <a:bodyPr/>
        <a:lstStyle/>
        <a:p>
          <a:pPr rtl="1"/>
          <a:r>
            <a:rPr lang="ar-SA" b="1" dirty="0" smtClean="0"/>
            <a:t>الحاجات الأساسية</a:t>
          </a:r>
          <a:endParaRPr lang="ar-SA" b="1" dirty="0"/>
        </a:p>
      </dgm:t>
    </dgm:pt>
    <dgm:pt modelId="{F790A34B-D7B7-47A4-9C0E-8DB2B56F9EDA}" type="parTrans" cxnId="{CF9A4F63-0C6A-4205-8AF6-1B8E776551CB}">
      <dgm:prSet/>
      <dgm:spPr/>
      <dgm:t>
        <a:bodyPr/>
        <a:lstStyle/>
        <a:p>
          <a:pPr rtl="1"/>
          <a:endParaRPr lang="ar-SA"/>
        </a:p>
      </dgm:t>
    </dgm:pt>
    <dgm:pt modelId="{5324233C-8554-426A-8D46-E1BF6BA50556}" type="sibTrans" cxnId="{CF9A4F63-0C6A-4205-8AF6-1B8E776551CB}">
      <dgm:prSet/>
      <dgm:spPr/>
      <dgm:t>
        <a:bodyPr/>
        <a:lstStyle/>
        <a:p>
          <a:pPr rtl="1"/>
          <a:endParaRPr lang="ar-SA"/>
        </a:p>
      </dgm:t>
    </dgm:pt>
    <dgm:pt modelId="{8CC4B72E-05F8-455B-A700-F705B1DA1E86}">
      <dgm:prSet/>
      <dgm:spPr/>
      <dgm:t>
        <a:bodyPr/>
        <a:lstStyle/>
        <a:p>
          <a:pPr rtl="1"/>
          <a:r>
            <a:rPr lang="ar-SA" b="1" dirty="0" smtClean="0"/>
            <a:t>التوقع</a:t>
          </a:r>
          <a:endParaRPr lang="ar-SA" b="1" dirty="0"/>
        </a:p>
      </dgm:t>
    </dgm:pt>
    <dgm:pt modelId="{BD4CA7A8-30BF-4E86-A4B2-F7CB3CE8446D}" type="parTrans" cxnId="{3518C1E5-C3C2-42DE-BD57-5BB7DDBF183B}">
      <dgm:prSet/>
      <dgm:spPr/>
      <dgm:t>
        <a:bodyPr/>
        <a:lstStyle/>
        <a:p>
          <a:pPr rtl="1"/>
          <a:endParaRPr lang="ar-SA"/>
        </a:p>
      </dgm:t>
    </dgm:pt>
    <dgm:pt modelId="{37DF404C-D94E-4271-B8CB-4F1B61FF6DE4}" type="sibTrans" cxnId="{3518C1E5-C3C2-42DE-BD57-5BB7DDBF183B}">
      <dgm:prSet/>
      <dgm:spPr/>
      <dgm:t>
        <a:bodyPr/>
        <a:lstStyle/>
        <a:p>
          <a:pPr rtl="1"/>
          <a:endParaRPr lang="ar-SA"/>
        </a:p>
      </dgm:t>
    </dgm:pt>
    <dgm:pt modelId="{A01B97F7-FC9B-40C4-8FC9-BE4FE0D870C2}">
      <dgm:prSet/>
      <dgm:spPr/>
      <dgm:t>
        <a:bodyPr/>
        <a:lstStyle/>
        <a:p>
          <a:pPr rtl="1"/>
          <a:r>
            <a:rPr lang="ar-SA" b="1" dirty="0" smtClean="0"/>
            <a:t>تأكيد الذات</a:t>
          </a:r>
          <a:endParaRPr lang="ar-SA" b="1" dirty="0"/>
        </a:p>
      </dgm:t>
    </dgm:pt>
    <dgm:pt modelId="{28B9A55D-23E5-45F0-820C-88E0D7724C77}" type="parTrans" cxnId="{D85A9002-453B-42C1-A135-E5743613AE55}">
      <dgm:prSet/>
      <dgm:spPr/>
      <dgm:t>
        <a:bodyPr/>
        <a:lstStyle/>
        <a:p>
          <a:pPr rtl="1"/>
          <a:endParaRPr lang="ar-SA"/>
        </a:p>
      </dgm:t>
    </dgm:pt>
    <dgm:pt modelId="{9FCEC377-F6E5-49B4-9C9F-DE6BD2E0042B}" type="sibTrans" cxnId="{D85A9002-453B-42C1-A135-E5743613AE55}">
      <dgm:prSet/>
      <dgm:spPr/>
      <dgm:t>
        <a:bodyPr/>
        <a:lstStyle/>
        <a:p>
          <a:pPr rtl="1"/>
          <a:endParaRPr lang="ar-SA"/>
        </a:p>
      </dgm:t>
    </dgm:pt>
    <dgm:pt modelId="{77695A43-9E6C-4D95-9CC0-1FF6847A671E}">
      <dgm:prSet/>
      <dgm:spPr/>
      <dgm:t>
        <a:bodyPr/>
        <a:lstStyle/>
        <a:p>
          <a:pPr rtl="1"/>
          <a:r>
            <a:rPr lang="ar-SA" b="1" dirty="0" smtClean="0"/>
            <a:t>الغرائز</a:t>
          </a:r>
          <a:endParaRPr lang="ar-SA" b="1" dirty="0"/>
        </a:p>
      </dgm:t>
    </dgm:pt>
    <dgm:pt modelId="{0B6D92F2-64C0-4CC2-8406-32024CD839BE}" type="parTrans" cxnId="{F250F1A1-F74F-4779-A05D-DC3958B34BBA}">
      <dgm:prSet/>
      <dgm:spPr/>
      <dgm:t>
        <a:bodyPr/>
        <a:lstStyle/>
        <a:p>
          <a:pPr rtl="1"/>
          <a:endParaRPr lang="ar-SA"/>
        </a:p>
      </dgm:t>
    </dgm:pt>
    <dgm:pt modelId="{0D94EE04-C1EB-4F74-B178-CE8C77D55F7C}" type="sibTrans" cxnId="{F250F1A1-F74F-4779-A05D-DC3958B34BBA}">
      <dgm:prSet/>
      <dgm:spPr/>
      <dgm:t>
        <a:bodyPr/>
        <a:lstStyle/>
        <a:p>
          <a:pPr rtl="1"/>
          <a:endParaRPr lang="ar-SA"/>
        </a:p>
      </dgm:t>
    </dgm:pt>
    <dgm:pt modelId="{C4044537-26E4-4A74-A0C1-DFC3D7A31DB8}">
      <dgm:prSet/>
      <dgm:spPr/>
      <dgm:t>
        <a:bodyPr/>
        <a:lstStyle/>
        <a:p>
          <a:pPr rtl="1"/>
          <a:r>
            <a:rPr lang="ar-SA" b="1" dirty="0" smtClean="0"/>
            <a:t>نظرية (</a:t>
          </a:r>
          <a:r>
            <a:rPr lang="en-US" b="1" dirty="0" smtClean="0"/>
            <a:t>X,Y</a:t>
          </a:r>
          <a:r>
            <a:rPr lang="ar-SA" b="1" dirty="0" smtClean="0"/>
            <a:t>)</a:t>
          </a:r>
          <a:endParaRPr lang="ar-SA" b="1" dirty="0"/>
        </a:p>
      </dgm:t>
    </dgm:pt>
    <dgm:pt modelId="{CBA79BCA-F620-4B79-A4BD-3C822F2ECC80}" type="parTrans" cxnId="{FC02CE04-3AF0-4DFD-A9C5-4180EA733578}">
      <dgm:prSet/>
      <dgm:spPr/>
      <dgm:t>
        <a:bodyPr/>
        <a:lstStyle/>
        <a:p>
          <a:pPr rtl="1"/>
          <a:endParaRPr lang="ar-SA"/>
        </a:p>
      </dgm:t>
    </dgm:pt>
    <dgm:pt modelId="{8B4FF9FC-9CB5-451B-ACC2-34E644221C03}" type="sibTrans" cxnId="{FC02CE04-3AF0-4DFD-A9C5-4180EA733578}">
      <dgm:prSet/>
      <dgm:spPr/>
      <dgm:t>
        <a:bodyPr/>
        <a:lstStyle/>
        <a:p>
          <a:pPr rtl="1"/>
          <a:endParaRPr lang="ar-SA"/>
        </a:p>
      </dgm:t>
    </dgm:pt>
    <dgm:pt modelId="{4ACFAF88-8485-4D0F-B1D5-20CD7E7276EA}" type="pres">
      <dgm:prSet presAssocID="{057632FD-C6F2-43B7-9E59-AA3E5C7E396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362FF36-D1BA-45B0-A2E5-78C37490D555}" type="pres">
      <dgm:prSet presAssocID="{057632FD-C6F2-43B7-9E59-AA3E5C7E396C}" presName="cycle" presStyleCnt="0"/>
      <dgm:spPr/>
    </dgm:pt>
    <dgm:pt modelId="{9C3550BD-A863-495F-AE8E-C2BCC4B9E115}" type="pres">
      <dgm:prSet presAssocID="{057632FD-C6F2-43B7-9E59-AA3E5C7E396C}" presName="centerShape" presStyleCnt="0"/>
      <dgm:spPr/>
    </dgm:pt>
    <dgm:pt modelId="{4280A880-C1BC-445B-A44A-30B36A8DC0A7}" type="pres">
      <dgm:prSet presAssocID="{057632FD-C6F2-43B7-9E59-AA3E5C7E396C}" presName="connSite" presStyleLbl="node1" presStyleIdx="0" presStyleCnt="9"/>
      <dgm:spPr/>
    </dgm:pt>
    <dgm:pt modelId="{EFD69E4E-90EE-49D8-BA8A-C8F01B3F9099}" type="pres">
      <dgm:prSet presAssocID="{057632FD-C6F2-43B7-9E59-AA3E5C7E396C}" presName="visible" presStyleLbl="node1" presStyleIdx="0" presStyleCnt="9" custLinFactNeighborX="-33927" custLinFactNeighborY="-7169"/>
      <dgm:spPr/>
    </dgm:pt>
    <dgm:pt modelId="{9CC580EB-0337-4DBA-AC94-13C7BD32F885}" type="pres">
      <dgm:prSet presAssocID="{427EC093-1D01-4369-A049-90C8F2CFECF0}" presName="Name25" presStyleLbl="parChTrans1D1" presStyleIdx="0" presStyleCnt="8"/>
      <dgm:spPr/>
      <dgm:t>
        <a:bodyPr/>
        <a:lstStyle/>
        <a:p>
          <a:pPr rtl="1"/>
          <a:endParaRPr lang="ar-SA"/>
        </a:p>
      </dgm:t>
    </dgm:pt>
    <dgm:pt modelId="{FB5AF152-D995-4E55-A658-9341A72003D3}" type="pres">
      <dgm:prSet presAssocID="{91ECD00B-58FF-421A-9B72-D1D6C0002059}" presName="node" presStyleCnt="0"/>
      <dgm:spPr/>
    </dgm:pt>
    <dgm:pt modelId="{2137090F-7806-432A-8394-5308049A059D}" type="pres">
      <dgm:prSet presAssocID="{91ECD00B-58FF-421A-9B72-D1D6C0002059}" presName="parentNode" presStyleLbl="node1" presStyleIdx="1" presStyleCnt="9" custScaleX="562222" custLinFactX="100000" custLinFactNeighborX="114701" custLinFactNeighborY="-47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7047AB-A3A5-4416-A1CE-AD2CF065016F}" type="pres">
      <dgm:prSet presAssocID="{91ECD00B-58FF-421A-9B72-D1D6C0002059}" presName="childNode" presStyleLbl="revTx" presStyleIdx="0" presStyleCnt="0">
        <dgm:presLayoutVars>
          <dgm:bulletEnabled val="1"/>
        </dgm:presLayoutVars>
      </dgm:prSet>
      <dgm:spPr/>
    </dgm:pt>
    <dgm:pt modelId="{01479594-A18D-4F56-B3C6-06CF5752EF24}" type="pres">
      <dgm:prSet presAssocID="{BDACE4A4-84D1-491F-8129-95101A44A9E8}" presName="Name25" presStyleLbl="parChTrans1D1" presStyleIdx="1" presStyleCnt="8"/>
      <dgm:spPr/>
      <dgm:t>
        <a:bodyPr/>
        <a:lstStyle/>
        <a:p>
          <a:pPr rtl="1"/>
          <a:endParaRPr lang="ar-SA"/>
        </a:p>
      </dgm:t>
    </dgm:pt>
    <dgm:pt modelId="{65F31F16-6FB5-4CF2-984C-241E64E1C662}" type="pres">
      <dgm:prSet presAssocID="{B7621170-0821-4E9A-A08C-EF613DBA977D}" presName="node" presStyleCnt="0"/>
      <dgm:spPr/>
    </dgm:pt>
    <dgm:pt modelId="{B3605FDD-E3DB-44AC-B467-04A319FE782B}" type="pres">
      <dgm:prSet presAssocID="{B7621170-0821-4E9A-A08C-EF613DBA977D}" presName="parentNode" presStyleLbl="node1" presStyleIdx="2" presStyleCnt="9" custScaleX="578344" custLinFactX="200000" custLinFactNeighborX="235671" custLinFactNeighborY="612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23850E-9662-449C-8806-F561B6AC5A1D}" type="pres">
      <dgm:prSet presAssocID="{B7621170-0821-4E9A-A08C-EF613DBA977D}" presName="childNode" presStyleLbl="revTx" presStyleIdx="0" presStyleCnt="0">
        <dgm:presLayoutVars>
          <dgm:bulletEnabled val="1"/>
        </dgm:presLayoutVars>
      </dgm:prSet>
      <dgm:spPr/>
    </dgm:pt>
    <dgm:pt modelId="{B9689877-1169-474B-80E1-5525E35AABC9}" type="pres">
      <dgm:prSet presAssocID="{CDF3E258-8B51-43F1-BCE9-13D6E33881DC}" presName="Name25" presStyleLbl="parChTrans1D1" presStyleIdx="2" presStyleCnt="8"/>
      <dgm:spPr/>
      <dgm:t>
        <a:bodyPr/>
        <a:lstStyle/>
        <a:p>
          <a:pPr rtl="1"/>
          <a:endParaRPr lang="ar-SA"/>
        </a:p>
      </dgm:t>
    </dgm:pt>
    <dgm:pt modelId="{2A4A7D64-8469-4A02-809D-4A92D1703ABC}" type="pres">
      <dgm:prSet presAssocID="{33CCAADA-0FA0-4604-8FFC-71FF9D7D5C97}" presName="node" presStyleCnt="0"/>
      <dgm:spPr/>
    </dgm:pt>
    <dgm:pt modelId="{EB1B27D5-A607-42CD-9C75-BA18CD3EE687}" type="pres">
      <dgm:prSet presAssocID="{33CCAADA-0FA0-4604-8FFC-71FF9D7D5C97}" presName="parentNode" presStyleLbl="node1" presStyleIdx="3" presStyleCnt="9" custScaleX="656256" custLinFactX="213659" custLinFactNeighborX="300000" custLinFactNeighborY="1260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C30FB5-9B78-450B-A1D6-3ED9DC055BEC}" type="pres">
      <dgm:prSet presAssocID="{33CCAADA-0FA0-4604-8FFC-71FF9D7D5C97}" presName="childNode" presStyleLbl="revTx" presStyleIdx="0" presStyleCnt="0">
        <dgm:presLayoutVars>
          <dgm:bulletEnabled val="1"/>
        </dgm:presLayoutVars>
      </dgm:prSet>
      <dgm:spPr/>
    </dgm:pt>
    <dgm:pt modelId="{EA01223B-AAE3-4AA5-A726-EE4B176097CF}" type="pres">
      <dgm:prSet presAssocID="{F790A34B-D7B7-47A4-9C0E-8DB2B56F9EDA}" presName="Name25" presStyleLbl="parChTrans1D1" presStyleIdx="3" presStyleCnt="8"/>
      <dgm:spPr/>
      <dgm:t>
        <a:bodyPr/>
        <a:lstStyle/>
        <a:p>
          <a:pPr rtl="1"/>
          <a:endParaRPr lang="ar-SA"/>
        </a:p>
      </dgm:t>
    </dgm:pt>
    <dgm:pt modelId="{1571E840-B45D-4EFB-8F8C-F59CF61CC8BE}" type="pres">
      <dgm:prSet presAssocID="{3226745B-9D3F-403E-915F-1EB8AAD98166}" presName="node" presStyleCnt="0"/>
      <dgm:spPr/>
    </dgm:pt>
    <dgm:pt modelId="{A88884C1-6135-46AE-942E-08B377C28B5F}" type="pres">
      <dgm:prSet presAssocID="{3226745B-9D3F-403E-915F-1EB8AAD98166}" presName="parentNode" presStyleLbl="node1" presStyleIdx="4" presStyleCnt="9" custScaleX="713114" custLinFactX="300000" custLinFactNeighborX="310982" custLinFactNeighborY="863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8E5B68-6486-445D-9D3C-9BA892106AEE}" type="pres">
      <dgm:prSet presAssocID="{3226745B-9D3F-403E-915F-1EB8AAD98166}" presName="childNode" presStyleLbl="revTx" presStyleIdx="0" presStyleCnt="0">
        <dgm:presLayoutVars>
          <dgm:bulletEnabled val="1"/>
        </dgm:presLayoutVars>
      </dgm:prSet>
      <dgm:spPr/>
    </dgm:pt>
    <dgm:pt modelId="{43122AB5-DC94-46C5-9AB2-8EB76A3DC2CF}" type="pres">
      <dgm:prSet presAssocID="{BD4CA7A8-30BF-4E86-A4B2-F7CB3CE8446D}" presName="Name25" presStyleLbl="parChTrans1D1" presStyleIdx="4" presStyleCnt="8"/>
      <dgm:spPr/>
      <dgm:t>
        <a:bodyPr/>
        <a:lstStyle/>
        <a:p>
          <a:pPr rtl="1"/>
          <a:endParaRPr lang="ar-SA"/>
        </a:p>
      </dgm:t>
    </dgm:pt>
    <dgm:pt modelId="{704E5A8E-8EC4-4EE9-B64B-551E736A0865}" type="pres">
      <dgm:prSet presAssocID="{8CC4B72E-05F8-455B-A700-F705B1DA1E86}" presName="node" presStyleCnt="0"/>
      <dgm:spPr/>
    </dgm:pt>
    <dgm:pt modelId="{86F1D2D2-CB5A-489A-AC50-6AEEF99FE338}" type="pres">
      <dgm:prSet presAssocID="{8CC4B72E-05F8-455B-A700-F705B1DA1E86}" presName="parentNode" presStyleLbl="node1" presStyleIdx="5" presStyleCnt="9" custScaleX="775024" custLinFactX="191104" custLinFactNeighborX="200000" custLinFactNeighborY="113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696A81-34C9-4601-9979-9E179940E137}" type="pres">
      <dgm:prSet presAssocID="{8CC4B72E-05F8-455B-A700-F705B1DA1E86}" presName="childNode" presStyleLbl="revTx" presStyleIdx="0" presStyleCnt="0">
        <dgm:presLayoutVars>
          <dgm:bulletEnabled val="1"/>
        </dgm:presLayoutVars>
      </dgm:prSet>
      <dgm:spPr/>
    </dgm:pt>
    <dgm:pt modelId="{3A783815-EB55-4771-AC7C-4AE89744ABCA}" type="pres">
      <dgm:prSet presAssocID="{28B9A55D-23E5-45F0-820C-88E0D7724C77}" presName="Name25" presStyleLbl="parChTrans1D1" presStyleIdx="5" presStyleCnt="8"/>
      <dgm:spPr/>
      <dgm:t>
        <a:bodyPr/>
        <a:lstStyle/>
        <a:p>
          <a:pPr rtl="1"/>
          <a:endParaRPr lang="ar-SA"/>
        </a:p>
      </dgm:t>
    </dgm:pt>
    <dgm:pt modelId="{B2DF0050-ED12-44AE-B50E-900B8822E0C0}" type="pres">
      <dgm:prSet presAssocID="{A01B97F7-FC9B-40C4-8FC9-BE4FE0D870C2}" presName="node" presStyleCnt="0"/>
      <dgm:spPr/>
    </dgm:pt>
    <dgm:pt modelId="{721794F0-6E83-4C98-8662-8B1425F77BD4}" type="pres">
      <dgm:prSet presAssocID="{A01B97F7-FC9B-40C4-8FC9-BE4FE0D870C2}" presName="parentNode" presStyleLbl="node1" presStyleIdx="6" presStyleCnt="9" custScaleX="692517" custLinFactX="100000" custLinFactNeighborX="164234" custLinFactNeighborY="-283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F4A1D3-4FC0-40BD-A8C4-1E29E6918D04}" type="pres">
      <dgm:prSet presAssocID="{A01B97F7-FC9B-40C4-8FC9-BE4FE0D870C2}" presName="childNode" presStyleLbl="revTx" presStyleIdx="0" presStyleCnt="0">
        <dgm:presLayoutVars>
          <dgm:bulletEnabled val="1"/>
        </dgm:presLayoutVars>
      </dgm:prSet>
      <dgm:spPr/>
    </dgm:pt>
    <dgm:pt modelId="{C3D7D5BD-C837-47AB-B9AC-4A34AAF16079}" type="pres">
      <dgm:prSet presAssocID="{0B6D92F2-64C0-4CC2-8406-32024CD839BE}" presName="Name25" presStyleLbl="parChTrans1D1" presStyleIdx="6" presStyleCnt="8"/>
      <dgm:spPr/>
      <dgm:t>
        <a:bodyPr/>
        <a:lstStyle/>
        <a:p>
          <a:pPr rtl="1"/>
          <a:endParaRPr lang="ar-SA"/>
        </a:p>
      </dgm:t>
    </dgm:pt>
    <dgm:pt modelId="{95073943-2AFF-4BBA-9E57-511117CD730D}" type="pres">
      <dgm:prSet presAssocID="{77695A43-9E6C-4D95-9CC0-1FF6847A671E}" presName="node" presStyleCnt="0"/>
      <dgm:spPr/>
    </dgm:pt>
    <dgm:pt modelId="{C356A736-8D14-49F2-8AE2-F41E5E40A09D}" type="pres">
      <dgm:prSet presAssocID="{77695A43-9E6C-4D95-9CC0-1FF6847A671E}" presName="parentNode" presStyleLbl="node1" presStyleIdx="7" presStyleCnt="9" custScaleX="638234" custLinFactX="98061" custLinFactNeighborX="100000" custLinFactNeighborY="364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766503-9C77-4CEC-A0B3-72F888A2140B}" type="pres">
      <dgm:prSet presAssocID="{77695A43-9E6C-4D95-9CC0-1FF6847A671E}" presName="childNode" presStyleLbl="revTx" presStyleIdx="0" presStyleCnt="0">
        <dgm:presLayoutVars>
          <dgm:bulletEnabled val="1"/>
        </dgm:presLayoutVars>
      </dgm:prSet>
      <dgm:spPr/>
    </dgm:pt>
    <dgm:pt modelId="{51045FE5-334F-4962-816C-33E6BD2A86E2}" type="pres">
      <dgm:prSet presAssocID="{CBA79BCA-F620-4B79-A4BD-3C822F2ECC80}" presName="Name25" presStyleLbl="parChTrans1D1" presStyleIdx="7" presStyleCnt="8"/>
      <dgm:spPr/>
      <dgm:t>
        <a:bodyPr/>
        <a:lstStyle/>
        <a:p>
          <a:pPr rtl="1"/>
          <a:endParaRPr lang="ar-SA"/>
        </a:p>
      </dgm:t>
    </dgm:pt>
    <dgm:pt modelId="{4B90C35B-AC55-4E32-91CB-C0F5B999C910}" type="pres">
      <dgm:prSet presAssocID="{C4044537-26E4-4A74-A0C1-DFC3D7A31DB8}" presName="node" presStyleCnt="0"/>
      <dgm:spPr/>
    </dgm:pt>
    <dgm:pt modelId="{CD5BBDE6-3D0C-44FD-BD81-ACE2E19308CD}" type="pres">
      <dgm:prSet presAssocID="{C4044537-26E4-4A74-A0C1-DFC3D7A31DB8}" presName="parentNode" presStyleLbl="node1" presStyleIdx="8" presStyleCnt="9" custScaleX="64719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2A8208-7384-42D3-B95C-25A41D087B97}" type="pres">
      <dgm:prSet presAssocID="{C4044537-26E4-4A74-A0C1-DFC3D7A31DB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13964C52-D2A0-4A7B-B7C1-9F2B018CCD4E}" type="presOf" srcId="{427EC093-1D01-4369-A049-90C8F2CFECF0}" destId="{9CC580EB-0337-4DBA-AC94-13C7BD32F885}" srcOrd="0" destOrd="0" presId="urn:microsoft.com/office/officeart/2005/8/layout/radial2"/>
    <dgm:cxn modelId="{74245AEC-C4E8-4B11-AD6C-0BCF3F614940}" type="presOf" srcId="{28B9A55D-23E5-45F0-820C-88E0D7724C77}" destId="{3A783815-EB55-4771-AC7C-4AE89744ABCA}" srcOrd="0" destOrd="0" presId="urn:microsoft.com/office/officeart/2005/8/layout/radial2"/>
    <dgm:cxn modelId="{67956879-D886-4FFA-A15B-9B738AA32F68}" type="presOf" srcId="{3226745B-9D3F-403E-915F-1EB8AAD98166}" destId="{A88884C1-6135-46AE-942E-08B377C28B5F}" srcOrd="0" destOrd="0" presId="urn:microsoft.com/office/officeart/2005/8/layout/radial2"/>
    <dgm:cxn modelId="{6A36F163-CA30-4094-94CB-B85BD3BA48CC}" type="presOf" srcId="{91ECD00B-58FF-421A-9B72-D1D6C0002059}" destId="{2137090F-7806-432A-8394-5308049A059D}" srcOrd="0" destOrd="0" presId="urn:microsoft.com/office/officeart/2005/8/layout/radial2"/>
    <dgm:cxn modelId="{5AA2520F-3838-48A4-B4A9-1AA195884BCD}" type="presOf" srcId="{057632FD-C6F2-43B7-9E59-AA3E5C7E396C}" destId="{4ACFAF88-8485-4D0F-B1D5-20CD7E7276EA}" srcOrd="0" destOrd="0" presId="urn:microsoft.com/office/officeart/2005/8/layout/radial2"/>
    <dgm:cxn modelId="{7FD3C5E9-4CE1-41F6-8420-8B9098B74CC2}" srcId="{057632FD-C6F2-43B7-9E59-AA3E5C7E396C}" destId="{91ECD00B-58FF-421A-9B72-D1D6C0002059}" srcOrd="0" destOrd="0" parTransId="{427EC093-1D01-4369-A049-90C8F2CFECF0}" sibTransId="{C70205D6-57FF-42E2-88C3-1E653DE0A718}"/>
    <dgm:cxn modelId="{F250F1A1-F74F-4779-A05D-DC3958B34BBA}" srcId="{057632FD-C6F2-43B7-9E59-AA3E5C7E396C}" destId="{77695A43-9E6C-4D95-9CC0-1FF6847A671E}" srcOrd="6" destOrd="0" parTransId="{0B6D92F2-64C0-4CC2-8406-32024CD839BE}" sibTransId="{0D94EE04-C1EB-4F74-B178-CE8C77D55F7C}"/>
    <dgm:cxn modelId="{3518C1E5-C3C2-42DE-BD57-5BB7DDBF183B}" srcId="{057632FD-C6F2-43B7-9E59-AA3E5C7E396C}" destId="{8CC4B72E-05F8-455B-A700-F705B1DA1E86}" srcOrd="4" destOrd="0" parTransId="{BD4CA7A8-30BF-4E86-A4B2-F7CB3CE8446D}" sibTransId="{37DF404C-D94E-4271-B8CB-4F1B61FF6DE4}"/>
    <dgm:cxn modelId="{D39FC4BD-CF01-4E55-9116-A508954B7E21}" type="presOf" srcId="{A01B97F7-FC9B-40C4-8FC9-BE4FE0D870C2}" destId="{721794F0-6E83-4C98-8662-8B1425F77BD4}" srcOrd="0" destOrd="0" presId="urn:microsoft.com/office/officeart/2005/8/layout/radial2"/>
    <dgm:cxn modelId="{D85A9002-453B-42C1-A135-E5743613AE55}" srcId="{057632FD-C6F2-43B7-9E59-AA3E5C7E396C}" destId="{A01B97F7-FC9B-40C4-8FC9-BE4FE0D870C2}" srcOrd="5" destOrd="0" parTransId="{28B9A55D-23E5-45F0-820C-88E0D7724C77}" sibTransId="{9FCEC377-F6E5-49B4-9C9F-DE6BD2E0042B}"/>
    <dgm:cxn modelId="{3B5CC1BD-21D9-45D7-9162-09411FFD4063}" type="presOf" srcId="{B7621170-0821-4E9A-A08C-EF613DBA977D}" destId="{B3605FDD-E3DB-44AC-B467-04A319FE782B}" srcOrd="0" destOrd="0" presId="urn:microsoft.com/office/officeart/2005/8/layout/radial2"/>
    <dgm:cxn modelId="{CC7B6B8E-A129-424C-A92E-3E7F181A41E9}" type="presOf" srcId="{BD4CA7A8-30BF-4E86-A4B2-F7CB3CE8446D}" destId="{43122AB5-DC94-46C5-9AB2-8EB76A3DC2CF}" srcOrd="0" destOrd="0" presId="urn:microsoft.com/office/officeart/2005/8/layout/radial2"/>
    <dgm:cxn modelId="{A03D374E-8054-41AF-93A8-FBE687F2EC58}" type="presOf" srcId="{CDF3E258-8B51-43F1-BCE9-13D6E33881DC}" destId="{B9689877-1169-474B-80E1-5525E35AABC9}" srcOrd="0" destOrd="0" presId="urn:microsoft.com/office/officeart/2005/8/layout/radial2"/>
    <dgm:cxn modelId="{D702D42E-147F-48EC-A982-F54915CC4200}" type="presOf" srcId="{BDACE4A4-84D1-491F-8129-95101A44A9E8}" destId="{01479594-A18D-4F56-B3C6-06CF5752EF24}" srcOrd="0" destOrd="0" presId="urn:microsoft.com/office/officeart/2005/8/layout/radial2"/>
    <dgm:cxn modelId="{FC02CE04-3AF0-4DFD-A9C5-4180EA733578}" srcId="{057632FD-C6F2-43B7-9E59-AA3E5C7E396C}" destId="{C4044537-26E4-4A74-A0C1-DFC3D7A31DB8}" srcOrd="7" destOrd="0" parTransId="{CBA79BCA-F620-4B79-A4BD-3C822F2ECC80}" sibTransId="{8B4FF9FC-9CB5-451B-ACC2-34E644221C03}"/>
    <dgm:cxn modelId="{9C60E600-378F-489A-B4A7-7E48A2260372}" type="presOf" srcId="{0B6D92F2-64C0-4CC2-8406-32024CD839BE}" destId="{C3D7D5BD-C837-47AB-B9AC-4A34AAF16079}" srcOrd="0" destOrd="0" presId="urn:microsoft.com/office/officeart/2005/8/layout/radial2"/>
    <dgm:cxn modelId="{506AC106-0CE5-4D64-AB53-2688E1FBF3B0}" type="presOf" srcId="{77695A43-9E6C-4D95-9CC0-1FF6847A671E}" destId="{C356A736-8D14-49F2-8AE2-F41E5E40A09D}" srcOrd="0" destOrd="0" presId="urn:microsoft.com/office/officeart/2005/8/layout/radial2"/>
    <dgm:cxn modelId="{4D65033B-BC0A-4A0E-BAA1-126C9E49071A}" type="presOf" srcId="{F790A34B-D7B7-47A4-9C0E-8DB2B56F9EDA}" destId="{EA01223B-AAE3-4AA5-A726-EE4B176097CF}" srcOrd="0" destOrd="0" presId="urn:microsoft.com/office/officeart/2005/8/layout/radial2"/>
    <dgm:cxn modelId="{2421E74F-C613-436D-AECD-84B650BD2C3F}" type="presOf" srcId="{8CC4B72E-05F8-455B-A700-F705B1DA1E86}" destId="{86F1D2D2-CB5A-489A-AC50-6AEEF99FE338}" srcOrd="0" destOrd="0" presId="urn:microsoft.com/office/officeart/2005/8/layout/radial2"/>
    <dgm:cxn modelId="{03B3A65C-7B3A-4C23-B60D-D5C7A3461ED0}" type="presOf" srcId="{33CCAADA-0FA0-4604-8FFC-71FF9D7D5C97}" destId="{EB1B27D5-A607-42CD-9C75-BA18CD3EE687}" srcOrd="0" destOrd="0" presId="urn:microsoft.com/office/officeart/2005/8/layout/radial2"/>
    <dgm:cxn modelId="{CF9A4F63-0C6A-4205-8AF6-1B8E776551CB}" srcId="{057632FD-C6F2-43B7-9E59-AA3E5C7E396C}" destId="{3226745B-9D3F-403E-915F-1EB8AAD98166}" srcOrd="3" destOrd="0" parTransId="{F790A34B-D7B7-47A4-9C0E-8DB2B56F9EDA}" sibTransId="{5324233C-8554-426A-8D46-E1BF6BA50556}"/>
    <dgm:cxn modelId="{89CF91AA-B45C-4C9E-B3C7-C9FD1052F0A9}" type="presOf" srcId="{C4044537-26E4-4A74-A0C1-DFC3D7A31DB8}" destId="{CD5BBDE6-3D0C-44FD-BD81-ACE2E19308CD}" srcOrd="0" destOrd="0" presId="urn:microsoft.com/office/officeart/2005/8/layout/radial2"/>
    <dgm:cxn modelId="{65B278E2-A703-4DCA-9397-DD4D52A81643}" type="presOf" srcId="{CBA79BCA-F620-4B79-A4BD-3C822F2ECC80}" destId="{51045FE5-334F-4962-816C-33E6BD2A86E2}" srcOrd="0" destOrd="0" presId="urn:microsoft.com/office/officeart/2005/8/layout/radial2"/>
    <dgm:cxn modelId="{5EBA9D54-80C9-4DA5-A4BC-93E8261BA5C7}" srcId="{057632FD-C6F2-43B7-9E59-AA3E5C7E396C}" destId="{B7621170-0821-4E9A-A08C-EF613DBA977D}" srcOrd="1" destOrd="0" parTransId="{BDACE4A4-84D1-491F-8129-95101A44A9E8}" sibTransId="{806473EE-775A-41CD-B3D4-E829669DFAEA}"/>
    <dgm:cxn modelId="{F3BD655E-E934-44A7-8C05-ADC47812E9DA}" srcId="{057632FD-C6F2-43B7-9E59-AA3E5C7E396C}" destId="{33CCAADA-0FA0-4604-8FFC-71FF9D7D5C97}" srcOrd="2" destOrd="0" parTransId="{CDF3E258-8B51-43F1-BCE9-13D6E33881DC}" sibTransId="{A283C031-37DB-4A92-BF15-0943AA16A2AA}"/>
    <dgm:cxn modelId="{CC7E01F2-65C2-4266-83DA-BAC8F00B4009}" type="presParOf" srcId="{4ACFAF88-8485-4D0F-B1D5-20CD7E7276EA}" destId="{C362FF36-D1BA-45B0-A2E5-78C37490D555}" srcOrd="0" destOrd="0" presId="urn:microsoft.com/office/officeart/2005/8/layout/radial2"/>
    <dgm:cxn modelId="{6A54B9B7-CF37-4B7D-9BC4-8971BED792AD}" type="presParOf" srcId="{C362FF36-D1BA-45B0-A2E5-78C37490D555}" destId="{9C3550BD-A863-495F-AE8E-C2BCC4B9E115}" srcOrd="0" destOrd="0" presId="urn:microsoft.com/office/officeart/2005/8/layout/radial2"/>
    <dgm:cxn modelId="{5668A206-6BEE-45B4-BDFE-770703A6826B}" type="presParOf" srcId="{9C3550BD-A863-495F-AE8E-C2BCC4B9E115}" destId="{4280A880-C1BC-445B-A44A-30B36A8DC0A7}" srcOrd="0" destOrd="0" presId="urn:microsoft.com/office/officeart/2005/8/layout/radial2"/>
    <dgm:cxn modelId="{8CD9A99D-95A3-4042-AE76-0E9EDD829A10}" type="presParOf" srcId="{9C3550BD-A863-495F-AE8E-C2BCC4B9E115}" destId="{EFD69E4E-90EE-49D8-BA8A-C8F01B3F9099}" srcOrd="1" destOrd="0" presId="urn:microsoft.com/office/officeart/2005/8/layout/radial2"/>
    <dgm:cxn modelId="{E05B7B0C-4534-45B3-AD97-C2505DD661E2}" type="presParOf" srcId="{C362FF36-D1BA-45B0-A2E5-78C37490D555}" destId="{9CC580EB-0337-4DBA-AC94-13C7BD32F885}" srcOrd="1" destOrd="0" presId="urn:microsoft.com/office/officeart/2005/8/layout/radial2"/>
    <dgm:cxn modelId="{EEF2FA5B-53BF-4CCA-955F-5E5F1FD45E29}" type="presParOf" srcId="{C362FF36-D1BA-45B0-A2E5-78C37490D555}" destId="{FB5AF152-D995-4E55-A658-9341A72003D3}" srcOrd="2" destOrd="0" presId="urn:microsoft.com/office/officeart/2005/8/layout/radial2"/>
    <dgm:cxn modelId="{43B09367-7684-4A54-9380-F06989874450}" type="presParOf" srcId="{FB5AF152-D995-4E55-A658-9341A72003D3}" destId="{2137090F-7806-432A-8394-5308049A059D}" srcOrd="0" destOrd="0" presId="urn:microsoft.com/office/officeart/2005/8/layout/radial2"/>
    <dgm:cxn modelId="{9C8F0309-42B0-49DE-9213-A98AA3B45B0B}" type="presParOf" srcId="{FB5AF152-D995-4E55-A658-9341A72003D3}" destId="{E87047AB-A3A5-4416-A1CE-AD2CF065016F}" srcOrd="1" destOrd="0" presId="urn:microsoft.com/office/officeart/2005/8/layout/radial2"/>
    <dgm:cxn modelId="{A54FC70D-CCA5-4A6C-A783-608F25907081}" type="presParOf" srcId="{C362FF36-D1BA-45B0-A2E5-78C37490D555}" destId="{01479594-A18D-4F56-B3C6-06CF5752EF24}" srcOrd="3" destOrd="0" presId="urn:microsoft.com/office/officeart/2005/8/layout/radial2"/>
    <dgm:cxn modelId="{87F91629-69EE-49DC-9E70-D947D0C5375A}" type="presParOf" srcId="{C362FF36-D1BA-45B0-A2E5-78C37490D555}" destId="{65F31F16-6FB5-4CF2-984C-241E64E1C662}" srcOrd="4" destOrd="0" presId="urn:microsoft.com/office/officeart/2005/8/layout/radial2"/>
    <dgm:cxn modelId="{491C2CC6-E9FA-4CAC-9C51-254F3C49DC71}" type="presParOf" srcId="{65F31F16-6FB5-4CF2-984C-241E64E1C662}" destId="{B3605FDD-E3DB-44AC-B467-04A319FE782B}" srcOrd="0" destOrd="0" presId="urn:microsoft.com/office/officeart/2005/8/layout/radial2"/>
    <dgm:cxn modelId="{94A488C7-2C07-4A17-B6DA-865EC2716BE1}" type="presParOf" srcId="{65F31F16-6FB5-4CF2-984C-241E64E1C662}" destId="{FC23850E-9662-449C-8806-F561B6AC5A1D}" srcOrd="1" destOrd="0" presId="urn:microsoft.com/office/officeart/2005/8/layout/radial2"/>
    <dgm:cxn modelId="{25FCA6BF-1723-4CE9-A68A-7ACB80FB9816}" type="presParOf" srcId="{C362FF36-D1BA-45B0-A2E5-78C37490D555}" destId="{B9689877-1169-474B-80E1-5525E35AABC9}" srcOrd="5" destOrd="0" presId="urn:microsoft.com/office/officeart/2005/8/layout/radial2"/>
    <dgm:cxn modelId="{54FC6338-88DF-4010-983E-87FC1A4E75FE}" type="presParOf" srcId="{C362FF36-D1BA-45B0-A2E5-78C37490D555}" destId="{2A4A7D64-8469-4A02-809D-4A92D1703ABC}" srcOrd="6" destOrd="0" presId="urn:microsoft.com/office/officeart/2005/8/layout/radial2"/>
    <dgm:cxn modelId="{B7DA108B-4360-4A7D-884A-8404EEA35613}" type="presParOf" srcId="{2A4A7D64-8469-4A02-809D-4A92D1703ABC}" destId="{EB1B27D5-A607-42CD-9C75-BA18CD3EE687}" srcOrd="0" destOrd="0" presId="urn:microsoft.com/office/officeart/2005/8/layout/radial2"/>
    <dgm:cxn modelId="{97716211-8629-4CFE-9291-3B4F6E125C76}" type="presParOf" srcId="{2A4A7D64-8469-4A02-809D-4A92D1703ABC}" destId="{5FC30FB5-9B78-450B-A1D6-3ED9DC055BEC}" srcOrd="1" destOrd="0" presId="urn:microsoft.com/office/officeart/2005/8/layout/radial2"/>
    <dgm:cxn modelId="{0DD9A26C-CFF9-4F9B-8606-AC594DD81F68}" type="presParOf" srcId="{C362FF36-D1BA-45B0-A2E5-78C37490D555}" destId="{EA01223B-AAE3-4AA5-A726-EE4B176097CF}" srcOrd="7" destOrd="0" presId="urn:microsoft.com/office/officeart/2005/8/layout/radial2"/>
    <dgm:cxn modelId="{40FF6A69-0306-4FF5-815E-637EC7BFB6ED}" type="presParOf" srcId="{C362FF36-D1BA-45B0-A2E5-78C37490D555}" destId="{1571E840-B45D-4EFB-8F8C-F59CF61CC8BE}" srcOrd="8" destOrd="0" presId="urn:microsoft.com/office/officeart/2005/8/layout/radial2"/>
    <dgm:cxn modelId="{C583D719-5695-4EE8-877C-C27C29960FAB}" type="presParOf" srcId="{1571E840-B45D-4EFB-8F8C-F59CF61CC8BE}" destId="{A88884C1-6135-46AE-942E-08B377C28B5F}" srcOrd="0" destOrd="0" presId="urn:microsoft.com/office/officeart/2005/8/layout/radial2"/>
    <dgm:cxn modelId="{0F03AF4F-4AA2-4467-AD78-B6CC544C193A}" type="presParOf" srcId="{1571E840-B45D-4EFB-8F8C-F59CF61CC8BE}" destId="{4A8E5B68-6486-445D-9D3C-9BA892106AEE}" srcOrd="1" destOrd="0" presId="urn:microsoft.com/office/officeart/2005/8/layout/radial2"/>
    <dgm:cxn modelId="{83384900-975D-4B86-9C3B-B434649E4480}" type="presParOf" srcId="{C362FF36-D1BA-45B0-A2E5-78C37490D555}" destId="{43122AB5-DC94-46C5-9AB2-8EB76A3DC2CF}" srcOrd="9" destOrd="0" presId="urn:microsoft.com/office/officeart/2005/8/layout/radial2"/>
    <dgm:cxn modelId="{B81C30B9-4F60-4CE8-9601-682D9B9CE29B}" type="presParOf" srcId="{C362FF36-D1BA-45B0-A2E5-78C37490D555}" destId="{704E5A8E-8EC4-4EE9-B64B-551E736A0865}" srcOrd="10" destOrd="0" presId="urn:microsoft.com/office/officeart/2005/8/layout/radial2"/>
    <dgm:cxn modelId="{528BBAD0-E86F-4AAF-B456-654EACFF0738}" type="presParOf" srcId="{704E5A8E-8EC4-4EE9-B64B-551E736A0865}" destId="{86F1D2D2-CB5A-489A-AC50-6AEEF99FE338}" srcOrd="0" destOrd="0" presId="urn:microsoft.com/office/officeart/2005/8/layout/radial2"/>
    <dgm:cxn modelId="{8E7412AD-598B-4CA9-9539-F0F94BF2681A}" type="presParOf" srcId="{704E5A8E-8EC4-4EE9-B64B-551E736A0865}" destId="{E9696A81-34C9-4601-9979-9E179940E137}" srcOrd="1" destOrd="0" presId="urn:microsoft.com/office/officeart/2005/8/layout/radial2"/>
    <dgm:cxn modelId="{E869021E-82D4-4516-B14A-506B638D65BD}" type="presParOf" srcId="{C362FF36-D1BA-45B0-A2E5-78C37490D555}" destId="{3A783815-EB55-4771-AC7C-4AE89744ABCA}" srcOrd="11" destOrd="0" presId="urn:microsoft.com/office/officeart/2005/8/layout/radial2"/>
    <dgm:cxn modelId="{784C6192-8CB8-4692-B566-41AE19EE3FE6}" type="presParOf" srcId="{C362FF36-D1BA-45B0-A2E5-78C37490D555}" destId="{B2DF0050-ED12-44AE-B50E-900B8822E0C0}" srcOrd="12" destOrd="0" presId="urn:microsoft.com/office/officeart/2005/8/layout/radial2"/>
    <dgm:cxn modelId="{533C403C-261B-4324-AF50-2EF4CE6BDFA5}" type="presParOf" srcId="{B2DF0050-ED12-44AE-B50E-900B8822E0C0}" destId="{721794F0-6E83-4C98-8662-8B1425F77BD4}" srcOrd="0" destOrd="0" presId="urn:microsoft.com/office/officeart/2005/8/layout/radial2"/>
    <dgm:cxn modelId="{74C30A03-CEB4-4EA6-9C10-D221B3DE5864}" type="presParOf" srcId="{B2DF0050-ED12-44AE-B50E-900B8822E0C0}" destId="{95F4A1D3-4FC0-40BD-A8C4-1E29E6918D04}" srcOrd="1" destOrd="0" presId="urn:microsoft.com/office/officeart/2005/8/layout/radial2"/>
    <dgm:cxn modelId="{02DFCCBF-26E7-48AA-A3C6-1EEAEA80EBB2}" type="presParOf" srcId="{C362FF36-D1BA-45B0-A2E5-78C37490D555}" destId="{C3D7D5BD-C837-47AB-B9AC-4A34AAF16079}" srcOrd="13" destOrd="0" presId="urn:microsoft.com/office/officeart/2005/8/layout/radial2"/>
    <dgm:cxn modelId="{713772BA-F351-49FC-A7FC-E6408B253A32}" type="presParOf" srcId="{C362FF36-D1BA-45B0-A2E5-78C37490D555}" destId="{95073943-2AFF-4BBA-9E57-511117CD730D}" srcOrd="14" destOrd="0" presId="urn:microsoft.com/office/officeart/2005/8/layout/radial2"/>
    <dgm:cxn modelId="{0F784E00-E110-45EE-859B-0EA47EE2A21A}" type="presParOf" srcId="{95073943-2AFF-4BBA-9E57-511117CD730D}" destId="{C356A736-8D14-49F2-8AE2-F41E5E40A09D}" srcOrd="0" destOrd="0" presId="urn:microsoft.com/office/officeart/2005/8/layout/radial2"/>
    <dgm:cxn modelId="{EC26A1DA-E989-4B09-8688-BD2021E1A71B}" type="presParOf" srcId="{95073943-2AFF-4BBA-9E57-511117CD730D}" destId="{AF766503-9C77-4CEC-A0B3-72F888A2140B}" srcOrd="1" destOrd="0" presId="urn:microsoft.com/office/officeart/2005/8/layout/radial2"/>
    <dgm:cxn modelId="{2E8FE2EC-4BED-4C4D-8D50-CFFF215F0294}" type="presParOf" srcId="{C362FF36-D1BA-45B0-A2E5-78C37490D555}" destId="{51045FE5-334F-4962-816C-33E6BD2A86E2}" srcOrd="15" destOrd="0" presId="urn:microsoft.com/office/officeart/2005/8/layout/radial2"/>
    <dgm:cxn modelId="{2EFE1603-AA9E-4441-BB94-BA7A501130C0}" type="presParOf" srcId="{C362FF36-D1BA-45B0-A2E5-78C37490D555}" destId="{4B90C35B-AC55-4E32-91CB-C0F5B999C910}" srcOrd="16" destOrd="0" presId="urn:microsoft.com/office/officeart/2005/8/layout/radial2"/>
    <dgm:cxn modelId="{C7143305-723C-41AF-A24D-76E725FB6209}" type="presParOf" srcId="{4B90C35B-AC55-4E32-91CB-C0F5B999C910}" destId="{CD5BBDE6-3D0C-44FD-BD81-ACE2E19308CD}" srcOrd="0" destOrd="0" presId="urn:microsoft.com/office/officeart/2005/8/layout/radial2"/>
    <dgm:cxn modelId="{0940C24B-17A8-48ED-BBD6-EC4C9623E703}" type="presParOf" srcId="{4B90C35B-AC55-4E32-91CB-C0F5B999C910}" destId="{9E2A8208-7384-42D3-B95C-25A41D087B9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C16681D-DA87-430C-AD6B-ADD85505DD2A}" type="doc">
      <dgm:prSet loTypeId="urn:microsoft.com/office/officeart/2009/layout/CircleArrowProcess" loCatId="process" qsTypeId="urn:microsoft.com/office/officeart/2005/8/quickstyle/3d1" qsCatId="3D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465F110B-EBAC-41F5-BCA5-E957F707D8B7}">
      <dgm:prSet/>
      <dgm:spPr/>
      <dgm:t>
        <a:bodyPr/>
        <a:lstStyle/>
        <a:p>
          <a:pPr rtl="1"/>
          <a:r>
            <a:rPr lang="ar-SA" b="1" smtClean="0"/>
            <a:t>هيرزبرج</a:t>
          </a:r>
          <a:endParaRPr lang="ar-SA"/>
        </a:p>
      </dgm:t>
    </dgm:pt>
    <dgm:pt modelId="{3E67A039-F948-45B2-A112-0761F8EA5199}" type="parTrans" cxnId="{20E0D14F-AA1F-44B4-955F-DA3E6D765A6F}">
      <dgm:prSet/>
      <dgm:spPr/>
      <dgm:t>
        <a:bodyPr/>
        <a:lstStyle/>
        <a:p>
          <a:pPr rtl="1"/>
          <a:endParaRPr lang="ar-SA"/>
        </a:p>
      </dgm:t>
    </dgm:pt>
    <dgm:pt modelId="{CF93498E-38FB-48D5-B2EF-D8AC612A892E}" type="sibTrans" cxnId="{20E0D14F-AA1F-44B4-955F-DA3E6D765A6F}">
      <dgm:prSet/>
      <dgm:spPr/>
      <dgm:t>
        <a:bodyPr/>
        <a:lstStyle/>
        <a:p>
          <a:pPr rtl="1"/>
          <a:endParaRPr lang="ar-SA"/>
        </a:p>
      </dgm:t>
    </dgm:pt>
    <dgm:pt modelId="{CBD8B411-A4FA-41C1-996A-746C54529166}">
      <dgm:prSet/>
      <dgm:spPr/>
      <dgm:t>
        <a:bodyPr/>
        <a:lstStyle/>
        <a:p>
          <a:pPr rtl="1"/>
          <a:r>
            <a:rPr lang="ar-SA" b="1" smtClean="0"/>
            <a:t>ماسلو</a:t>
          </a:r>
          <a:endParaRPr lang="ar-SA"/>
        </a:p>
      </dgm:t>
    </dgm:pt>
    <dgm:pt modelId="{DABD40F7-BFE5-4100-9DC9-214E9E9388AC}" type="parTrans" cxnId="{0B26F420-C283-4678-920E-E364EC9D11E2}">
      <dgm:prSet/>
      <dgm:spPr/>
      <dgm:t>
        <a:bodyPr/>
        <a:lstStyle/>
        <a:p>
          <a:pPr rtl="1"/>
          <a:endParaRPr lang="ar-SA"/>
        </a:p>
      </dgm:t>
    </dgm:pt>
    <dgm:pt modelId="{2C685809-AE1C-44F1-A338-51A7CA5A93A4}" type="sibTrans" cxnId="{0B26F420-C283-4678-920E-E364EC9D11E2}">
      <dgm:prSet/>
      <dgm:spPr/>
      <dgm:t>
        <a:bodyPr/>
        <a:lstStyle/>
        <a:p>
          <a:pPr rtl="1"/>
          <a:endParaRPr lang="ar-SA"/>
        </a:p>
      </dgm:t>
    </dgm:pt>
    <dgm:pt modelId="{388EE0E9-75C8-4D76-8072-6DC7FC5EE26F}">
      <dgm:prSet/>
      <dgm:spPr/>
      <dgm:t>
        <a:bodyPr/>
        <a:lstStyle/>
        <a:p>
          <a:pPr rtl="1"/>
          <a:r>
            <a:rPr lang="ar-SA" b="1" smtClean="0"/>
            <a:t>موري</a:t>
          </a:r>
          <a:endParaRPr lang="ar-SA"/>
        </a:p>
      </dgm:t>
    </dgm:pt>
    <dgm:pt modelId="{844670A6-230A-430F-B620-6DD96020286D}" type="parTrans" cxnId="{C2D55665-C964-4160-AFA9-13F61A9B20C0}">
      <dgm:prSet/>
      <dgm:spPr/>
      <dgm:t>
        <a:bodyPr/>
        <a:lstStyle/>
        <a:p>
          <a:pPr rtl="1"/>
          <a:endParaRPr lang="ar-SA"/>
        </a:p>
      </dgm:t>
    </dgm:pt>
    <dgm:pt modelId="{CE361516-0FF1-4D5A-BEDB-C186378FA225}" type="sibTrans" cxnId="{C2D55665-C964-4160-AFA9-13F61A9B20C0}">
      <dgm:prSet/>
      <dgm:spPr/>
      <dgm:t>
        <a:bodyPr/>
        <a:lstStyle/>
        <a:p>
          <a:pPr rtl="1"/>
          <a:endParaRPr lang="ar-SA"/>
        </a:p>
      </dgm:t>
    </dgm:pt>
    <dgm:pt modelId="{EA7C06E4-291D-47F0-A269-70CCF9EC0A07}" type="pres">
      <dgm:prSet presAssocID="{2C16681D-DA87-430C-AD6B-ADD85505DD2A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ABC53B4-002F-4535-8BCA-ED48BE487214}" type="pres">
      <dgm:prSet presAssocID="{465F110B-EBAC-41F5-BCA5-E957F707D8B7}" presName="Accent1" presStyleCnt="0"/>
      <dgm:spPr/>
    </dgm:pt>
    <dgm:pt modelId="{157E5521-9234-4F4E-B5EE-2A2E5D1B7AFE}" type="pres">
      <dgm:prSet presAssocID="{465F110B-EBAC-41F5-BCA5-E957F707D8B7}" presName="Accent" presStyleLbl="node1" presStyleIdx="0" presStyleCnt="3"/>
      <dgm:spPr>
        <a:solidFill>
          <a:srgbClr val="0070C0"/>
        </a:solidFill>
      </dgm:spPr>
    </dgm:pt>
    <dgm:pt modelId="{80F450BB-F95B-402D-991F-BC4EA67CDE24}" type="pres">
      <dgm:prSet presAssocID="{465F110B-EBAC-41F5-BCA5-E957F707D8B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5985D083-43A3-401C-AA4C-787D0385C01E}" type="pres">
      <dgm:prSet presAssocID="{CBD8B411-A4FA-41C1-996A-746C54529166}" presName="Accent2" presStyleCnt="0"/>
      <dgm:spPr/>
    </dgm:pt>
    <dgm:pt modelId="{503B4F55-0178-4DF5-8477-B8DCA0755C76}" type="pres">
      <dgm:prSet presAssocID="{CBD8B411-A4FA-41C1-996A-746C54529166}" presName="Accent" presStyleLbl="node1" presStyleIdx="1" presStyleCnt="3"/>
      <dgm:spPr>
        <a:solidFill>
          <a:srgbClr val="FFC000"/>
        </a:solidFill>
      </dgm:spPr>
    </dgm:pt>
    <dgm:pt modelId="{B690F6B9-2772-4929-BA24-AB65887CC5CB}" type="pres">
      <dgm:prSet presAssocID="{CBD8B411-A4FA-41C1-996A-746C5452916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5A626D71-D952-4E32-9CF6-242DECA11475}" type="pres">
      <dgm:prSet presAssocID="{388EE0E9-75C8-4D76-8072-6DC7FC5EE26F}" presName="Accent3" presStyleCnt="0"/>
      <dgm:spPr/>
    </dgm:pt>
    <dgm:pt modelId="{E1EE91E3-964A-4908-B011-90ABA7879A78}" type="pres">
      <dgm:prSet presAssocID="{388EE0E9-75C8-4D76-8072-6DC7FC5EE26F}" presName="Accent" presStyleLbl="node1" presStyleIdx="2" presStyleCnt="3"/>
      <dgm:spPr>
        <a:solidFill>
          <a:srgbClr val="C00000"/>
        </a:solidFill>
      </dgm:spPr>
    </dgm:pt>
    <dgm:pt modelId="{30F80CB4-6F12-4898-8878-8E03836C335A}" type="pres">
      <dgm:prSet presAssocID="{388EE0E9-75C8-4D76-8072-6DC7FC5EE26F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20E0D14F-AA1F-44B4-955F-DA3E6D765A6F}" srcId="{2C16681D-DA87-430C-AD6B-ADD85505DD2A}" destId="{465F110B-EBAC-41F5-BCA5-E957F707D8B7}" srcOrd="0" destOrd="0" parTransId="{3E67A039-F948-45B2-A112-0761F8EA5199}" sibTransId="{CF93498E-38FB-48D5-B2EF-D8AC612A892E}"/>
    <dgm:cxn modelId="{48C06DF1-011B-4458-99D3-4F5792C2538C}" type="presOf" srcId="{2C16681D-DA87-430C-AD6B-ADD85505DD2A}" destId="{EA7C06E4-291D-47F0-A269-70CCF9EC0A07}" srcOrd="0" destOrd="0" presId="urn:microsoft.com/office/officeart/2009/layout/CircleArrowProcess"/>
    <dgm:cxn modelId="{C2D55665-C964-4160-AFA9-13F61A9B20C0}" srcId="{2C16681D-DA87-430C-AD6B-ADD85505DD2A}" destId="{388EE0E9-75C8-4D76-8072-6DC7FC5EE26F}" srcOrd="2" destOrd="0" parTransId="{844670A6-230A-430F-B620-6DD96020286D}" sibTransId="{CE361516-0FF1-4D5A-BEDB-C186378FA225}"/>
    <dgm:cxn modelId="{DDDD8380-32D9-4146-8E75-449A478948E2}" type="presOf" srcId="{388EE0E9-75C8-4D76-8072-6DC7FC5EE26F}" destId="{30F80CB4-6F12-4898-8878-8E03836C335A}" srcOrd="0" destOrd="0" presId="urn:microsoft.com/office/officeart/2009/layout/CircleArrowProcess"/>
    <dgm:cxn modelId="{DB071C86-AEF7-4F5B-9517-D182D0A35D19}" type="presOf" srcId="{CBD8B411-A4FA-41C1-996A-746C54529166}" destId="{B690F6B9-2772-4929-BA24-AB65887CC5CB}" srcOrd="0" destOrd="0" presId="urn:microsoft.com/office/officeart/2009/layout/CircleArrowProcess"/>
    <dgm:cxn modelId="{0B26F420-C283-4678-920E-E364EC9D11E2}" srcId="{2C16681D-DA87-430C-AD6B-ADD85505DD2A}" destId="{CBD8B411-A4FA-41C1-996A-746C54529166}" srcOrd="1" destOrd="0" parTransId="{DABD40F7-BFE5-4100-9DC9-214E9E9388AC}" sibTransId="{2C685809-AE1C-44F1-A338-51A7CA5A93A4}"/>
    <dgm:cxn modelId="{321CD3EB-08BB-46A2-903B-464EBE792026}" type="presOf" srcId="{465F110B-EBAC-41F5-BCA5-E957F707D8B7}" destId="{80F450BB-F95B-402D-991F-BC4EA67CDE24}" srcOrd="0" destOrd="0" presId="urn:microsoft.com/office/officeart/2009/layout/CircleArrowProcess"/>
    <dgm:cxn modelId="{4373F13E-B92B-43A4-B750-CBD911896799}" type="presParOf" srcId="{EA7C06E4-291D-47F0-A269-70CCF9EC0A07}" destId="{8ABC53B4-002F-4535-8BCA-ED48BE487214}" srcOrd="0" destOrd="0" presId="urn:microsoft.com/office/officeart/2009/layout/CircleArrowProcess"/>
    <dgm:cxn modelId="{7335D05B-68D3-4B06-9F68-0AB2E421BEA2}" type="presParOf" srcId="{8ABC53B4-002F-4535-8BCA-ED48BE487214}" destId="{157E5521-9234-4F4E-B5EE-2A2E5D1B7AFE}" srcOrd="0" destOrd="0" presId="urn:microsoft.com/office/officeart/2009/layout/CircleArrowProcess"/>
    <dgm:cxn modelId="{30EF3F4A-90EE-45B5-842F-DD6E2E10403D}" type="presParOf" srcId="{EA7C06E4-291D-47F0-A269-70CCF9EC0A07}" destId="{80F450BB-F95B-402D-991F-BC4EA67CDE24}" srcOrd="1" destOrd="0" presId="urn:microsoft.com/office/officeart/2009/layout/CircleArrowProcess"/>
    <dgm:cxn modelId="{9BD16B6A-17CB-4CAD-95B5-BE4472514BF0}" type="presParOf" srcId="{EA7C06E4-291D-47F0-A269-70CCF9EC0A07}" destId="{5985D083-43A3-401C-AA4C-787D0385C01E}" srcOrd="2" destOrd="0" presId="urn:microsoft.com/office/officeart/2009/layout/CircleArrowProcess"/>
    <dgm:cxn modelId="{09BF747C-7C62-4D46-B6A2-F118B037B3B4}" type="presParOf" srcId="{5985D083-43A3-401C-AA4C-787D0385C01E}" destId="{503B4F55-0178-4DF5-8477-B8DCA0755C76}" srcOrd="0" destOrd="0" presId="urn:microsoft.com/office/officeart/2009/layout/CircleArrowProcess"/>
    <dgm:cxn modelId="{D12C0573-A14E-4B2B-9FEE-5DAB8FA8FF8C}" type="presParOf" srcId="{EA7C06E4-291D-47F0-A269-70CCF9EC0A07}" destId="{B690F6B9-2772-4929-BA24-AB65887CC5CB}" srcOrd="3" destOrd="0" presId="urn:microsoft.com/office/officeart/2009/layout/CircleArrowProcess"/>
    <dgm:cxn modelId="{5AAB905A-9147-4A6D-9C31-91264227E714}" type="presParOf" srcId="{EA7C06E4-291D-47F0-A269-70CCF9EC0A07}" destId="{5A626D71-D952-4E32-9CF6-242DECA11475}" srcOrd="4" destOrd="0" presId="urn:microsoft.com/office/officeart/2009/layout/CircleArrowProcess"/>
    <dgm:cxn modelId="{FC225600-751B-458C-8EC4-1DA53B54E45D}" type="presParOf" srcId="{5A626D71-D952-4E32-9CF6-242DECA11475}" destId="{E1EE91E3-964A-4908-B011-90ABA7879A78}" srcOrd="0" destOrd="0" presId="urn:microsoft.com/office/officeart/2009/layout/CircleArrowProcess"/>
    <dgm:cxn modelId="{1F09285C-8152-48EB-8432-6E3E3F8C1208}" type="presParOf" srcId="{EA7C06E4-291D-47F0-A269-70CCF9EC0A07}" destId="{30F80CB4-6F12-4898-8878-8E03836C335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0EE54-E7C1-4D1A-83CC-211D3627A7A2}">
      <dsp:nvSpPr>
        <dsp:cNvPr id="0" name=""/>
        <dsp:cNvSpPr/>
      </dsp:nvSpPr>
      <dsp:spPr>
        <a:xfrm rot="1053709">
          <a:off x="2286982" y="2427272"/>
          <a:ext cx="2089087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2089087" y="2162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74042-5E84-4A30-88C2-C6C9E987B65D}">
      <dsp:nvSpPr>
        <dsp:cNvPr id="0" name=""/>
        <dsp:cNvSpPr/>
      </dsp:nvSpPr>
      <dsp:spPr>
        <a:xfrm rot="21536482">
          <a:off x="2335434" y="1867972"/>
          <a:ext cx="2728593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2728593" y="2162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7AE7C-2B30-46AE-987B-EA6DC439EF7B}">
      <dsp:nvSpPr>
        <dsp:cNvPr id="0" name=""/>
        <dsp:cNvSpPr/>
      </dsp:nvSpPr>
      <dsp:spPr>
        <a:xfrm rot="20358369">
          <a:off x="2260760" y="1248104"/>
          <a:ext cx="2322027" cy="43242"/>
        </a:xfrm>
        <a:custGeom>
          <a:avLst/>
          <a:gdLst/>
          <a:ahLst/>
          <a:cxnLst/>
          <a:rect l="0" t="0" r="0" b="0"/>
          <a:pathLst>
            <a:path>
              <a:moveTo>
                <a:pt x="0" y="21621"/>
              </a:moveTo>
              <a:lnTo>
                <a:pt x="2322027" y="2162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F92C44-8947-4B08-90B3-5AC83BFAD76B}">
      <dsp:nvSpPr>
        <dsp:cNvPr id="0" name=""/>
        <dsp:cNvSpPr/>
      </dsp:nvSpPr>
      <dsp:spPr>
        <a:xfrm>
          <a:off x="292595" y="974380"/>
          <a:ext cx="1613188" cy="186731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A94941-17C6-4886-9F18-3D5055E54166}">
      <dsp:nvSpPr>
        <dsp:cNvPr id="0" name=""/>
        <dsp:cNvSpPr/>
      </dsp:nvSpPr>
      <dsp:spPr>
        <a:xfrm>
          <a:off x="4115266" y="113556"/>
          <a:ext cx="2455606" cy="860815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baseline="0" dirty="0" smtClean="0"/>
            <a:t>الإيجابي</a:t>
          </a:r>
          <a:endParaRPr lang="ar-SA" sz="4200" kern="1200" dirty="0"/>
        </a:p>
      </dsp:txBody>
      <dsp:txXfrm>
        <a:off x="4474881" y="239619"/>
        <a:ext cx="1736376" cy="608689"/>
      </dsp:txXfrm>
    </dsp:sp>
    <dsp:sp modelId="{A2B0FF79-D912-4E4A-8531-7E75A0965DF4}">
      <dsp:nvSpPr>
        <dsp:cNvPr id="0" name=""/>
        <dsp:cNvSpPr/>
      </dsp:nvSpPr>
      <dsp:spPr>
        <a:xfrm>
          <a:off x="5061983" y="1355378"/>
          <a:ext cx="2710886" cy="967991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baseline="0" dirty="0" smtClean="0"/>
            <a:t>السلبي</a:t>
          </a:r>
          <a:endParaRPr lang="ar-SA" sz="4200" kern="1200" dirty="0"/>
        </a:p>
      </dsp:txBody>
      <dsp:txXfrm>
        <a:off x="5458983" y="1497137"/>
        <a:ext cx="1916886" cy="684473"/>
      </dsp:txXfrm>
    </dsp:sp>
    <dsp:sp modelId="{2688AD7E-921A-45D3-A5A7-DC4A02FFB7AD}">
      <dsp:nvSpPr>
        <dsp:cNvPr id="0" name=""/>
        <dsp:cNvSpPr/>
      </dsp:nvSpPr>
      <dsp:spPr>
        <a:xfrm>
          <a:off x="4051745" y="2595711"/>
          <a:ext cx="2412326" cy="925708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kern="1200" baseline="0" dirty="0" smtClean="0"/>
            <a:t>المحايد</a:t>
          </a:r>
          <a:endParaRPr lang="ar-SA" sz="4200" kern="1200" dirty="0"/>
        </a:p>
      </dsp:txBody>
      <dsp:txXfrm>
        <a:off x="4405022" y="2731278"/>
        <a:ext cx="1705772" cy="6545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29ABE-AB9F-4903-80F9-5947E43E6E4C}">
      <dsp:nvSpPr>
        <dsp:cNvPr id="0" name=""/>
        <dsp:cNvSpPr/>
      </dsp:nvSpPr>
      <dsp:spPr>
        <a:xfrm>
          <a:off x="3240182" y="964768"/>
          <a:ext cx="1292504" cy="129250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FA92745-C6CC-43F8-ACBC-0BE3495562CD}">
      <dsp:nvSpPr>
        <dsp:cNvPr id="0" name=""/>
        <dsp:cNvSpPr/>
      </dsp:nvSpPr>
      <dsp:spPr>
        <a:xfrm>
          <a:off x="3078619" y="0"/>
          <a:ext cx="1615630" cy="8801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err="1" smtClean="0"/>
            <a:t>الانتروبولوجي</a:t>
          </a:r>
          <a:endParaRPr lang="ar-SA" sz="2700" b="1" kern="1200" dirty="0"/>
        </a:p>
      </dsp:txBody>
      <dsp:txXfrm>
        <a:off x="3078619" y="0"/>
        <a:ext cx="1615630" cy="880110"/>
      </dsp:txXfrm>
    </dsp:sp>
    <dsp:sp modelId="{B0156FF6-08CC-4B36-96C0-5754D726B22C}">
      <dsp:nvSpPr>
        <dsp:cNvPr id="0" name=""/>
        <dsp:cNvSpPr/>
      </dsp:nvSpPr>
      <dsp:spPr>
        <a:xfrm>
          <a:off x="3659708" y="1207008"/>
          <a:ext cx="1292504" cy="129250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8FF75640-79D9-44DF-988B-643FBB744FE1}">
      <dsp:nvSpPr>
        <dsp:cNvPr id="0" name=""/>
        <dsp:cNvSpPr/>
      </dsp:nvSpPr>
      <dsp:spPr>
        <a:xfrm>
          <a:off x="5048073" y="838199"/>
          <a:ext cx="1531079" cy="96393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err="1" smtClean="0"/>
            <a:t>الإقتصاد</a:t>
          </a:r>
          <a:endParaRPr lang="ar-SA" sz="2700" b="1" kern="1200" dirty="0"/>
        </a:p>
      </dsp:txBody>
      <dsp:txXfrm>
        <a:off x="5048073" y="838199"/>
        <a:ext cx="1531079" cy="963930"/>
      </dsp:txXfrm>
    </dsp:sp>
    <dsp:sp modelId="{0EE4D429-8D5F-4791-8BB1-AE51D4E41133}">
      <dsp:nvSpPr>
        <dsp:cNvPr id="0" name=""/>
        <dsp:cNvSpPr/>
      </dsp:nvSpPr>
      <dsp:spPr>
        <a:xfrm>
          <a:off x="3659708" y="1691487"/>
          <a:ext cx="1292504" cy="129250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DF5E1C85-3C7B-4E46-8FCE-7F0DC5D590F8}">
      <dsp:nvSpPr>
        <dsp:cNvPr id="0" name=""/>
        <dsp:cNvSpPr/>
      </dsp:nvSpPr>
      <dsp:spPr>
        <a:xfrm>
          <a:off x="5048073" y="2275713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التاريخ</a:t>
          </a:r>
          <a:endParaRPr lang="ar-SA" sz="2700" b="1" kern="1200" dirty="0"/>
        </a:p>
      </dsp:txBody>
      <dsp:txXfrm>
        <a:off x="5048073" y="2275713"/>
        <a:ext cx="1531079" cy="1077087"/>
      </dsp:txXfrm>
    </dsp:sp>
    <dsp:sp modelId="{3EC2B86F-B4E9-43CB-B7FB-4B6EF9094C44}">
      <dsp:nvSpPr>
        <dsp:cNvPr id="0" name=""/>
        <dsp:cNvSpPr/>
      </dsp:nvSpPr>
      <dsp:spPr>
        <a:xfrm>
          <a:off x="3240182" y="1934146"/>
          <a:ext cx="1292504" cy="129250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B7904F5-A2A9-4691-91EC-080F85C4E32D}">
      <dsp:nvSpPr>
        <dsp:cNvPr id="0" name=""/>
        <dsp:cNvSpPr/>
      </dsp:nvSpPr>
      <dsp:spPr>
        <a:xfrm>
          <a:off x="3078619" y="3310890"/>
          <a:ext cx="1615630" cy="8801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العلوم السياسية</a:t>
          </a:r>
          <a:endParaRPr lang="ar-SA" sz="2700" b="1" kern="1200" dirty="0"/>
        </a:p>
      </dsp:txBody>
      <dsp:txXfrm>
        <a:off x="3078619" y="3310890"/>
        <a:ext cx="1615630" cy="880110"/>
      </dsp:txXfrm>
    </dsp:sp>
    <dsp:sp modelId="{84710074-85CB-4A06-B855-B84BD20B64BD}">
      <dsp:nvSpPr>
        <dsp:cNvPr id="0" name=""/>
        <dsp:cNvSpPr/>
      </dsp:nvSpPr>
      <dsp:spPr>
        <a:xfrm>
          <a:off x="2820657" y="1691487"/>
          <a:ext cx="1292504" cy="129250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6D3D720-E1FD-4AC8-9117-30A7044F1956}">
      <dsp:nvSpPr>
        <dsp:cNvPr id="0" name=""/>
        <dsp:cNvSpPr/>
      </dsp:nvSpPr>
      <dsp:spPr>
        <a:xfrm>
          <a:off x="1193717" y="2275713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علم النفس</a:t>
          </a:r>
          <a:endParaRPr lang="ar-SA" sz="2700" b="1" kern="1200" dirty="0"/>
        </a:p>
      </dsp:txBody>
      <dsp:txXfrm>
        <a:off x="1193717" y="2275713"/>
        <a:ext cx="1531079" cy="1077087"/>
      </dsp:txXfrm>
    </dsp:sp>
    <dsp:sp modelId="{B0869C59-A0FB-482A-8157-69923AB1C7DA}">
      <dsp:nvSpPr>
        <dsp:cNvPr id="0" name=""/>
        <dsp:cNvSpPr/>
      </dsp:nvSpPr>
      <dsp:spPr>
        <a:xfrm>
          <a:off x="2820657" y="1207008"/>
          <a:ext cx="1292504" cy="129250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AA551D9-0A16-4EFC-A63F-47A2FEB9CC6E}">
      <dsp:nvSpPr>
        <dsp:cNvPr id="0" name=""/>
        <dsp:cNvSpPr/>
      </dsp:nvSpPr>
      <dsp:spPr>
        <a:xfrm>
          <a:off x="1193717" y="838199"/>
          <a:ext cx="1531079" cy="1077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علم </a:t>
          </a:r>
          <a:r>
            <a:rPr lang="ar-SA" sz="2700" b="1" kern="1200" baseline="0" dirty="0" err="1" smtClean="0"/>
            <a:t>الإجتماع</a:t>
          </a:r>
          <a:endParaRPr lang="ar-SA" sz="2700" b="1" kern="1200" dirty="0"/>
        </a:p>
      </dsp:txBody>
      <dsp:txXfrm>
        <a:off x="1193717" y="838199"/>
        <a:ext cx="1531079" cy="10770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5329F-B16E-4EE3-9297-637068D057D6}">
      <dsp:nvSpPr>
        <dsp:cNvPr id="0" name=""/>
        <dsp:cNvSpPr/>
      </dsp:nvSpPr>
      <dsp:spPr>
        <a:xfrm>
          <a:off x="1562566" y="2438397"/>
          <a:ext cx="174766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علم النفس</a:t>
          </a:r>
          <a:endParaRPr lang="ar-SA" sz="2000" b="1" kern="1200" dirty="0"/>
        </a:p>
      </dsp:txBody>
      <dsp:txXfrm>
        <a:off x="1833218" y="2670720"/>
        <a:ext cx="1206356" cy="1035518"/>
      </dsp:txXfrm>
    </dsp:sp>
    <dsp:sp modelId="{B2CDDE8F-6247-4679-8BD2-8003EA21EEEE}">
      <dsp:nvSpPr>
        <dsp:cNvPr id="0" name=""/>
        <dsp:cNvSpPr/>
      </dsp:nvSpPr>
      <dsp:spPr>
        <a:xfrm>
          <a:off x="1689512" y="3125144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0F4DCD-68CE-4B09-8E26-8E32AA723E78}">
      <dsp:nvSpPr>
        <dsp:cNvPr id="0" name=""/>
        <dsp:cNvSpPr/>
      </dsp:nvSpPr>
      <dsp:spPr>
        <a:xfrm>
          <a:off x="0" y="1676401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E0375D-CFD8-4547-8336-50320791FAB2}">
      <dsp:nvSpPr>
        <dsp:cNvPr id="0" name=""/>
        <dsp:cNvSpPr/>
      </dsp:nvSpPr>
      <dsp:spPr>
        <a:xfrm>
          <a:off x="1334590" y="2938912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98259"/>
              <a:satOff val="-785"/>
              <a:lumOff val="1261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9B9FD0-0FBB-4FEA-9804-3271EA8B2168}">
      <dsp:nvSpPr>
        <dsp:cNvPr id="0" name=""/>
        <dsp:cNvSpPr/>
      </dsp:nvSpPr>
      <dsp:spPr>
        <a:xfrm>
          <a:off x="3010376" y="1600193"/>
          <a:ext cx="174766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5129271"/>
              <a:satOff val="-1832"/>
              <a:lumOff val="294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smtClean="0"/>
            <a:t>علم النفس الإجتماعي</a:t>
          </a:r>
          <a:endParaRPr lang="ar-SA" sz="2000" b="1" kern="1200"/>
        </a:p>
      </dsp:txBody>
      <dsp:txXfrm>
        <a:off x="3281028" y="1832516"/>
        <a:ext cx="1206356" cy="1035518"/>
      </dsp:txXfrm>
    </dsp:sp>
    <dsp:sp modelId="{60476E10-3BE3-413B-9F21-43E992D7ACB1}">
      <dsp:nvSpPr>
        <dsp:cNvPr id="0" name=""/>
        <dsp:cNvSpPr/>
      </dsp:nvSpPr>
      <dsp:spPr>
        <a:xfrm>
          <a:off x="4314081" y="2925836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4396518"/>
              <a:satOff val="-1570"/>
              <a:lumOff val="2521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918404-03BA-440D-91AE-B405A98A4665}">
      <dsp:nvSpPr>
        <dsp:cNvPr id="0" name=""/>
        <dsp:cNvSpPr/>
      </dsp:nvSpPr>
      <dsp:spPr>
        <a:xfrm>
          <a:off x="4606641" y="2459857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129271"/>
              <a:satOff val="-1832"/>
              <a:lumOff val="294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3DAF4D-4C74-412F-8D45-5D52ACBBDD6E}">
      <dsp:nvSpPr>
        <dsp:cNvPr id="0" name=""/>
        <dsp:cNvSpPr/>
      </dsp:nvSpPr>
      <dsp:spPr>
        <a:xfrm>
          <a:off x="4646676" y="3131880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6594776"/>
              <a:satOff val="-2355"/>
              <a:lumOff val="378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86815DB-8C86-4BC8-86B8-086B40F56F73}">
      <dsp:nvSpPr>
        <dsp:cNvPr id="0" name=""/>
        <dsp:cNvSpPr/>
      </dsp:nvSpPr>
      <dsp:spPr>
        <a:xfrm>
          <a:off x="1448269" y="838204"/>
          <a:ext cx="174766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10258542"/>
              <a:satOff val="-3664"/>
              <a:lumOff val="5883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علم </a:t>
          </a:r>
          <a:r>
            <a:rPr lang="ar-SA" sz="2000" b="1" kern="1200" baseline="0" dirty="0" err="1" smtClean="0"/>
            <a:t>الإجتماع</a:t>
          </a:r>
          <a:endParaRPr lang="ar-SA" sz="2000" b="1" kern="1200" dirty="0"/>
        </a:p>
      </dsp:txBody>
      <dsp:txXfrm>
        <a:off x="1718921" y="1070527"/>
        <a:ext cx="1206356" cy="1035518"/>
      </dsp:txXfrm>
    </dsp:sp>
    <dsp:sp modelId="{EC5B55B8-DA98-4058-AFAD-F8B82B282057}">
      <dsp:nvSpPr>
        <dsp:cNvPr id="0" name=""/>
        <dsp:cNvSpPr/>
      </dsp:nvSpPr>
      <dsp:spPr>
        <a:xfrm>
          <a:off x="2824336" y="857859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8793036"/>
              <a:satOff val="-3141"/>
              <a:lumOff val="5043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57A9F7-6DB4-442F-9753-592747B37050}">
      <dsp:nvSpPr>
        <dsp:cNvPr id="0" name=""/>
        <dsp:cNvSpPr/>
      </dsp:nvSpPr>
      <dsp:spPr>
        <a:xfrm>
          <a:off x="2896061" y="0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0258542"/>
              <a:satOff val="-3664"/>
              <a:lumOff val="5883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34C89D-6477-4B9D-9672-E9EA283CEAFB}">
      <dsp:nvSpPr>
        <dsp:cNvPr id="0" name=""/>
        <dsp:cNvSpPr/>
      </dsp:nvSpPr>
      <dsp:spPr>
        <a:xfrm>
          <a:off x="3156930" y="664890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0991295"/>
              <a:satOff val="-3926"/>
              <a:lumOff val="6304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59D41A-0AF2-45C2-884C-3B3BBECC65BE}">
      <dsp:nvSpPr>
        <dsp:cNvPr id="0" name=""/>
        <dsp:cNvSpPr/>
      </dsp:nvSpPr>
      <dsp:spPr>
        <a:xfrm>
          <a:off x="4420070" y="838196"/>
          <a:ext cx="2070190" cy="150016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علم الإنسان (الانثروبولوجيا)</a:t>
          </a:r>
          <a:endParaRPr lang="ar-SA" sz="2000" b="1" kern="1200" dirty="0"/>
        </a:p>
      </dsp:txBody>
      <dsp:txXfrm>
        <a:off x="4717600" y="1053801"/>
        <a:ext cx="1475131" cy="1068954"/>
      </dsp:txXfrm>
    </dsp:sp>
    <dsp:sp modelId="{5E81261F-932D-4073-B52E-78C4EE6D8DDF}">
      <dsp:nvSpPr>
        <dsp:cNvPr id="0" name=""/>
        <dsp:cNvSpPr/>
      </dsp:nvSpPr>
      <dsp:spPr>
        <a:xfrm>
          <a:off x="6109475" y="1486692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3189553"/>
              <a:satOff val="-4711"/>
              <a:lumOff val="7564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BB47E8-6D26-41B3-9C56-D161C30618F3}">
      <dsp:nvSpPr>
        <dsp:cNvPr id="0" name=""/>
        <dsp:cNvSpPr/>
      </dsp:nvSpPr>
      <dsp:spPr>
        <a:xfrm>
          <a:off x="6253809" y="1600200"/>
          <a:ext cx="1747660" cy="150016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42C4AE-8EA1-4491-B41E-D19592EDB361}">
      <dsp:nvSpPr>
        <dsp:cNvPr id="0" name=""/>
        <dsp:cNvSpPr/>
      </dsp:nvSpPr>
      <dsp:spPr>
        <a:xfrm>
          <a:off x="6455158" y="1675698"/>
          <a:ext cx="204021" cy="1759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C6332A-2E97-443A-9FC0-0053B2B39D93}">
      <dsp:nvSpPr>
        <dsp:cNvPr id="0" name=""/>
        <dsp:cNvSpPr/>
      </dsp:nvSpPr>
      <dsp:spPr>
        <a:xfrm>
          <a:off x="3376705" y="1152310"/>
          <a:ext cx="1476188" cy="14763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4CAA74A-DF05-482F-A3C3-3DBF636D5600}">
      <dsp:nvSpPr>
        <dsp:cNvPr id="0" name=""/>
        <dsp:cNvSpPr/>
      </dsp:nvSpPr>
      <dsp:spPr>
        <a:xfrm>
          <a:off x="3269067" y="0"/>
          <a:ext cx="1691465" cy="905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الدافع</a:t>
          </a:r>
          <a:endParaRPr lang="ar-SA" sz="3700" kern="1200"/>
        </a:p>
      </dsp:txBody>
      <dsp:txXfrm>
        <a:off x="3269067" y="0"/>
        <a:ext cx="1691465" cy="905192"/>
      </dsp:txXfrm>
    </dsp:sp>
    <dsp:sp modelId="{5A08187D-748E-4E34-A745-F045F377F3C9}">
      <dsp:nvSpPr>
        <dsp:cNvPr id="0" name=""/>
        <dsp:cNvSpPr/>
      </dsp:nvSpPr>
      <dsp:spPr>
        <a:xfrm>
          <a:off x="3809721" y="1360504"/>
          <a:ext cx="1476188" cy="1476369"/>
        </a:xfrm>
        <a:prstGeom prst="ellipse">
          <a:avLst/>
        </a:prstGeom>
        <a:solidFill>
          <a:schemeClr val="accent5">
            <a:alpha val="50000"/>
            <a:hueOff val="-1655646"/>
            <a:satOff val="6635"/>
            <a:lumOff val="143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CB3897B9-346B-4A26-8F1F-7F7E83CD3FB6}">
      <dsp:nvSpPr>
        <dsp:cNvPr id="0" name=""/>
        <dsp:cNvSpPr/>
      </dsp:nvSpPr>
      <dsp:spPr>
        <a:xfrm>
          <a:off x="5467972" y="859932"/>
          <a:ext cx="1599203" cy="9957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الإدراك</a:t>
          </a:r>
          <a:endParaRPr lang="ar-SA" sz="3700" kern="1200"/>
        </a:p>
      </dsp:txBody>
      <dsp:txXfrm>
        <a:off x="5467972" y="859932"/>
        <a:ext cx="1599203" cy="995711"/>
      </dsp:txXfrm>
    </dsp:sp>
    <dsp:sp modelId="{801F470A-A7D8-4213-A872-45BE857E419B}">
      <dsp:nvSpPr>
        <dsp:cNvPr id="0" name=""/>
        <dsp:cNvSpPr/>
      </dsp:nvSpPr>
      <dsp:spPr>
        <a:xfrm>
          <a:off x="3916129" y="1828941"/>
          <a:ext cx="1476188" cy="1476369"/>
        </a:xfrm>
        <a:prstGeom prst="ellipse">
          <a:avLst/>
        </a:prstGeom>
        <a:solidFill>
          <a:schemeClr val="accent5">
            <a:alpha val="50000"/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204C0DCD-B2DA-4ADE-968E-E499B1BF3B1F}">
      <dsp:nvSpPr>
        <dsp:cNvPr id="0" name=""/>
        <dsp:cNvSpPr/>
      </dsp:nvSpPr>
      <dsp:spPr>
        <a:xfrm>
          <a:off x="5621742" y="2127202"/>
          <a:ext cx="1568449" cy="10636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التعلم</a:t>
          </a:r>
          <a:endParaRPr lang="ar-SA" sz="3700" kern="1200"/>
        </a:p>
      </dsp:txBody>
      <dsp:txXfrm>
        <a:off x="5621742" y="2127202"/>
        <a:ext cx="1568449" cy="1063601"/>
      </dsp:txXfrm>
    </dsp:sp>
    <dsp:sp modelId="{8D04A30D-59BF-4D73-8054-9C77F0A35EC1}">
      <dsp:nvSpPr>
        <dsp:cNvPr id="0" name=""/>
        <dsp:cNvSpPr/>
      </dsp:nvSpPr>
      <dsp:spPr>
        <a:xfrm>
          <a:off x="3616586" y="2204596"/>
          <a:ext cx="1476188" cy="1476369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F9BCE30C-8970-4729-AB2F-3A682D9580B1}">
      <dsp:nvSpPr>
        <dsp:cNvPr id="0" name=""/>
        <dsp:cNvSpPr/>
      </dsp:nvSpPr>
      <dsp:spPr>
        <a:xfrm>
          <a:off x="4945155" y="3552880"/>
          <a:ext cx="1691465" cy="97308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الشخصية</a:t>
          </a:r>
          <a:endParaRPr lang="ar-SA" sz="3700" kern="1200"/>
        </a:p>
      </dsp:txBody>
      <dsp:txXfrm>
        <a:off x="4945155" y="3552880"/>
        <a:ext cx="1691465" cy="973082"/>
      </dsp:txXfrm>
    </dsp:sp>
    <dsp:sp modelId="{B491B027-6708-4805-BF55-A7EF3B661F8D}">
      <dsp:nvSpPr>
        <dsp:cNvPr id="0" name=""/>
        <dsp:cNvSpPr/>
      </dsp:nvSpPr>
      <dsp:spPr>
        <a:xfrm>
          <a:off x="3136825" y="2204596"/>
          <a:ext cx="1476188" cy="1476369"/>
        </a:xfrm>
        <a:prstGeom prst="ellipse">
          <a:avLst/>
        </a:prstGeom>
        <a:solidFill>
          <a:schemeClr val="accent5">
            <a:alpha val="50000"/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C128C30-14C7-4C45-A0DC-5C6F09A2C477}">
      <dsp:nvSpPr>
        <dsp:cNvPr id="0" name=""/>
        <dsp:cNvSpPr/>
      </dsp:nvSpPr>
      <dsp:spPr>
        <a:xfrm>
          <a:off x="1592978" y="3552880"/>
          <a:ext cx="1691465" cy="97308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الإتجاهات والقيم</a:t>
          </a:r>
          <a:endParaRPr lang="ar-SA" sz="3700" kern="1200"/>
        </a:p>
      </dsp:txBody>
      <dsp:txXfrm>
        <a:off x="1592978" y="3552880"/>
        <a:ext cx="1691465" cy="973082"/>
      </dsp:txXfrm>
    </dsp:sp>
    <dsp:sp modelId="{7947E5D0-F9A1-43FE-9E37-A3A6249EE017}">
      <dsp:nvSpPr>
        <dsp:cNvPr id="0" name=""/>
        <dsp:cNvSpPr/>
      </dsp:nvSpPr>
      <dsp:spPr>
        <a:xfrm>
          <a:off x="2837282" y="1828941"/>
          <a:ext cx="1476188" cy="1476369"/>
        </a:xfrm>
        <a:prstGeom prst="ellipse">
          <a:avLst/>
        </a:prstGeom>
        <a:solidFill>
          <a:schemeClr val="accent5">
            <a:alpha val="50000"/>
            <a:hueOff val="-8278230"/>
            <a:satOff val="33176"/>
            <a:lumOff val="719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7540A4A-A136-419D-8092-E39599029742}">
      <dsp:nvSpPr>
        <dsp:cNvPr id="0" name=""/>
        <dsp:cNvSpPr/>
      </dsp:nvSpPr>
      <dsp:spPr>
        <a:xfrm>
          <a:off x="1039408" y="2127202"/>
          <a:ext cx="1568449" cy="10636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الروح المعنوية</a:t>
          </a:r>
          <a:endParaRPr lang="ar-SA" sz="3700" kern="1200"/>
        </a:p>
      </dsp:txBody>
      <dsp:txXfrm>
        <a:off x="1039408" y="2127202"/>
        <a:ext cx="1568449" cy="1063601"/>
      </dsp:txXfrm>
    </dsp:sp>
    <dsp:sp modelId="{5BCA2B3D-B368-49BC-961D-265BC5558B9E}">
      <dsp:nvSpPr>
        <dsp:cNvPr id="0" name=""/>
        <dsp:cNvSpPr/>
      </dsp:nvSpPr>
      <dsp:spPr>
        <a:xfrm>
          <a:off x="2943690" y="1360504"/>
          <a:ext cx="1476188" cy="1476369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5E975CCD-33D4-4211-B63F-6EF442DFDD09}">
      <dsp:nvSpPr>
        <dsp:cNvPr id="0" name=""/>
        <dsp:cNvSpPr/>
      </dsp:nvSpPr>
      <dsp:spPr>
        <a:xfrm>
          <a:off x="1162423" y="859932"/>
          <a:ext cx="1599203" cy="9957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ضغوط العمل</a:t>
          </a:r>
          <a:endParaRPr lang="ar-SA" sz="3700" kern="1200"/>
        </a:p>
      </dsp:txBody>
      <dsp:txXfrm>
        <a:off x="1162423" y="859932"/>
        <a:ext cx="1599203" cy="9957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6CAC7-3F75-41A0-8C04-D3B8D49FFA14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فطرية</a:t>
          </a:r>
          <a:endParaRPr lang="ar-SA" sz="2400" b="1" kern="1200" dirty="0"/>
        </a:p>
      </dsp:txBody>
      <dsp:txXfrm>
        <a:off x="3631760" y="200225"/>
        <a:ext cx="966078" cy="966078"/>
      </dsp:txXfrm>
    </dsp:sp>
    <dsp:sp modelId="{22D706CF-4674-499B-A232-34CD6E2A3FF5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4765376" y="1110177"/>
        <a:ext cx="254833" cy="276664"/>
      </dsp:txXfrm>
    </dsp:sp>
    <dsp:sp modelId="{339D668A-652D-4149-BF7B-6A034657189E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مكتسبة</a:t>
          </a:r>
          <a:endParaRPr lang="ar-SA" sz="2400" b="1" kern="1200" dirty="0"/>
        </a:p>
      </dsp:txBody>
      <dsp:txXfrm>
        <a:off x="5292773" y="1407021"/>
        <a:ext cx="966078" cy="966078"/>
      </dsp:txXfrm>
    </dsp:sp>
    <dsp:sp modelId="{57672A4D-2B54-4C4D-93DB-B693B3639FC1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5351228" y="2666314"/>
        <a:ext cx="254833" cy="276664"/>
      </dsp:txXfrm>
    </dsp:sp>
    <dsp:sp modelId="{CEFF4982-3FDD-468C-85BB-4F068D802B88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err="1" smtClean="0"/>
            <a:t>إقتصادية</a:t>
          </a:r>
          <a:endParaRPr lang="ar-SA" sz="2400" b="1" kern="1200" dirty="0"/>
        </a:p>
      </dsp:txBody>
      <dsp:txXfrm>
        <a:off x="4658323" y="3359659"/>
        <a:ext cx="966078" cy="966078"/>
      </dsp:txXfrm>
    </dsp:sp>
    <dsp:sp modelId="{844E7077-ED7E-47B7-989A-C8F2FA66E6CF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4052293" y="3704366"/>
        <a:ext cx="254833" cy="276664"/>
      </dsp:txXfrm>
    </dsp:sp>
    <dsp:sp modelId="{80CCD068-86BC-4CA5-8835-C2C9A7F6DD92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err="1" smtClean="0"/>
            <a:t>إجتماعية</a:t>
          </a:r>
          <a:endParaRPr lang="ar-SA" sz="2400" b="1" kern="1200" dirty="0"/>
        </a:p>
      </dsp:txBody>
      <dsp:txXfrm>
        <a:off x="2605198" y="3359659"/>
        <a:ext cx="966078" cy="966078"/>
      </dsp:txXfrm>
    </dsp:sp>
    <dsp:sp modelId="{FDAD7DEC-F32F-452B-B235-70206668EA5A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2663653" y="2789780"/>
        <a:ext cx="254833" cy="276664"/>
      </dsp:txXfrm>
    </dsp:sp>
    <dsp:sp modelId="{C01F43FA-6C33-4E58-81F7-7F2DBCE24A67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ذاتية</a:t>
          </a:r>
          <a:endParaRPr lang="ar-SA" sz="2400" b="1" kern="1200" dirty="0"/>
        </a:p>
      </dsp:txBody>
      <dsp:txXfrm>
        <a:off x="1970747" y="1407021"/>
        <a:ext cx="966078" cy="966078"/>
      </dsp:txXfrm>
    </dsp:sp>
    <dsp:sp modelId="{F97BAD85-BF5A-46F5-8957-C83531113D3F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3104363" y="1186483"/>
        <a:ext cx="254833" cy="2766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045FE5-334F-4962-816C-33E6BD2A86E2}">
      <dsp:nvSpPr>
        <dsp:cNvPr id="0" name=""/>
        <dsp:cNvSpPr/>
      </dsp:nvSpPr>
      <dsp:spPr>
        <a:xfrm rot="3306471">
          <a:off x="1335252" y="3290813"/>
          <a:ext cx="1878308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1878308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7D5BD-C837-47AB-B9AC-4A34AAF16079}">
      <dsp:nvSpPr>
        <dsp:cNvPr id="0" name=""/>
        <dsp:cNvSpPr/>
      </dsp:nvSpPr>
      <dsp:spPr>
        <a:xfrm rot="1776081">
          <a:off x="1662301" y="2993490"/>
          <a:ext cx="2379951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2379951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783815-EB55-4771-AC7C-4AE89744ABCA}">
      <dsp:nvSpPr>
        <dsp:cNvPr id="0" name=""/>
        <dsp:cNvSpPr/>
      </dsp:nvSpPr>
      <dsp:spPr>
        <a:xfrm rot="950032">
          <a:off x="1771845" y="2659180"/>
          <a:ext cx="2412451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2412451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122AB5-DC94-46C5-9AB2-8EB76A3DC2CF}">
      <dsp:nvSpPr>
        <dsp:cNvPr id="0" name=""/>
        <dsp:cNvSpPr/>
      </dsp:nvSpPr>
      <dsp:spPr>
        <a:xfrm rot="278797">
          <a:off x="1813880" y="2368290"/>
          <a:ext cx="2271571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2271571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1223B-AAE3-4AA5-A726-EE4B176097CF}">
      <dsp:nvSpPr>
        <dsp:cNvPr id="0" name=""/>
        <dsp:cNvSpPr/>
      </dsp:nvSpPr>
      <dsp:spPr>
        <a:xfrm rot="21406946">
          <a:off x="1815046" y="2148323"/>
          <a:ext cx="3257191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3257191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689877-1169-474B-80E1-5525E35AABC9}">
      <dsp:nvSpPr>
        <dsp:cNvPr id="0" name=""/>
        <dsp:cNvSpPr/>
      </dsp:nvSpPr>
      <dsp:spPr>
        <a:xfrm rot="20918206">
          <a:off x="1784922" y="1872672"/>
          <a:ext cx="3335394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3335394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79594-A18D-4F56-B3C6-06CF5752EF24}">
      <dsp:nvSpPr>
        <dsp:cNvPr id="0" name=""/>
        <dsp:cNvSpPr/>
      </dsp:nvSpPr>
      <dsp:spPr>
        <a:xfrm rot="20307572">
          <a:off x="1704610" y="1555692"/>
          <a:ext cx="3235984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3235984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C580EB-0337-4DBA-AC94-13C7BD32F885}">
      <dsp:nvSpPr>
        <dsp:cNvPr id="0" name=""/>
        <dsp:cNvSpPr/>
      </dsp:nvSpPr>
      <dsp:spPr>
        <a:xfrm rot="19179466">
          <a:off x="1526231" y="1235725"/>
          <a:ext cx="2450558" cy="16611"/>
        </a:xfrm>
        <a:custGeom>
          <a:avLst/>
          <a:gdLst/>
          <a:ahLst/>
          <a:cxnLst/>
          <a:rect l="0" t="0" r="0" b="0"/>
          <a:pathLst>
            <a:path>
              <a:moveTo>
                <a:pt x="0" y="8305"/>
              </a:moveTo>
              <a:lnTo>
                <a:pt x="2450558" y="830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D69E4E-90EE-49D8-BA8A-C8F01B3F9099}">
      <dsp:nvSpPr>
        <dsp:cNvPr id="0" name=""/>
        <dsp:cNvSpPr/>
      </dsp:nvSpPr>
      <dsp:spPr>
        <a:xfrm>
          <a:off x="914398" y="1828800"/>
          <a:ext cx="759469" cy="75946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37090F-7806-432A-8394-5308049A059D}">
      <dsp:nvSpPr>
        <dsp:cNvPr id="0" name=""/>
        <dsp:cNvSpPr/>
      </dsp:nvSpPr>
      <dsp:spPr>
        <a:xfrm>
          <a:off x="2666999" y="0"/>
          <a:ext cx="2561944" cy="45568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الكلاسيكية</a:t>
          </a:r>
          <a:endParaRPr lang="ar-SA" sz="2100" b="1" kern="1200" dirty="0"/>
        </a:p>
      </dsp:txBody>
      <dsp:txXfrm>
        <a:off x="3042187" y="66733"/>
        <a:ext cx="1811568" cy="322215"/>
      </dsp:txXfrm>
    </dsp:sp>
    <dsp:sp modelId="{B3605FDD-E3DB-44AC-B467-04A319FE782B}">
      <dsp:nvSpPr>
        <dsp:cNvPr id="0" name=""/>
        <dsp:cNvSpPr/>
      </dsp:nvSpPr>
      <dsp:spPr>
        <a:xfrm>
          <a:off x="4038599" y="533401"/>
          <a:ext cx="2635409" cy="45568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العلاقات الإنسانية</a:t>
          </a:r>
          <a:endParaRPr lang="ar-SA" sz="2100" b="1" kern="1200" dirty="0"/>
        </a:p>
      </dsp:txBody>
      <dsp:txXfrm>
        <a:off x="4424546" y="600134"/>
        <a:ext cx="1863515" cy="322215"/>
      </dsp:txXfrm>
    </dsp:sp>
    <dsp:sp modelId="{EB1B27D5-A607-42CD-9C75-BA18CD3EE687}">
      <dsp:nvSpPr>
        <dsp:cNvPr id="0" name=""/>
        <dsp:cNvSpPr/>
      </dsp:nvSpPr>
      <dsp:spPr>
        <a:xfrm>
          <a:off x="4495801" y="1142999"/>
          <a:ext cx="2990440" cy="45568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الجوانب </a:t>
          </a:r>
          <a:r>
            <a:rPr lang="ar-SA" sz="2100" b="1" kern="1200" dirty="0" err="1" smtClean="0"/>
            <a:t>الإجتماعية</a:t>
          </a:r>
          <a:endParaRPr lang="ar-SA" sz="2100" b="1" kern="1200" dirty="0"/>
        </a:p>
      </dsp:txBody>
      <dsp:txXfrm>
        <a:off x="4933741" y="1209732"/>
        <a:ext cx="2114560" cy="322215"/>
      </dsp:txXfrm>
    </dsp:sp>
    <dsp:sp modelId="{A88884C1-6135-46AE-942E-08B377C28B5F}">
      <dsp:nvSpPr>
        <dsp:cNvPr id="0" name=""/>
        <dsp:cNvSpPr/>
      </dsp:nvSpPr>
      <dsp:spPr>
        <a:xfrm>
          <a:off x="4953000" y="1752599"/>
          <a:ext cx="3249531" cy="45568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الحاجات الأساسية</a:t>
          </a:r>
          <a:endParaRPr lang="ar-SA" sz="2100" b="1" kern="1200" dirty="0"/>
        </a:p>
      </dsp:txBody>
      <dsp:txXfrm>
        <a:off x="5428883" y="1819332"/>
        <a:ext cx="2297765" cy="322215"/>
      </dsp:txXfrm>
    </dsp:sp>
    <dsp:sp modelId="{86F1D2D2-CB5A-489A-AC50-6AEEF99FE338}">
      <dsp:nvSpPr>
        <dsp:cNvPr id="0" name=""/>
        <dsp:cNvSpPr/>
      </dsp:nvSpPr>
      <dsp:spPr>
        <a:xfrm>
          <a:off x="3810000" y="2362201"/>
          <a:ext cx="3531644" cy="45568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التوقع</a:t>
          </a:r>
          <a:endParaRPr lang="ar-SA" sz="2100" b="1" kern="1200" dirty="0"/>
        </a:p>
      </dsp:txBody>
      <dsp:txXfrm>
        <a:off x="4327197" y="2428934"/>
        <a:ext cx="2497250" cy="322215"/>
      </dsp:txXfrm>
    </dsp:sp>
    <dsp:sp modelId="{721794F0-6E83-4C98-8662-8B1425F77BD4}">
      <dsp:nvSpPr>
        <dsp:cNvPr id="0" name=""/>
        <dsp:cNvSpPr/>
      </dsp:nvSpPr>
      <dsp:spPr>
        <a:xfrm>
          <a:off x="3276599" y="2971801"/>
          <a:ext cx="3155674" cy="45568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تأكيد الذات</a:t>
          </a:r>
          <a:endParaRPr lang="ar-SA" sz="2100" b="1" kern="1200" dirty="0"/>
        </a:p>
      </dsp:txBody>
      <dsp:txXfrm>
        <a:off x="3738737" y="3038534"/>
        <a:ext cx="2231398" cy="322215"/>
      </dsp:txXfrm>
    </dsp:sp>
    <dsp:sp modelId="{C356A736-8D14-49F2-8AE2-F41E5E40A09D}">
      <dsp:nvSpPr>
        <dsp:cNvPr id="0" name=""/>
        <dsp:cNvSpPr/>
      </dsp:nvSpPr>
      <dsp:spPr>
        <a:xfrm>
          <a:off x="2819399" y="3581399"/>
          <a:ext cx="2908317" cy="45568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الغرائز</a:t>
          </a:r>
          <a:endParaRPr lang="ar-SA" sz="2100" b="1" kern="1200" dirty="0"/>
        </a:p>
      </dsp:txBody>
      <dsp:txXfrm>
        <a:off x="3245312" y="3648132"/>
        <a:ext cx="2056491" cy="322215"/>
      </dsp:txXfrm>
    </dsp:sp>
    <dsp:sp modelId="{CD5BBDE6-3D0C-44FD-BD81-ACE2E19308CD}">
      <dsp:nvSpPr>
        <dsp:cNvPr id="0" name=""/>
        <dsp:cNvSpPr/>
      </dsp:nvSpPr>
      <dsp:spPr>
        <a:xfrm>
          <a:off x="1495049" y="4068130"/>
          <a:ext cx="2949137" cy="45568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نظرية (</a:t>
          </a:r>
          <a:r>
            <a:rPr lang="en-US" sz="2100" b="1" kern="1200" dirty="0" smtClean="0"/>
            <a:t>X,Y</a:t>
          </a:r>
          <a:r>
            <a:rPr lang="ar-SA" sz="2100" b="1" kern="1200" dirty="0" smtClean="0"/>
            <a:t>)</a:t>
          </a:r>
          <a:endParaRPr lang="ar-SA" sz="2100" b="1" kern="1200" dirty="0"/>
        </a:p>
      </dsp:txBody>
      <dsp:txXfrm>
        <a:off x="1926940" y="4134863"/>
        <a:ext cx="2085355" cy="3222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E5521-9234-4F4E-B5EE-2A2E5D1B7AFE}">
      <dsp:nvSpPr>
        <dsp:cNvPr id="0" name=""/>
        <dsp:cNvSpPr/>
      </dsp:nvSpPr>
      <dsp:spPr>
        <a:xfrm>
          <a:off x="3328097" y="0"/>
          <a:ext cx="2178467" cy="217879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F450BB-F95B-402D-991F-BC4EA67CDE24}">
      <dsp:nvSpPr>
        <dsp:cNvPr id="0" name=""/>
        <dsp:cNvSpPr/>
      </dsp:nvSpPr>
      <dsp:spPr>
        <a:xfrm>
          <a:off x="3809610" y="786612"/>
          <a:ext cx="1210532" cy="605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smtClean="0"/>
            <a:t>هيرزبرج</a:t>
          </a:r>
          <a:endParaRPr lang="ar-SA" sz="3100" kern="1200"/>
        </a:p>
      </dsp:txBody>
      <dsp:txXfrm>
        <a:off x="3809610" y="786612"/>
        <a:ext cx="1210532" cy="605121"/>
      </dsp:txXfrm>
    </dsp:sp>
    <dsp:sp modelId="{503B4F55-0178-4DF5-8477-B8DCA0755C76}">
      <dsp:nvSpPr>
        <dsp:cNvPr id="0" name=""/>
        <dsp:cNvSpPr/>
      </dsp:nvSpPr>
      <dsp:spPr>
        <a:xfrm>
          <a:off x="2723035" y="1251881"/>
          <a:ext cx="2178467" cy="217879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90F6B9-2772-4929-BA24-AB65887CC5CB}">
      <dsp:nvSpPr>
        <dsp:cNvPr id="0" name=""/>
        <dsp:cNvSpPr/>
      </dsp:nvSpPr>
      <dsp:spPr>
        <a:xfrm>
          <a:off x="3207003" y="2045735"/>
          <a:ext cx="1210532" cy="605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smtClean="0"/>
            <a:t>ماسلو</a:t>
          </a:r>
          <a:endParaRPr lang="ar-SA" sz="3100" kern="1200"/>
        </a:p>
      </dsp:txBody>
      <dsp:txXfrm>
        <a:off x="3207003" y="2045735"/>
        <a:ext cx="1210532" cy="605121"/>
      </dsp:txXfrm>
    </dsp:sp>
    <dsp:sp modelId="{E1EE91E3-964A-4908-B011-90ABA7879A78}">
      <dsp:nvSpPr>
        <dsp:cNvPr id="0" name=""/>
        <dsp:cNvSpPr/>
      </dsp:nvSpPr>
      <dsp:spPr>
        <a:xfrm>
          <a:off x="3483146" y="2653572"/>
          <a:ext cx="1871640" cy="187239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F80CB4-6F12-4898-8878-8E03836C335A}">
      <dsp:nvSpPr>
        <dsp:cNvPr id="0" name=""/>
        <dsp:cNvSpPr/>
      </dsp:nvSpPr>
      <dsp:spPr>
        <a:xfrm>
          <a:off x="3812473" y="3306668"/>
          <a:ext cx="1210532" cy="605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smtClean="0"/>
            <a:t>موري</a:t>
          </a:r>
          <a:endParaRPr lang="ar-SA" sz="3100" kern="1200"/>
        </a:p>
      </dsp:txBody>
      <dsp:txXfrm>
        <a:off x="3812473" y="3306668"/>
        <a:ext cx="1210532" cy="6051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8/16/1442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B2870-0C1D-4DB7-B071-EF7D1C3BBE12}" type="slidenum">
              <a:rPr lang="ar-SA" smtClean="0">
                <a:solidFill>
                  <a:prstClr val="black"/>
                </a:solidFill>
              </a:rPr>
              <a:pPr/>
              <a:t>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18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8657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9505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9441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6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362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3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0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98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9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335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9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2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3010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4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16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128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70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94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08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53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37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32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75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3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9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590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43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9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23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6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6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1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111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4290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948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000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857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16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5221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06848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0273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73388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073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0566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5947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403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543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338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6158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7506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25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213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875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438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462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738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407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20643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33040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65685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8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0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8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  <p:sldLayoutId id="2147483950" r:id="rId14"/>
    <p:sldLayoutId id="2147483951" r:id="rId15"/>
    <p:sldLayoutId id="2147483952" r:id="rId16"/>
    <p:sldLayoutId id="214748395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5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  <p:sldLayoutId id="2147483966" r:id="rId12"/>
    <p:sldLayoutId id="2147483967" r:id="rId13"/>
    <p:sldLayoutId id="2147483968" r:id="rId14"/>
    <p:sldLayoutId id="2147483969" r:id="rId15"/>
    <p:sldLayoutId id="2147483970" r:id="rId16"/>
    <p:sldLayoutId id="214748397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3/29/2021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0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0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0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0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mex\New folder\Screenshot_٢٠٢١-٠٣-٢٨-١٧-٤٠-٠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أنواع الدوافع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2694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077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نظريات الدوافع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5612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165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النظرية الكلاسيكية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b="1" dirty="0" smtClean="0"/>
              <a:t>ترى إن الإنسان لا تحركه إلا الدوافع المادية مثل النقود أو الأجر.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098" name="Picture 2" descr="C:\Users\hp\Desktop\mex\New folder\Screenshot_٢٠٢١-٠٣-٢٨-١٨-١٤-٤٤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2895600"/>
            <a:ext cx="44577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p\Desktop\mex\New folder\Screenshot_٢٠٢١-٠٣-٢٨-١٨-١٢-٣١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0840"/>
            <a:ext cx="4419600" cy="333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318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نظرية العلاقات الإنسانية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b="1" dirty="0" smtClean="0"/>
              <a:t>تركز على مراعاة الجوانب الإنسانية في العمل ومشاعر وأحاسيس العاملين ورفع روحهم المعنوية.</a:t>
            </a:r>
            <a:endParaRPr lang="ar-SA" b="1" dirty="0"/>
          </a:p>
        </p:txBody>
      </p:sp>
      <p:pic>
        <p:nvPicPr>
          <p:cNvPr id="5122" name="Picture 2" descr="C:\Users\hp\Desktop\mex\New folder\Screenshot_٢٠٢١-٠٣-٢٨-١٨-١٦-٥٦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39440"/>
            <a:ext cx="4267200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p\Desktop\mex\New folder\Screenshot_٢٠٢١-٠٣-٢٨-١٨-١٨-٣٨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9440"/>
            <a:ext cx="4572000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839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نظرية الجوانب </a:t>
            </a:r>
            <a:r>
              <a:rPr lang="ar-SA" b="1" dirty="0" err="1" smtClean="0">
                <a:solidFill>
                  <a:srgbClr val="C00000"/>
                </a:solidFill>
              </a:rPr>
              <a:t>الإجتماعية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تقول أن الإنسان مخلوق </a:t>
            </a:r>
            <a:r>
              <a:rPr lang="ar-SA" sz="2800" b="1" dirty="0" err="1" smtClean="0"/>
              <a:t>إجتماعي</a:t>
            </a:r>
            <a:r>
              <a:rPr lang="ar-SA" sz="2800" b="1" dirty="0" smtClean="0"/>
              <a:t> يبحث عن الصداقة والروابط </a:t>
            </a:r>
            <a:r>
              <a:rPr lang="ar-SA" sz="2800" b="1" dirty="0" err="1" smtClean="0"/>
              <a:t>الإجتماعية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والإتصال</a:t>
            </a:r>
            <a:r>
              <a:rPr lang="ar-SA" sz="2800" b="1" dirty="0" smtClean="0"/>
              <a:t> مع الآخرين، وترى أن الجوانب </a:t>
            </a:r>
            <a:r>
              <a:rPr lang="ar-SA" sz="2800" b="1" dirty="0" err="1" smtClean="0"/>
              <a:t>الإجتماعية</a:t>
            </a:r>
            <a:r>
              <a:rPr lang="ar-SA" sz="2800" b="1" dirty="0" smtClean="0"/>
              <a:t> في التنظيم لا تقل أهمية عن الجوانب الرسمية أي المادية.</a:t>
            </a:r>
            <a:endParaRPr lang="ar-SA" sz="2800" b="1" dirty="0"/>
          </a:p>
        </p:txBody>
      </p:sp>
      <p:pic>
        <p:nvPicPr>
          <p:cNvPr id="6146" name="Picture 2" descr="C:\Users\hp\Desktop\mex\New folder\Screenshot_٢٠٢١-٠٣-٢٨-١٨-١٩-٢٣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00400"/>
            <a:ext cx="4152900" cy="338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p\Desktop\mex\New folder\Screenshot_٢٠٢١-٠٣-٢٨-١٨-١٩-٥٩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399"/>
            <a:ext cx="403860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659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نظريات الحاجات الأساسية</a:t>
            </a:r>
            <a:endParaRPr lang="ar-SA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83865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4015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نظرية </a:t>
            </a:r>
            <a:r>
              <a:rPr lang="ar-SA" b="1" dirty="0" err="1" smtClean="0">
                <a:solidFill>
                  <a:srgbClr val="C00000"/>
                </a:solidFill>
              </a:rPr>
              <a:t>هيرزبرج</a:t>
            </a:r>
            <a:r>
              <a:rPr lang="ar-SA" b="1" dirty="0" smtClean="0">
                <a:solidFill>
                  <a:srgbClr val="C00000"/>
                </a:solidFill>
              </a:rPr>
              <a:t> (القوة الدافعة)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هي واحدة من نظريات الحاجات الأساسية للإنسان مثل الماء والهواء والغذاء، بجانب عوامل أخرى متعلقة بنوع العمل أو الوظيفة مثل </a:t>
            </a:r>
            <a:r>
              <a:rPr lang="ar-SA" sz="2800" b="1" dirty="0" smtClean="0">
                <a:solidFill>
                  <a:srgbClr val="C00000"/>
                </a:solidFill>
              </a:rPr>
              <a:t>الإنجاز والتقدير والمسؤولية واحتمالات الترقي والتقدم في العمل</a:t>
            </a:r>
            <a:r>
              <a:rPr lang="ar-SA" sz="2800" b="1" dirty="0" smtClean="0"/>
              <a:t>، ولها تأثير على درجة الرضا.</a:t>
            </a:r>
            <a:endParaRPr lang="ar-SA" sz="2800" b="1" dirty="0"/>
          </a:p>
        </p:txBody>
      </p:sp>
      <p:pic>
        <p:nvPicPr>
          <p:cNvPr id="7170" name="Picture 2" descr="C:\Users\hp\Desktop\mex\New folder\Screenshot_٢٠٢١-٠٣-٢٨-١٨-٢٢-٣٣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276600"/>
            <a:ext cx="3543300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p\Desktop\mex\New folder\Screenshot_٢٠٢١-٠٣-٢٨-١٨-٢٣-٤٤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3034187"/>
            <a:ext cx="5143500" cy="17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hp\Desktop\mex\New folder\Screenshot_٢٠٢١-٠٣-٢٨-١٨-٢٤-٣٢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4757736"/>
            <a:ext cx="51435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نظرية </a:t>
            </a:r>
            <a:r>
              <a:rPr lang="ar-SA" b="1" dirty="0" err="1" smtClean="0">
                <a:solidFill>
                  <a:srgbClr val="7030A0"/>
                </a:solidFill>
              </a:rPr>
              <a:t>ماسلو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endParaRPr lang="ar-SA" b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hp\Desktop\mex\New folder\Screenshot_٢٠٢١-٠٣-٢٨-١٨-١١-١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89916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43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00B050"/>
                </a:solidFill>
              </a:rPr>
              <a:t>نظرية موري</a:t>
            </a:r>
            <a:endParaRPr lang="ar-SA" sz="48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حدد الدوافع الأساسية التي تحرك الإنسان بأربعة دوافع:</a:t>
            </a:r>
          </a:p>
          <a:p>
            <a:pPr marL="0" indent="0">
              <a:buNone/>
            </a:pPr>
            <a:r>
              <a:rPr lang="ar-SA" b="1" dirty="0" smtClean="0"/>
              <a:t>الجوع ، الجنس، الحب، </a:t>
            </a:r>
            <a:r>
              <a:rPr lang="ar-SA" b="1" dirty="0" smtClean="0"/>
              <a:t>حب </a:t>
            </a:r>
            <a:r>
              <a:rPr lang="ar-SA" b="1" dirty="0" smtClean="0"/>
              <a:t>الاستطلاع.</a:t>
            </a:r>
          </a:p>
        </p:txBody>
      </p:sp>
    </p:spTree>
    <p:extLst>
      <p:ext uri="{BB962C8B-B14F-4D97-AF65-F5344CB8AC3E}">
        <p14:creationId xmlns:p14="http://schemas.microsoft.com/office/powerpoint/2010/main" val="192683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C000"/>
                </a:solidFill>
              </a:rPr>
              <a:t>نظرية التوقع (نظرية فروم)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600" dirty="0" smtClean="0"/>
              <a:t>ويرى أن الإنسان يسلك السلوك الذي يتوقع أن يؤدي إلى تحقيق أفضل النتائج بالنسبة له.</a:t>
            </a:r>
          </a:p>
          <a:p>
            <a:pPr marL="0" indent="0" algn="just">
              <a:buNone/>
            </a:pPr>
            <a:r>
              <a:rPr lang="ar-SA" sz="3600" dirty="0" smtClean="0"/>
              <a:t>وقد تمكن فروم من تقديم نموذجاً رياضياً لقياس قوة الدافع وهو: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Performance </a:t>
            </a:r>
            <a:r>
              <a:rPr lang="en-US" sz="3600" b="1" dirty="0" smtClean="0">
                <a:solidFill>
                  <a:srgbClr val="FFC000"/>
                </a:solidFill>
              </a:rPr>
              <a:t>=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C00000"/>
                </a:solidFill>
              </a:rPr>
              <a:t>Motivation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C000"/>
                </a:solidFill>
              </a:rPr>
              <a:t>+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7030A0"/>
                </a:solidFill>
              </a:rPr>
              <a:t>Ability</a:t>
            </a:r>
            <a:r>
              <a:rPr lang="ar-SA" sz="3600" b="1" dirty="0" smtClean="0"/>
              <a:t> 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86981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السلوك التنظيمي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3200" b="1" dirty="0" smtClean="0"/>
              <a:t>هو الأنماط السلوكية السائدة بين العاملين داخل العمل.</a:t>
            </a:r>
            <a:endParaRPr lang="ar-SA" sz="3200" b="1" dirty="0"/>
          </a:p>
        </p:txBody>
      </p:sp>
      <p:pic>
        <p:nvPicPr>
          <p:cNvPr id="2050" name="Picture 2" descr="C:\Users\hp\Desktop\mex\New folder\Screenshot_٢٠٢١-٠٣-٢٨-١٧-٢٨-٥٦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3200"/>
            <a:ext cx="716280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</a:rPr>
              <a:t>نظرية تأكيد الذات</a:t>
            </a:r>
            <a:endParaRPr lang="ar-SA" sz="4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b="1" dirty="0" smtClean="0"/>
              <a:t>إن الإنسان يعمل على استغلال مواهبة إلى أقصى حد ممكن لتأكيد ذاته.</a:t>
            </a:r>
            <a:endParaRPr lang="ar-SA" b="1" dirty="0"/>
          </a:p>
        </p:txBody>
      </p:sp>
      <p:pic>
        <p:nvPicPr>
          <p:cNvPr id="9218" name="Picture 2" descr="C:\Users\hp\Desktop\mex\New folder\Screenshot_٢٠٢١-٠٣-٢٨-١٨-٣١-٠١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0"/>
            <a:ext cx="43053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hp\Desktop\mex\New folder\Screenshot_٢٠٢١-٠٣-٢٨-١٨-٣١-٣٦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0"/>
            <a:ext cx="4267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796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نظرية الغرائز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وتقول أن الإنسان تحركه الغرائز.</a:t>
            </a:r>
          </a:p>
          <a:p>
            <a:pPr marL="0" indent="0">
              <a:buNone/>
            </a:pPr>
            <a:r>
              <a:rPr lang="ar-SA" b="1" dirty="0" smtClean="0"/>
              <a:t>حددها فريد بــ 2</a:t>
            </a:r>
          </a:p>
          <a:p>
            <a:pPr marL="0" indent="0">
              <a:buNone/>
            </a:pPr>
            <a:r>
              <a:rPr lang="ar-SA" b="1" dirty="0" err="1" smtClean="0"/>
              <a:t>ماكدوجل</a:t>
            </a:r>
            <a:r>
              <a:rPr lang="ar-SA" b="1" dirty="0" smtClean="0"/>
              <a:t> بـــ 18</a:t>
            </a:r>
          </a:p>
          <a:p>
            <a:pPr marL="0" indent="0">
              <a:buNone/>
            </a:pPr>
            <a:r>
              <a:rPr lang="ar-SA" b="1" dirty="0" smtClean="0"/>
              <a:t>وليم جيمس بــــ 32</a:t>
            </a:r>
          </a:p>
          <a:p>
            <a:pPr marL="0" indent="0">
              <a:buNone/>
            </a:pPr>
            <a:r>
              <a:rPr lang="ar-SA" b="1" dirty="0" err="1" smtClean="0"/>
              <a:t>ثورنديك</a:t>
            </a:r>
            <a:r>
              <a:rPr lang="ar-SA" b="1" dirty="0" smtClean="0"/>
              <a:t> بــــ42</a:t>
            </a:r>
            <a:endParaRPr lang="ar-SA" b="1" dirty="0"/>
          </a:p>
        </p:txBody>
      </p:sp>
      <p:pic>
        <p:nvPicPr>
          <p:cNvPr id="10242" name="Picture 2" descr="C:\Users\hp\Desktop\mex\New folder\Screenshot_٢٠٢١-٠٣-٢٨-١٨-٣٥-٥٩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5143500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02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ar-SA" b="1" dirty="0">
                <a:solidFill>
                  <a:srgbClr val="BC04BC"/>
                </a:solidFill>
                <a:cs typeface="+mn-cs"/>
              </a:rPr>
              <a:t>نظرية (</a:t>
            </a:r>
            <a:r>
              <a:rPr lang="en-US" b="1" dirty="0">
                <a:solidFill>
                  <a:srgbClr val="BC04BC"/>
                </a:solidFill>
                <a:cs typeface="+mn-cs"/>
              </a:rPr>
              <a:t>X,Y</a:t>
            </a:r>
            <a:r>
              <a:rPr lang="ar-SA" b="1" dirty="0" smtClean="0">
                <a:solidFill>
                  <a:srgbClr val="BC04BC"/>
                </a:solidFill>
                <a:cs typeface="+mn-cs"/>
              </a:rPr>
              <a:t>) </a:t>
            </a:r>
            <a:r>
              <a:rPr lang="ar-SA" b="1" dirty="0" err="1" smtClean="0">
                <a:solidFill>
                  <a:srgbClr val="BC04BC"/>
                </a:solidFill>
                <a:cs typeface="+mn-cs"/>
              </a:rPr>
              <a:t>لد</a:t>
            </a:r>
            <a:r>
              <a:rPr lang="ar-SA" sz="4000" b="1" dirty="0" err="1" smtClean="0">
                <a:solidFill>
                  <a:srgbClr val="BC04BC"/>
                </a:solidFill>
                <a:ea typeface="+mn-ea"/>
                <a:cs typeface="+mn-cs"/>
              </a:rPr>
              <a:t>وقلاس</a:t>
            </a:r>
            <a:r>
              <a:rPr lang="ar-SA" sz="4000" b="1" dirty="0" smtClean="0">
                <a:solidFill>
                  <a:srgbClr val="BC04BC"/>
                </a:solidFill>
                <a:ea typeface="+mn-ea"/>
                <a:cs typeface="+mn-cs"/>
              </a:rPr>
              <a:t> </a:t>
            </a:r>
            <a:r>
              <a:rPr lang="ar-SA" sz="4000" b="1" dirty="0" err="1" smtClean="0">
                <a:solidFill>
                  <a:srgbClr val="BC04BC"/>
                </a:solidFill>
                <a:ea typeface="+mn-ea"/>
                <a:cs typeface="+mn-cs"/>
              </a:rPr>
              <a:t>ماكجريجور</a:t>
            </a:r>
            <a:endParaRPr lang="ar-SA" sz="5400" b="1" dirty="0">
              <a:solidFill>
                <a:srgbClr val="BC04BC"/>
              </a:solidFill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371600"/>
            <a:ext cx="4344988" cy="750887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ar-SA" sz="3200" dirty="0">
                <a:solidFill>
                  <a:srgbClr val="C00000"/>
                </a:solidFill>
              </a:rPr>
              <a:t>النظرية </a:t>
            </a:r>
            <a:r>
              <a:rPr lang="en-US" sz="3200" dirty="0">
                <a:solidFill>
                  <a:srgbClr val="C00000"/>
                </a:solidFill>
              </a:rPr>
              <a:t>Y</a:t>
            </a:r>
            <a:r>
              <a:rPr lang="ar-SA" sz="3200" dirty="0">
                <a:solidFill>
                  <a:srgbClr val="C00000"/>
                </a:solidFill>
              </a:rPr>
              <a:t>: </a:t>
            </a:r>
            <a:r>
              <a:rPr lang="ar-SA" sz="3200" dirty="0">
                <a:solidFill>
                  <a:prstClr val="black"/>
                </a:solidFill>
              </a:rPr>
              <a:t>الإنسان يحب العمل ويعمل بإخلاص إذا وفرت له الظروف المناسبة للعمل</a:t>
            </a:r>
            <a:r>
              <a:rPr lang="ar-SA" sz="3200" dirty="0" smtClean="0">
                <a:solidFill>
                  <a:prstClr val="black"/>
                </a:solidFill>
              </a:rPr>
              <a:t>.</a:t>
            </a:r>
            <a:endParaRPr lang="ar-SA" sz="3200" dirty="0">
              <a:solidFill>
                <a:prstClr val="black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94175" cy="639762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ar-SA" sz="3200" dirty="0">
                <a:solidFill>
                  <a:srgbClr val="7030A0"/>
                </a:solidFill>
              </a:rPr>
              <a:t>النظرية </a:t>
            </a:r>
            <a:r>
              <a:rPr lang="en-US" sz="3200" dirty="0">
                <a:solidFill>
                  <a:srgbClr val="7030A0"/>
                </a:solidFill>
              </a:rPr>
              <a:t>X</a:t>
            </a:r>
            <a:r>
              <a:rPr lang="ar-SA" sz="3200" dirty="0">
                <a:solidFill>
                  <a:srgbClr val="7030A0"/>
                </a:solidFill>
              </a:rPr>
              <a:t>: </a:t>
            </a:r>
            <a:r>
              <a:rPr lang="ar-SA" sz="3200" dirty="0">
                <a:solidFill>
                  <a:prstClr val="black"/>
                </a:solidFill>
              </a:rPr>
              <a:t>الإنسان كسول ولا يحب العمل ولا يعمل إلا إذا خوف وهدد</a:t>
            </a:r>
            <a:r>
              <a:rPr lang="ar-SA" sz="3200" dirty="0" smtClean="0">
                <a:solidFill>
                  <a:prstClr val="black"/>
                </a:solidFill>
              </a:rPr>
              <a:t>.</a:t>
            </a:r>
            <a:endParaRPr lang="ar-SA" sz="3200" dirty="0">
              <a:solidFill>
                <a:prstClr val="black"/>
              </a:solidFill>
            </a:endParaRPr>
          </a:p>
        </p:txBody>
      </p:sp>
      <p:pic>
        <p:nvPicPr>
          <p:cNvPr id="11266" name="Picture 2" descr="C:\Users\hp\Desktop\mex\New folder\Screenshot_٢٠٢١-٠٣-٢٨-١٨-١٤-٥٣-1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4114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hp\Desktop\mex\New folder\Screenshot_٢٠٢١-٠٣-٢٨-١٨-١٥-٠٧-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25608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hp\Desktop\mex\New folder\Screenshot_٢٠٢١-٠٣-٢٨-١٨-٣٣-٢٤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0"/>
            <a:ext cx="41148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hp\Desktop\mex\New folder\Screenshot_٢٠٢١-٠٣-٢٨-١٨-٣٢-٥٨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80560"/>
            <a:ext cx="4191000" cy="227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19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7030A0"/>
                </a:solidFill>
              </a:rPr>
              <a:t>مكونات السلوك التنظيمي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76401"/>
            <a:ext cx="8001470" cy="4114800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dirty="0" smtClean="0"/>
              <a:t> </a:t>
            </a:r>
            <a:r>
              <a:rPr lang="ar-SA" sz="2400" b="1" dirty="0" smtClean="0"/>
              <a:t>سلوك القيادة.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سلوك الأفراد في العمل.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سلوك الجماعات.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العمليات التنظيمية.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البيئة التنظيمية.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1"/>
            <a:ext cx="7773338" cy="121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أنواع السلوك التنظيمي</a:t>
            </a:r>
            <a:endParaRPr lang="ar-SA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87227165"/>
              </p:ext>
            </p:extLst>
          </p:nvPr>
        </p:nvGraphicFramePr>
        <p:xfrm>
          <a:off x="685330" y="1905001"/>
          <a:ext cx="777287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11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أهداف دراسة السلوك التنظيمي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447800"/>
            <a:ext cx="8991600" cy="4495800"/>
          </a:xfrm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فهم سلوك الأفراد في العمل.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معرفة العوامل التي تؤثر على هذا السلوك.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وضع السياسات الإدارية </a:t>
            </a:r>
            <a:r>
              <a:rPr lang="ar-SA" sz="2400" b="1" dirty="0" err="1" smtClean="0"/>
              <a:t>وإتخاذ</a:t>
            </a:r>
            <a:r>
              <a:rPr lang="ar-SA" sz="2400" b="1" dirty="0" smtClean="0"/>
              <a:t> القرارات على ضوء القيم السلوكية السائدة في المنظمة.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التحكم في سلوك العاملين وتوجيهه نحو تحقيق أهداف المنظمة.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التنبؤ بسلوك العاملين في المستقبل.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8105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العلوم السلوكية</a:t>
            </a:r>
            <a:endParaRPr lang="ar-SA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6088130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0275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3338" cy="11340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العلوم السلوكية حسب رأي العميان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59115732"/>
              </p:ext>
            </p:extLst>
          </p:nvPr>
        </p:nvGraphicFramePr>
        <p:xfrm>
          <a:off x="685330" y="1828801"/>
          <a:ext cx="800147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60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المحددات الفردية للسلوك الإنساني</a:t>
            </a:r>
            <a:endParaRPr lang="ar-S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1495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13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>
                <a:solidFill>
                  <a:srgbClr val="7030A0"/>
                </a:solidFill>
              </a:rPr>
              <a:t>ا</a:t>
            </a:r>
            <a:r>
              <a:rPr lang="ar-SA" b="1" dirty="0" smtClean="0">
                <a:solidFill>
                  <a:srgbClr val="7030A0"/>
                </a:solidFill>
              </a:rPr>
              <a:t>لدوافع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600" b="1" dirty="0" smtClean="0"/>
              <a:t>هي قوى داخلية تحرك الإنسان وهي مفتاح السلوك.</a:t>
            </a:r>
            <a:endParaRPr lang="ar-SA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43200"/>
            <a:ext cx="444246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2758440"/>
            <a:ext cx="4312920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02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4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6.xml><?xml version="1.0" encoding="utf-8"?>
<a:theme xmlns:a="http://schemas.openxmlformats.org/drawingml/2006/main" name="5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267</TotalTime>
  <Words>412</Words>
  <Application>Microsoft Office PowerPoint</Application>
  <PresentationFormat>On-screen Show (4:3)</PresentationFormat>
  <Paragraphs>87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Droplet</vt:lpstr>
      <vt:lpstr>1_Droplet</vt:lpstr>
      <vt:lpstr>2_Droplet</vt:lpstr>
      <vt:lpstr>3_Droplet</vt:lpstr>
      <vt:lpstr>4_Droplet</vt:lpstr>
      <vt:lpstr>5_Droplet</vt:lpstr>
      <vt:lpstr>Office Theme</vt:lpstr>
      <vt:lpstr>PowerPoint Presentation</vt:lpstr>
      <vt:lpstr>السلوك التنظيمي</vt:lpstr>
      <vt:lpstr>مكونات السلوك التنظيمي</vt:lpstr>
      <vt:lpstr>أنواع السلوك التنظيمي</vt:lpstr>
      <vt:lpstr>أهداف دراسة السلوك التنظيمي</vt:lpstr>
      <vt:lpstr>العلوم السلوكية</vt:lpstr>
      <vt:lpstr>العلوم السلوكية حسب رأي العميان</vt:lpstr>
      <vt:lpstr>المحددات الفردية للسلوك الإنساني</vt:lpstr>
      <vt:lpstr>الدوافع</vt:lpstr>
      <vt:lpstr>أنواع الدوافع</vt:lpstr>
      <vt:lpstr>نظريات الدوافع</vt:lpstr>
      <vt:lpstr>النظرية الكلاسيكية</vt:lpstr>
      <vt:lpstr>نظرية العلاقات الإنسانية</vt:lpstr>
      <vt:lpstr>نظرية الجوانب الإجتماعية</vt:lpstr>
      <vt:lpstr>نظريات الحاجات الأساسية</vt:lpstr>
      <vt:lpstr>نظرية هيرزبرج (القوة الدافعة)</vt:lpstr>
      <vt:lpstr>نظرية ماسلو </vt:lpstr>
      <vt:lpstr>نظرية موري</vt:lpstr>
      <vt:lpstr>نظرية التوقع (نظرية فروم)</vt:lpstr>
      <vt:lpstr>نظرية تأكيد الذات</vt:lpstr>
      <vt:lpstr>نظرية الغرائز</vt:lpstr>
      <vt:lpstr>نظرية (X,Y) لدوقلاس ماكجريجور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14</cp:revision>
  <dcterms:created xsi:type="dcterms:W3CDTF">2006-08-16T00:00:00Z</dcterms:created>
  <dcterms:modified xsi:type="dcterms:W3CDTF">2021-03-28T22:14:23Z</dcterms:modified>
</cp:coreProperties>
</file>