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97" r:id="rId5"/>
    <p:sldId id="298" r:id="rId6"/>
    <p:sldId id="28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50980-6B86-4830-ABC7-AB180C249F17}" type="doc">
      <dgm:prSet loTypeId="urn:microsoft.com/office/officeart/2008/layout/LinedList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A1498E-4E19-4E8E-8C87-F6637FC4E27B}">
      <dgm:prSet/>
      <dgm:spPr/>
      <dgm:t>
        <a:bodyPr/>
        <a:lstStyle/>
        <a:p>
          <a:pPr rtl="1"/>
          <a:r>
            <a:rPr lang="ar-SA" b="1" smtClean="0"/>
            <a:t>اولاً: المقدمات</a:t>
          </a:r>
          <a:endParaRPr lang="en-US"/>
        </a:p>
      </dgm:t>
    </dgm:pt>
    <dgm:pt modelId="{56A3751E-E0B8-43B0-8628-CF85EE1232F7}" type="par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11F53865-C537-425C-9ACB-53BAD6A43977}" type="sib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ED40D513-0A6B-4EF8-A24E-9C8D8AC943F8}">
      <dgm:prSet/>
      <dgm:spPr/>
      <dgm:t>
        <a:bodyPr/>
        <a:lstStyle/>
        <a:p>
          <a:pPr rtl="1"/>
          <a:r>
            <a:rPr lang="ar-SA" smtClean="0"/>
            <a:t>مقدمة فى السلوك الانسانى.</a:t>
          </a:r>
          <a:endParaRPr lang="en-US"/>
        </a:p>
      </dgm:t>
    </dgm:pt>
    <dgm:pt modelId="{83750023-0A7C-4F66-ACC0-930D990FBCA1}" type="parTrans" cxnId="{E22DCB56-F4E0-4AAC-B9B9-84473BD825F3}">
      <dgm:prSet/>
      <dgm:spPr/>
      <dgm:t>
        <a:bodyPr/>
        <a:lstStyle/>
        <a:p>
          <a:pPr rtl="1"/>
          <a:endParaRPr lang="ar-SA"/>
        </a:p>
      </dgm:t>
    </dgm:pt>
    <dgm:pt modelId="{B0276CC1-4B02-4F67-AF7A-F8ABF18401F1}" type="sibTrans" cxnId="{E22DCB56-F4E0-4AAC-B9B9-84473BD825F3}">
      <dgm:prSet/>
      <dgm:spPr/>
      <dgm:t>
        <a:bodyPr/>
        <a:lstStyle/>
        <a:p>
          <a:pPr rtl="1"/>
          <a:endParaRPr lang="ar-SA"/>
        </a:p>
      </dgm:t>
    </dgm:pt>
    <dgm:pt modelId="{6A5980F4-88E0-43E6-B3E5-E65C62F0888C}">
      <dgm:prSet/>
      <dgm:spPr/>
      <dgm:t>
        <a:bodyPr/>
        <a:lstStyle/>
        <a:p>
          <a:pPr rtl="1"/>
          <a:r>
            <a:rPr lang="ar-SA" smtClean="0"/>
            <a:t>مقدمة فى التنظيم الإداري.</a:t>
          </a:r>
          <a:endParaRPr lang="en-US"/>
        </a:p>
      </dgm:t>
    </dgm:pt>
    <dgm:pt modelId="{655C26B3-C96C-4E96-9189-6D64A5B03D25}" type="parTrans" cxnId="{34EBEC7B-1290-40B0-9870-5BCC78FA5E8E}">
      <dgm:prSet/>
      <dgm:spPr/>
      <dgm:t>
        <a:bodyPr/>
        <a:lstStyle/>
        <a:p>
          <a:pPr rtl="1"/>
          <a:endParaRPr lang="ar-SA"/>
        </a:p>
      </dgm:t>
    </dgm:pt>
    <dgm:pt modelId="{51DB87B4-211C-400E-8E61-FCFDB36A0040}" type="sibTrans" cxnId="{34EBEC7B-1290-40B0-9870-5BCC78FA5E8E}">
      <dgm:prSet/>
      <dgm:spPr/>
      <dgm:t>
        <a:bodyPr/>
        <a:lstStyle/>
        <a:p>
          <a:pPr rtl="1"/>
          <a:endParaRPr lang="ar-SA"/>
        </a:p>
      </dgm:t>
    </dgm:pt>
    <dgm:pt modelId="{FE606E3E-1E5A-4046-85A8-90C80BA986C1}">
      <dgm:prSet/>
      <dgm:spPr/>
      <dgm:t>
        <a:bodyPr/>
        <a:lstStyle/>
        <a:p>
          <a:pPr rtl="1"/>
          <a:r>
            <a:rPr lang="ar-SA" smtClean="0"/>
            <a:t>مقدمة فى السلوك التنظيمى.</a:t>
          </a:r>
          <a:endParaRPr lang="en-US"/>
        </a:p>
      </dgm:t>
    </dgm:pt>
    <dgm:pt modelId="{F7D2214A-8437-4BCA-9654-2D69DAAE7978}" type="parTrans" cxnId="{2063F471-8810-4C3D-813A-B84E9825B45B}">
      <dgm:prSet/>
      <dgm:spPr/>
      <dgm:t>
        <a:bodyPr/>
        <a:lstStyle/>
        <a:p>
          <a:pPr rtl="1"/>
          <a:endParaRPr lang="ar-SA"/>
        </a:p>
      </dgm:t>
    </dgm:pt>
    <dgm:pt modelId="{72A50B21-A985-44C3-B86A-1E482915D967}" type="sibTrans" cxnId="{2063F471-8810-4C3D-813A-B84E9825B45B}">
      <dgm:prSet/>
      <dgm:spPr/>
      <dgm:t>
        <a:bodyPr/>
        <a:lstStyle/>
        <a:p>
          <a:pPr rtl="1"/>
          <a:endParaRPr lang="ar-SA"/>
        </a:p>
      </dgm:t>
    </dgm:pt>
    <dgm:pt modelId="{302C85E8-A3B5-43F6-952D-771255EAF3F5}">
      <dgm:prSet/>
      <dgm:spPr/>
      <dgm:t>
        <a:bodyPr/>
        <a:lstStyle/>
        <a:p>
          <a:pPr rtl="1"/>
          <a:r>
            <a:rPr lang="ar-SA" b="1" smtClean="0"/>
            <a:t>ثانياً:المحددات الفردية للسلوك الانسانى:</a:t>
          </a:r>
          <a:endParaRPr lang="en-US"/>
        </a:p>
      </dgm:t>
    </dgm:pt>
    <dgm:pt modelId="{FC678773-8EEF-47DA-A4D4-C1C84C91AA55}" type="parTrans" cxnId="{449F97FC-0A2C-4887-BD93-5EFF55C92077}">
      <dgm:prSet/>
      <dgm:spPr/>
      <dgm:t>
        <a:bodyPr/>
        <a:lstStyle/>
        <a:p>
          <a:pPr rtl="1"/>
          <a:endParaRPr lang="ar-SA"/>
        </a:p>
      </dgm:t>
    </dgm:pt>
    <dgm:pt modelId="{2570E890-7A53-4215-BC4C-82114B52627B}" type="sibTrans" cxnId="{449F97FC-0A2C-4887-BD93-5EFF55C92077}">
      <dgm:prSet/>
      <dgm:spPr/>
      <dgm:t>
        <a:bodyPr/>
        <a:lstStyle/>
        <a:p>
          <a:pPr rtl="1"/>
          <a:endParaRPr lang="ar-SA"/>
        </a:p>
      </dgm:t>
    </dgm:pt>
    <dgm:pt modelId="{B42233C3-2D64-44E8-B969-B78902FCB561}">
      <dgm:prSet/>
      <dgm:spPr/>
      <dgm:t>
        <a:bodyPr/>
        <a:lstStyle/>
        <a:p>
          <a:pPr rtl="1"/>
          <a:r>
            <a:rPr lang="ar-SA" smtClean="0"/>
            <a:t>الدوافع .	</a:t>
          </a:r>
          <a:endParaRPr lang="en-US"/>
        </a:p>
      </dgm:t>
    </dgm:pt>
    <dgm:pt modelId="{F6D0BD30-972E-4821-89E1-DDBAED9C458E}" type="parTrans" cxnId="{CF5EF134-6963-4865-A31C-D09BD032E11C}">
      <dgm:prSet/>
      <dgm:spPr/>
      <dgm:t>
        <a:bodyPr/>
        <a:lstStyle/>
        <a:p>
          <a:pPr rtl="1"/>
          <a:endParaRPr lang="ar-SA"/>
        </a:p>
      </dgm:t>
    </dgm:pt>
    <dgm:pt modelId="{574B4D43-6705-4172-9622-E4FB8F88C277}" type="sibTrans" cxnId="{CF5EF134-6963-4865-A31C-D09BD032E11C}">
      <dgm:prSet/>
      <dgm:spPr/>
      <dgm:t>
        <a:bodyPr/>
        <a:lstStyle/>
        <a:p>
          <a:pPr rtl="1"/>
          <a:endParaRPr lang="ar-SA"/>
        </a:p>
      </dgm:t>
    </dgm:pt>
    <dgm:pt modelId="{45EE9E16-C83C-41C9-9599-F88E329B8301}">
      <dgm:prSet/>
      <dgm:spPr/>
      <dgm:t>
        <a:bodyPr/>
        <a:lstStyle/>
        <a:p>
          <a:pPr rtl="1"/>
          <a:r>
            <a:rPr lang="ar-SA" smtClean="0"/>
            <a:t>الإدراك </a:t>
          </a:r>
          <a:endParaRPr lang="en-US"/>
        </a:p>
      </dgm:t>
    </dgm:pt>
    <dgm:pt modelId="{124B7722-FFE5-43F7-9D85-54539293BFDE}" type="parTrans" cxnId="{DE1C7CCD-AFBD-4E8D-8D1D-15A5381F71FC}">
      <dgm:prSet/>
      <dgm:spPr/>
      <dgm:t>
        <a:bodyPr/>
        <a:lstStyle/>
        <a:p>
          <a:pPr rtl="1"/>
          <a:endParaRPr lang="ar-SA"/>
        </a:p>
      </dgm:t>
    </dgm:pt>
    <dgm:pt modelId="{E787CD3D-5B80-4352-9E07-6A4481789E87}" type="sibTrans" cxnId="{DE1C7CCD-AFBD-4E8D-8D1D-15A5381F71FC}">
      <dgm:prSet/>
      <dgm:spPr/>
      <dgm:t>
        <a:bodyPr/>
        <a:lstStyle/>
        <a:p>
          <a:pPr rtl="1"/>
          <a:endParaRPr lang="ar-SA"/>
        </a:p>
      </dgm:t>
    </dgm:pt>
    <dgm:pt modelId="{07715ACA-D8B0-4D86-9B49-ACDC86A4EACB}">
      <dgm:prSet/>
      <dgm:spPr/>
      <dgm:t>
        <a:bodyPr/>
        <a:lstStyle/>
        <a:p>
          <a:pPr rtl="1"/>
          <a:r>
            <a:rPr lang="ar-SA" smtClean="0"/>
            <a:t>التعلم.</a:t>
          </a:r>
          <a:endParaRPr lang="en-US"/>
        </a:p>
      </dgm:t>
    </dgm:pt>
    <dgm:pt modelId="{0B6DCD3D-C2BF-43A6-B736-FDC6B574BBCB}" type="parTrans" cxnId="{52BAA2AA-A643-43E4-84DA-83FA73EA45D5}">
      <dgm:prSet/>
      <dgm:spPr/>
      <dgm:t>
        <a:bodyPr/>
        <a:lstStyle/>
        <a:p>
          <a:pPr rtl="1"/>
          <a:endParaRPr lang="ar-SA"/>
        </a:p>
      </dgm:t>
    </dgm:pt>
    <dgm:pt modelId="{E30D0548-3922-42A1-924C-8D272CE79627}" type="sibTrans" cxnId="{52BAA2AA-A643-43E4-84DA-83FA73EA45D5}">
      <dgm:prSet/>
      <dgm:spPr/>
      <dgm:t>
        <a:bodyPr/>
        <a:lstStyle/>
        <a:p>
          <a:pPr rtl="1"/>
          <a:endParaRPr lang="ar-SA"/>
        </a:p>
      </dgm:t>
    </dgm:pt>
    <dgm:pt modelId="{90B88F78-9B5B-4E91-972D-DD3F1B05EC32}">
      <dgm:prSet/>
      <dgm:spPr/>
      <dgm:t>
        <a:bodyPr/>
        <a:lstStyle/>
        <a:p>
          <a:pPr rtl="1"/>
          <a:r>
            <a:rPr lang="ar-SA" smtClean="0"/>
            <a:t>الشخصية.</a:t>
          </a:r>
          <a:endParaRPr lang="en-US"/>
        </a:p>
      </dgm:t>
    </dgm:pt>
    <dgm:pt modelId="{8A0F04CE-AA00-42C0-B4C6-8E791342EE5B}" type="parTrans" cxnId="{A65AFE36-C10F-4229-9827-1212826AB91F}">
      <dgm:prSet/>
      <dgm:spPr/>
      <dgm:t>
        <a:bodyPr/>
        <a:lstStyle/>
        <a:p>
          <a:pPr rtl="1"/>
          <a:endParaRPr lang="ar-SA"/>
        </a:p>
      </dgm:t>
    </dgm:pt>
    <dgm:pt modelId="{105DFC33-0E7B-4F85-BD23-F5FF93D4DA21}" type="sibTrans" cxnId="{A65AFE36-C10F-4229-9827-1212826AB91F}">
      <dgm:prSet/>
      <dgm:spPr/>
      <dgm:t>
        <a:bodyPr/>
        <a:lstStyle/>
        <a:p>
          <a:pPr rtl="1"/>
          <a:endParaRPr lang="ar-SA"/>
        </a:p>
      </dgm:t>
    </dgm:pt>
    <dgm:pt modelId="{972B9E60-8758-48C1-8090-38F65F7B837B}">
      <dgm:prSet/>
      <dgm:spPr/>
      <dgm:t>
        <a:bodyPr/>
        <a:lstStyle/>
        <a:p>
          <a:pPr rtl="1"/>
          <a:r>
            <a:rPr lang="ar-SA" smtClean="0"/>
            <a:t>الإتجاهات والقيم.</a:t>
          </a:r>
          <a:endParaRPr lang="en-US"/>
        </a:p>
      </dgm:t>
    </dgm:pt>
    <dgm:pt modelId="{E9E75864-D872-43A5-B7F4-E09072BE99DD}" type="parTrans" cxnId="{936E202A-7697-498A-B8B0-6A206791142E}">
      <dgm:prSet/>
      <dgm:spPr/>
      <dgm:t>
        <a:bodyPr/>
        <a:lstStyle/>
        <a:p>
          <a:pPr rtl="1"/>
          <a:endParaRPr lang="ar-SA"/>
        </a:p>
      </dgm:t>
    </dgm:pt>
    <dgm:pt modelId="{042613A1-89EC-478D-AC4C-80D857B2FAE6}" type="sibTrans" cxnId="{936E202A-7697-498A-B8B0-6A206791142E}">
      <dgm:prSet/>
      <dgm:spPr/>
      <dgm:t>
        <a:bodyPr/>
        <a:lstStyle/>
        <a:p>
          <a:pPr rtl="1"/>
          <a:endParaRPr lang="ar-SA"/>
        </a:p>
      </dgm:t>
    </dgm:pt>
    <dgm:pt modelId="{A9D3A496-6AAB-4411-A410-5795FDCD1547}">
      <dgm:prSet/>
      <dgm:spPr/>
      <dgm:t>
        <a:bodyPr/>
        <a:lstStyle/>
        <a:p>
          <a:pPr rtl="1"/>
          <a:r>
            <a:rPr lang="ar-SA" smtClean="0"/>
            <a:t>الروح المعنوية.</a:t>
          </a:r>
          <a:endParaRPr lang="en-US"/>
        </a:p>
      </dgm:t>
    </dgm:pt>
    <dgm:pt modelId="{611E8CC4-87D3-47A5-9CE9-96A80F880F13}" type="parTrans" cxnId="{DB7489BE-109B-44C0-89BF-A264C33C84F2}">
      <dgm:prSet/>
      <dgm:spPr/>
      <dgm:t>
        <a:bodyPr/>
        <a:lstStyle/>
        <a:p>
          <a:pPr rtl="1"/>
          <a:endParaRPr lang="ar-SA"/>
        </a:p>
      </dgm:t>
    </dgm:pt>
    <dgm:pt modelId="{0946828D-8311-4BAD-9C32-4500A130F7B1}" type="sibTrans" cxnId="{DB7489BE-109B-44C0-89BF-A264C33C84F2}">
      <dgm:prSet/>
      <dgm:spPr/>
      <dgm:t>
        <a:bodyPr/>
        <a:lstStyle/>
        <a:p>
          <a:pPr rtl="1"/>
          <a:endParaRPr lang="ar-SA"/>
        </a:p>
      </dgm:t>
    </dgm:pt>
    <dgm:pt modelId="{4B7BC025-DD81-408B-936E-CF3F56577C67}">
      <dgm:prSet/>
      <dgm:spPr/>
      <dgm:t>
        <a:bodyPr/>
        <a:lstStyle/>
        <a:p>
          <a:pPr rtl="1"/>
          <a:r>
            <a:rPr lang="ar-SA" b="1" smtClean="0"/>
            <a:t>ثالثاً: المحددات الإجتماعية للسلوك الانسانى تم اختيار احدها:</a:t>
          </a:r>
          <a:endParaRPr lang="en-US"/>
        </a:p>
      </dgm:t>
    </dgm:pt>
    <dgm:pt modelId="{0FA02EA3-8113-4776-9D9F-520EC6111A7F}" type="parTrans" cxnId="{90141F1F-2A2A-41F3-B7B9-E680B9E0BD09}">
      <dgm:prSet/>
      <dgm:spPr/>
      <dgm:t>
        <a:bodyPr/>
        <a:lstStyle/>
        <a:p>
          <a:pPr rtl="1"/>
          <a:endParaRPr lang="ar-SA"/>
        </a:p>
      </dgm:t>
    </dgm:pt>
    <dgm:pt modelId="{70361359-E499-4A0B-9DAB-0544196B5A58}" type="sibTrans" cxnId="{90141F1F-2A2A-41F3-B7B9-E680B9E0BD09}">
      <dgm:prSet/>
      <dgm:spPr/>
      <dgm:t>
        <a:bodyPr/>
        <a:lstStyle/>
        <a:p>
          <a:pPr rtl="1"/>
          <a:endParaRPr lang="ar-SA"/>
        </a:p>
      </dgm:t>
    </dgm:pt>
    <dgm:pt modelId="{876FA80F-FF5E-4FF8-A224-50E74C016C34}">
      <dgm:prSet/>
      <dgm:spPr/>
      <dgm:t>
        <a:bodyPr/>
        <a:lstStyle/>
        <a:p>
          <a:pPr rtl="1"/>
          <a:r>
            <a:rPr lang="ar-SA" smtClean="0"/>
            <a:t>الجماعات.</a:t>
          </a:r>
          <a:endParaRPr lang="en-US"/>
        </a:p>
      </dgm:t>
    </dgm:pt>
    <dgm:pt modelId="{3217464C-9162-44F9-B77D-9B7BBE19FE89}" type="parTrans" cxnId="{07EB09D0-C118-40E6-A1BD-FA6200320CAD}">
      <dgm:prSet/>
      <dgm:spPr/>
      <dgm:t>
        <a:bodyPr/>
        <a:lstStyle/>
        <a:p>
          <a:pPr rtl="1"/>
          <a:endParaRPr lang="ar-SA"/>
        </a:p>
      </dgm:t>
    </dgm:pt>
    <dgm:pt modelId="{5EDD7DFD-B696-4DE6-A7D2-ED5DE8552789}" type="sibTrans" cxnId="{07EB09D0-C118-40E6-A1BD-FA6200320CAD}">
      <dgm:prSet/>
      <dgm:spPr/>
      <dgm:t>
        <a:bodyPr/>
        <a:lstStyle/>
        <a:p>
          <a:pPr rtl="1"/>
          <a:endParaRPr lang="ar-SA"/>
        </a:p>
      </dgm:t>
    </dgm:pt>
    <dgm:pt modelId="{F23B9690-618D-4D09-8035-423DDB28BBD4}" type="pres">
      <dgm:prSet presAssocID="{1BC50980-6B86-4830-ABC7-AB180C249F1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C8DE716-D9C9-4033-9B32-C8D30A8EEB83}" type="pres">
      <dgm:prSet presAssocID="{D5A1498E-4E19-4E8E-8C87-F6637FC4E27B}" presName="thickLine" presStyleLbl="alignNode1" presStyleIdx="0" presStyleCnt="13"/>
      <dgm:spPr/>
    </dgm:pt>
    <dgm:pt modelId="{3738E400-8FAF-4772-8E7D-0414DB3B68D5}" type="pres">
      <dgm:prSet presAssocID="{D5A1498E-4E19-4E8E-8C87-F6637FC4E27B}" presName="horz1" presStyleCnt="0"/>
      <dgm:spPr/>
    </dgm:pt>
    <dgm:pt modelId="{D99FC520-1F54-4C71-8F46-41382E1DE147}" type="pres">
      <dgm:prSet presAssocID="{D5A1498E-4E19-4E8E-8C87-F6637FC4E27B}" presName="tx1" presStyleLbl="revTx" presStyleIdx="0" presStyleCnt="13"/>
      <dgm:spPr/>
      <dgm:t>
        <a:bodyPr/>
        <a:lstStyle/>
        <a:p>
          <a:pPr rtl="1"/>
          <a:endParaRPr lang="ar-SA"/>
        </a:p>
      </dgm:t>
    </dgm:pt>
    <dgm:pt modelId="{429E77F9-B6DF-40EF-848E-4C2D4E55C086}" type="pres">
      <dgm:prSet presAssocID="{D5A1498E-4E19-4E8E-8C87-F6637FC4E27B}" presName="vert1" presStyleCnt="0"/>
      <dgm:spPr/>
    </dgm:pt>
    <dgm:pt modelId="{0400EEF8-8302-4487-A440-B555C63F2181}" type="pres">
      <dgm:prSet presAssocID="{ED40D513-0A6B-4EF8-A24E-9C8D8AC943F8}" presName="thickLine" presStyleLbl="alignNode1" presStyleIdx="1" presStyleCnt="13"/>
      <dgm:spPr/>
    </dgm:pt>
    <dgm:pt modelId="{DDF65429-2322-46A8-877D-5B93E594A271}" type="pres">
      <dgm:prSet presAssocID="{ED40D513-0A6B-4EF8-A24E-9C8D8AC943F8}" presName="horz1" presStyleCnt="0"/>
      <dgm:spPr/>
    </dgm:pt>
    <dgm:pt modelId="{9046C313-17A9-424B-A2BF-83CFD7CB6E5A}" type="pres">
      <dgm:prSet presAssocID="{ED40D513-0A6B-4EF8-A24E-9C8D8AC943F8}" presName="tx1" presStyleLbl="revTx" presStyleIdx="1" presStyleCnt="13"/>
      <dgm:spPr/>
      <dgm:t>
        <a:bodyPr/>
        <a:lstStyle/>
        <a:p>
          <a:pPr rtl="1"/>
          <a:endParaRPr lang="ar-SA"/>
        </a:p>
      </dgm:t>
    </dgm:pt>
    <dgm:pt modelId="{926D4B8A-C367-432C-A4B6-4583CE897DB9}" type="pres">
      <dgm:prSet presAssocID="{ED40D513-0A6B-4EF8-A24E-9C8D8AC943F8}" presName="vert1" presStyleCnt="0"/>
      <dgm:spPr/>
    </dgm:pt>
    <dgm:pt modelId="{3E327734-0F42-4B13-9655-DDE2855C113D}" type="pres">
      <dgm:prSet presAssocID="{6A5980F4-88E0-43E6-B3E5-E65C62F0888C}" presName="thickLine" presStyleLbl="alignNode1" presStyleIdx="2" presStyleCnt="13"/>
      <dgm:spPr/>
    </dgm:pt>
    <dgm:pt modelId="{F43B30DB-87CB-4144-A83E-3D419066C8FA}" type="pres">
      <dgm:prSet presAssocID="{6A5980F4-88E0-43E6-B3E5-E65C62F0888C}" presName="horz1" presStyleCnt="0"/>
      <dgm:spPr/>
    </dgm:pt>
    <dgm:pt modelId="{75BC4533-038A-4229-B8FC-5F8A004EDADC}" type="pres">
      <dgm:prSet presAssocID="{6A5980F4-88E0-43E6-B3E5-E65C62F0888C}" presName="tx1" presStyleLbl="revTx" presStyleIdx="2" presStyleCnt="13"/>
      <dgm:spPr/>
      <dgm:t>
        <a:bodyPr/>
        <a:lstStyle/>
        <a:p>
          <a:pPr rtl="1"/>
          <a:endParaRPr lang="ar-SA"/>
        </a:p>
      </dgm:t>
    </dgm:pt>
    <dgm:pt modelId="{47254B1A-8E4B-4357-A276-C37E32A323D3}" type="pres">
      <dgm:prSet presAssocID="{6A5980F4-88E0-43E6-B3E5-E65C62F0888C}" presName="vert1" presStyleCnt="0"/>
      <dgm:spPr/>
    </dgm:pt>
    <dgm:pt modelId="{20782ED4-4B5E-49E5-938C-73629B0C4182}" type="pres">
      <dgm:prSet presAssocID="{FE606E3E-1E5A-4046-85A8-90C80BA986C1}" presName="thickLine" presStyleLbl="alignNode1" presStyleIdx="3" presStyleCnt="13"/>
      <dgm:spPr/>
    </dgm:pt>
    <dgm:pt modelId="{3953FA25-6D26-43E0-815D-955A9D3A21C2}" type="pres">
      <dgm:prSet presAssocID="{FE606E3E-1E5A-4046-85A8-90C80BA986C1}" presName="horz1" presStyleCnt="0"/>
      <dgm:spPr/>
    </dgm:pt>
    <dgm:pt modelId="{2D876928-F61C-47A6-91AC-605B35FA1EA1}" type="pres">
      <dgm:prSet presAssocID="{FE606E3E-1E5A-4046-85A8-90C80BA986C1}" presName="tx1" presStyleLbl="revTx" presStyleIdx="3" presStyleCnt="13"/>
      <dgm:spPr/>
      <dgm:t>
        <a:bodyPr/>
        <a:lstStyle/>
        <a:p>
          <a:pPr rtl="1"/>
          <a:endParaRPr lang="ar-SA"/>
        </a:p>
      </dgm:t>
    </dgm:pt>
    <dgm:pt modelId="{171476AA-3842-48E6-912B-B4E466DAE941}" type="pres">
      <dgm:prSet presAssocID="{FE606E3E-1E5A-4046-85A8-90C80BA986C1}" presName="vert1" presStyleCnt="0"/>
      <dgm:spPr/>
    </dgm:pt>
    <dgm:pt modelId="{DDA30EA6-75D2-4B5B-B46A-9BE1019A4F34}" type="pres">
      <dgm:prSet presAssocID="{302C85E8-A3B5-43F6-952D-771255EAF3F5}" presName="thickLine" presStyleLbl="alignNode1" presStyleIdx="4" presStyleCnt="13"/>
      <dgm:spPr/>
    </dgm:pt>
    <dgm:pt modelId="{64107411-7737-487C-92DE-6D04FE206135}" type="pres">
      <dgm:prSet presAssocID="{302C85E8-A3B5-43F6-952D-771255EAF3F5}" presName="horz1" presStyleCnt="0"/>
      <dgm:spPr/>
    </dgm:pt>
    <dgm:pt modelId="{A4EE93DE-4CFF-46E8-BCC9-AE3903925471}" type="pres">
      <dgm:prSet presAssocID="{302C85E8-A3B5-43F6-952D-771255EAF3F5}" presName="tx1" presStyleLbl="revTx" presStyleIdx="4" presStyleCnt="13"/>
      <dgm:spPr/>
      <dgm:t>
        <a:bodyPr/>
        <a:lstStyle/>
        <a:p>
          <a:pPr rtl="1"/>
          <a:endParaRPr lang="ar-SA"/>
        </a:p>
      </dgm:t>
    </dgm:pt>
    <dgm:pt modelId="{826F5B5A-9E68-457A-9CBC-F8DBC27DC95C}" type="pres">
      <dgm:prSet presAssocID="{302C85E8-A3B5-43F6-952D-771255EAF3F5}" presName="vert1" presStyleCnt="0"/>
      <dgm:spPr/>
    </dgm:pt>
    <dgm:pt modelId="{875B40B4-AAA9-42C4-8DEA-86AEFD3E9F23}" type="pres">
      <dgm:prSet presAssocID="{B42233C3-2D64-44E8-B969-B78902FCB561}" presName="thickLine" presStyleLbl="alignNode1" presStyleIdx="5" presStyleCnt="13"/>
      <dgm:spPr/>
    </dgm:pt>
    <dgm:pt modelId="{65E45E26-808C-4E1D-A534-C701EC4A4A82}" type="pres">
      <dgm:prSet presAssocID="{B42233C3-2D64-44E8-B969-B78902FCB561}" presName="horz1" presStyleCnt="0"/>
      <dgm:spPr/>
    </dgm:pt>
    <dgm:pt modelId="{27D8D580-A9CA-4128-A086-8260874F5A86}" type="pres">
      <dgm:prSet presAssocID="{B42233C3-2D64-44E8-B969-B78902FCB561}" presName="tx1" presStyleLbl="revTx" presStyleIdx="5" presStyleCnt="13"/>
      <dgm:spPr/>
      <dgm:t>
        <a:bodyPr/>
        <a:lstStyle/>
        <a:p>
          <a:pPr rtl="1"/>
          <a:endParaRPr lang="ar-SA"/>
        </a:p>
      </dgm:t>
    </dgm:pt>
    <dgm:pt modelId="{A65E90F3-3A37-47CB-A72A-C5FE9BEB5849}" type="pres">
      <dgm:prSet presAssocID="{B42233C3-2D64-44E8-B969-B78902FCB561}" presName="vert1" presStyleCnt="0"/>
      <dgm:spPr/>
    </dgm:pt>
    <dgm:pt modelId="{25579801-F0A3-47B5-8DBB-555C4498CECC}" type="pres">
      <dgm:prSet presAssocID="{45EE9E16-C83C-41C9-9599-F88E329B8301}" presName="thickLine" presStyleLbl="alignNode1" presStyleIdx="6" presStyleCnt="13"/>
      <dgm:spPr/>
    </dgm:pt>
    <dgm:pt modelId="{952AFFAA-2C4F-4501-9099-EE8F61AF607F}" type="pres">
      <dgm:prSet presAssocID="{45EE9E16-C83C-41C9-9599-F88E329B8301}" presName="horz1" presStyleCnt="0"/>
      <dgm:spPr/>
    </dgm:pt>
    <dgm:pt modelId="{89AAC96C-8AE3-45C3-B679-EB6E3FC8D071}" type="pres">
      <dgm:prSet presAssocID="{45EE9E16-C83C-41C9-9599-F88E329B8301}" presName="tx1" presStyleLbl="revTx" presStyleIdx="6" presStyleCnt="13"/>
      <dgm:spPr/>
      <dgm:t>
        <a:bodyPr/>
        <a:lstStyle/>
        <a:p>
          <a:pPr rtl="1"/>
          <a:endParaRPr lang="ar-SA"/>
        </a:p>
      </dgm:t>
    </dgm:pt>
    <dgm:pt modelId="{C9486830-7329-446F-B3CE-B04489A47E4B}" type="pres">
      <dgm:prSet presAssocID="{45EE9E16-C83C-41C9-9599-F88E329B8301}" presName="vert1" presStyleCnt="0"/>
      <dgm:spPr/>
    </dgm:pt>
    <dgm:pt modelId="{9568AE43-33AC-45A7-A4CA-B4FF6C0799CD}" type="pres">
      <dgm:prSet presAssocID="{07715ACA-D8B0-4D86-9B49-ACDC86A4EACB}" presName="thickLine" presStyleLbl="alignNode1" presStyleIdx="7" presStyleCnt="13"/>
      <dgm:spPr/>
    </dgm:pt>
    <dgm:pt modelId="{38AB3A40-BBD5-4689-B663-9C12C70E5B32}" type="pres">
      <dgm:prSet presAssocID="{07715ACA-D8B0-4D86-9B49-ACDC86A4EACB}" presName="horz1" presStyleCnt="0"/>
      <dgm:spPr/>
    </dgm:pt>
    <dgm:pt modelId="{8ACE01EA-9819-49B9-A0D4-E4C22EECB3F1}" type="pres">
      <dgm:prSet presAssocID="{07715ACA-D8B0-4D86-9B49-ACDC86A4EACB}" presName="tx1" presStyleLbl="revTx" presStyleIdx="7" presStyleCnt="13"/>
      <dgm:spPr/>
      <dgm:t>
        <a:bodyPr/>
        <a:lstStyle/>
        <a:p>
          <a:pPr rtl="1"/>
          <a:endParaRPr lang="ar-SA"/>
        </a:p>
      </dgm:t>
    </dgm:pt>
    <dgm:pt modelId="{856F96EE-1995-4242-8F7A-4B9732DEE841}" type="pres">
      <dgm:prSet presAssocID="{07715ACA-D8B0-4D86-9B49-ACDC86A4EACB}" presName="vert1" presStyleCnt="0"/>
      <dgm:spPr/>
    </dgm:pt>
    <dgm:pt modelId="{8E14189E-5A1B-4B73-BF35-FEEF6588C134}" type="pres">
      <dgm:prSet presAssocID="{90B88F78-9B5B-4E91-972D-DD3F1B05EC32}" presName="thickLine" presStyleLbl="alignNode1" presStyleIdx="8" presStyleCnt="13"/>
      <dgm:spPr/>
    </dgm:pt>
    <dgm:pt modelId="{64A5A03A-6308-4CFD-A77C-91DD6000A738}" type="pres">
      <dgm:prSet presAssocID="{90B88F78-9B5B-4E91-972D-DD3F1B05EC32}" presName="horz1" presStyleCnt="0"/>
      <dgm:spPr/>
    </dgm:pt>
    <dgm:pt modelId="{47751F7C-DB80-4FDD-BF6F-23E7A0F225AD}" type="pres">
      <dgm:prSet presAssocID="{90B88F78-9B5B-4E91-972D-DD3F1B05EC32}" presName="tx1" presStyleLbl="revTx" presStyleIdx="8" presStyleCnt="13"/>
      <dgm:spPr/>
      <dgm:t>
        <a:bodyPr/>
        <a:lstStyle/>
        <a:p>
          <a:pPr rtl="1"/>
          <a:endParaRPr lang="ar-SA"/>
        </a:p>
      </dgm:t>
    </dgm:pt>
    <dgm:pt modelId="{DD222D8D-21A0-46B0-9D07-57C1A0CB8CBB}" type="pres">
      <dgm:prSet presAssocID="{90B88F78-9B5B-4E91-972D-DD3F1B05EC32}" presName="vert1" presStyleCnt="0"/>
      <dgm:spPr/>
    </dgm:pt>
    <dgm:pt modelId="{12AA98DA-5F01-4269-A845-180AC3AF3EAE}" type="pres">
      <dgm:prSet presAssocID="{972B9E60-8758-48C1-8090-38F65F7B837B}" presName="thickLine" presStyleLbl="alignNode1" presStyleIdx="9" presStyleCnt="13"/>
      <dgm:spPr/>
    </dgm:pt>
    <dgm:pt modelId="{34B2B41E-A2D0-46A4-B5FE-C3604284A004}" type="pres">
      <dgm:prSet presAssocID="{972B9E60-8758-48C1-8090-38F65F7B837B}" presName="horz1" presStyleCnt="0"/>
      <dgm:spPr/>
    </dgm:pt>
    <dgm:pt modelId="{4EA0514F-6CC6-4965-B379-B3FE948B66B2}" type="pres">
      <dgm:prSet presAssocID="{972B9E60-8758-48C1-8090-38F65F7B837B}" presName="tx1" presStyleLbl="revTx" presStyleIdx="9" presStyleCnt="13"/>
      <dgm:spPr/>
      <dgm:t>
        <a:bodyPr/>
        <a:lstStyle/>
        <a:p>
          <a:pPr rtl="1"/>
          <a:endParaRPr lang="ar-SA"/>
        </a:p>
      </dgm:t>
    </dgm:pt>
    <dgm:pt modelId="{D6F06750-B29E-4BB0-8728-5E3C1C92829D}" type="pres">
      <dgm:prSet presAssocID="{972B9E60-8758-48C1-8090-38F65F7B837B}" presName="vert1" presStyleCnt="0"/>
      <dgm:spPr/>
    </dgm:pt>
    <dgm:pt modelId="{7B763D8B-5A7B-4E07-83BE-8833BBD80814}" type="pres">
      <dgm:prSet presAssocID="{A9D3A496-6AAB-4411-A410-5795FDCD1547}" presName="thickLine" presStyleLbl="alignNode1" presStyleIdx="10" presStyleCnt="13"/>
      <dgm:spPr/>
    </dgm:pt>
    <dgm:pt modelId="{B3775B11-E5C4-4DC2-B344-4CC133D84888}" type="pres">
      <dgm:prSet presAssocID="{A9D3A496-6AAB-4411-A410-5795FDCD1547}" presName="horz1" presStyleCnt="0"/>
      <dgm:spPr/>
    </dgm:pt>
    <dgm:pt modelId="{8379D73C-9543-40EC-B0E0-8BB7CD6B8518}" type="pres">
      <dgm:prSet presAssocID="{A9D3A496-6AAB-4411-A410-5795FDCD1547}" presName="tx1" presStyleLbl="revTx" presStyleIdx="10" presStyleCnt="13"/>
      <dgm:spPr/>
      <dgm:t>
        <a:bodyPr/>
        <a:lstStyle/>
        <a:p>
          <a:pPr rtl="1"/>
          <a:endParaRPr lang="ar-SA"/>
        </a:p>
      </dgm:t>
    </dgm:pt>
    <dgm:pt modelId="{2975F3D3-6035-4229-985D-C18AC0A50B3F}" type="pres">
      <dgm:prSet presAssocID="{A9D3A496-6AAB-4411-A410-5795FDCD1547}" presName="vert1" presStyleCnt="0"/>
      <dgm:spPr/>
    </dgm:pt>
    <dgm:pt modelId="{718D45C6-74F6-4B10-8F6B-27DF8BAFA968}" type="pres">
      <dgm:prSet presAssocID="{4B7BC025-DD81-408B-936E-CF3F56577C67}" presName="thickLine" presStyleLbl="alignNode1" presStyleIdx="11" presStyleCnt="13"/>
      <dgm:spPr/>
    </dgm:pt>
    <dgm:pt modelId="{990733E1-CB3C-4804-9119-EA138415754D}" type="pres">
      <dgm:prSet presAssocID="{4B7BC025-DD81-408B-936E-CF3F56577C67}" presName="horz1" presStyleCnt="0"/>
      <dgm:spPr/>
    </dgm:pt>
    <dgm:pt modelId="{87B04BF0-A5EC-4785-9E48-D2ADAF4B66A2}" type="pres">
      <dgm:prSet presAssocID="{4B7BC025-DD81-408B-936E-CF3F56577C67}" presName="tx1" presStyleLbl="revTx" presStyleIdx="11" presStyleCnt="13"/>
      <dgm:spPr/>
      <dgm:t>
        <a:bodyPr/>
        <a:lstStyle/>
        <a:p>
          <a:pPr rtl="1"/>
          <a:endParaRPr lang="ar-SA"/>
        </a:p>
      </dgm:t>
    </dgm:pt>
    <dgm:pt modelId="{984FD108-FD75-4513-8EE6-D645F4686DEB}" type="pres">
      <dgm:prSet presAssocID="{4B7BC025-DD81-408B-936E-CF3F56577C67}" presName="vert1" presStyleCnt="0"/>
      <dgm:spPr/>
    </dgm:pt>
    <dgm:pt modelId="{778CB2F0-4978-47D0-928B-F31F3F464B90}" type="pres">
      <dgm:prSet presAssocID="{876FA80F-FF5E-4FF8-A224-50E74C016C34}" presName="thickLine" presStyleLbl="alignNode1" presStyleIdx="12" presStyleCnt="13"/>
      <dgm:spPr/>
    </dgm:pt>
    <dgm:pt modelId="{0CE0BAAD-8F94-49DF-A300-05169B1AFF91}" type="pres">
      <dgm:prSet presAssocID="{876FA80F-FF5E-4FF8-A224-50E74C016C34}" presName="horz1" presStyleCnt="0"/>
      <dgm:spPr/>
    </dgm:pt>
    <dgm:pt modelId="{CA54D291-F711-4C30-A3E3-672106363A0C}" type="pres">
      <dgm:prSet presAssocID="{876FA80F-FF5E-4FF8-A224-50E74C016C34}" presName="tx1" presStyleLbl="revTx" presStyleIdx="12" presStyleCnt="13"/>
      <dgm:spPr/>
      <dgm:t>
        <a:bodyPr/>
        <a:lstStyle/>
        <a:p>
          <a:pPr rtl="1"/>
          <a:endParaRPr lang="ar-SA"/>
        </a:p>
      </dgm:t>
    </dgm:pt>
    <dgm:pt modelId="{FFCB0B17-64D0-4FCB-AA2B-AFA562AC5A8A}" type="pres">
      <dgm:prSet presAssocID="{876FA80F-FF5E-4FF8-A224-50E74C016C34}" presName="vert1" presStyleCnt="0"/>
      <dgm:spPr/>
    </dgm:pt>
  </dgm:ptLst>
  <dgm:cxnLst>
    <dgm:cxn modelId="{2081E0F5-3C12-49F5-8744-5EDC646F2FEA}" type="presOf" srcId="{B42233C3-2D64-44E8-B969-B78902FCB561}" destId="{27D8D580-A9CA-4128-A086-8260874F5A86}" srcOrd="0" destOrd="0" presId="urn:microsoft.com/office/officeart/2008/layout/LinedList"/>
    <dgm:cxn modelId="{2063F471-8810-4C3D-813A-B84E9825B45B}" srcId="{1BC50980-6B86-4830-ABC7-AB180C249F17}" destId="{FE606E3E-1E5A-4046-85A8-90C80BA986C1}" srcOrd="3" destOrd="0" parTransId="{F7D2214A-8437-4BCA-9654-2D69DAAE7978}" sibTransId="{72A50B21-A985-44C3-B86A-1E482915D967}"/>
    <dgm:cxn modelId="{55A41661-50CD-4C73-B352-ECA72AB5C36F}" type="presOf" srcId="{FE606E3E-1E5A-4046-85A8-90C80BA986C1}" destId="{2D876928-F61C-47A6-91AC-605B35FA1EA1}" srcOrd="0" destOrd="0" presId="urn:microsoft.com/office/officeart/2008/layout/LinedList"/>
    <dgm:cxn modelId="{A65AFE36-C10F-4229-9827-1212826AB91F}" srcId="{1BC50980-6B86-4830-ABC7-AB180C249F17}" destId="{90B88F78-9B5B-4E91-972D-DD3F1B05EC32}" srcOrd="8" destOrd="0" parTransId="{8A0F04CE-AA00-42C0-B4C6-8E791342EE5B}" sibTransId="{105DFC33-0E7B-4F85-BD23-F5FF93D4DA21}"/>
    <dgm:cxn modelId="{52BAA2AA-A643-43E4-84DA-83FA73EA45D5}" srcId="{1BC50980-6B86-4830-ABC7-AB180C249F17}" destId="{07715ACA-D8B0-4D86-9B49-ACDC86A4EACB}" srcOrd="7" destOrd="0" parTransId="{0B6DCD3D-C2BF-43A6-B736-FDC6B574BBCB}" sibTransId="{E30D0548-3922-42A1-924C-8D272CE79627}"/>
    <dgm:cxn modelId="{E22DCB56-F4E0-4AAC-B9B9-84473BD825F3}" srcId="{1BC50980-6B86-4830-ABC7-AB180C249F17}" destId="{ED40D513-0A6B-4EF8-A24E-9C8D8AC943F8}" srcOrd="1" destOrd="0" parTransId="{83750023-0A7C-4F66-ACC0-930D990FBCA1}" sibTransId="{B0276CC1-4B02-4F67-AF7A-F8ABF18401F1}"/>
    <dgm:cxn modelId="{C92E5B40-6A73-4985-95B9-698F0AB267AE}" type="presOf" srcId="{876FA80F-FF5E-4FF8-A224-50E74C016C34}" destId="{CA54D291-F711-4C30-A3E3-672106363A0C}" srcOrd="0" destOrd="0" presId="urn:microsoft.com/office/officeart/2008/layout/LinedList"/>
    <dgm:cxn modelId="{34EBEC7B-1290-40B0-9870-5BCC78FA5E8E}" srcId="{1BC50980-6B86-4830-ABC7-AB180C249F17}" destId="{6A5980F4-88E0-43E6-B3E5-E65C62F0888C}" srcOrd="2" destOrd="0" parTransId="{655C26B3-C96C-4E96-9189-6D64A5B03D25}" sibTransId="{51DB87B4-211C-400E-8E61-FCFDB36A0040}"/>
    <dgm:cxn modelId="{90141F1F-2A2A-41F3-B7B9-E680B9E0BD09}" srcId="{1BC50980-6B86-4830-ABC7-AB180C249F17}" destId="{4B7BC025-DD81-408B-936E-CF3F56577C67}" srcOrd="11" destOrd="0" parTransId="{0FA02EA3-8113-4776-9D9F-520EC6111A7F}" sibTransId="{70361359-E499-4A0B-9DAB-0544196B5A58}"/>
    <dgm:cxn modelId="{DE1C7CCD-AFBD-4E8D-8D1D-15A5381F71FC}" srcId="{1BC50980-6B86-4830-ABC7-AB180C249F17}" destId="{45EE9E16-C83C-41C9-9599-F88E329B8301}" srcOrd="6" destOrd="0" parTransId="{124B7722-FFE5-43F7-9D85-54539293BFDE}" sibTransId="{E787CD3D-5B80-4352-9E07-6A4481789E87}"/>
    <dgm:cxn modelId="{6C5BCB7D-BDCD-4908-9A91-153A2354118C}" type="presOf" srcId="{45EE9E16-C83C-41C9-9599-F88E329B8301}" destId="{89AAC96C-8AE3-45C3-B679-EB6E3FC8D071}" srcOrd="0" destOrd="0" presId="urn:microsoft.com/office/officeart/2008/layout/LinedList"/>
    <dgm:cxn modelId="{BE127A52-C337-47B2-AE0C-C4ECDCD6F111}" type="presOf" srcId="{1BC50980-6B86-4830-ABC7-AB180C249F17}" destId="{F23B9690-618D-4D09-8035-423DDB28BBD4}" srcOrd="0" destOrd="0" presId="urn:microsoft.com/office/officeart/2008/layout/LinedList"/>
    <dgm:cxn modelId="{07EB09D0-C118-40E6-A1BD-FA6200320CAD}" srcId="{1BC50980-6B86-4830-ABC7-AB180C249F17}" destId="{876FA80F-FF5E-4FF8-A224-50E74C016C34}" srcOrd="12" destOrd="0" parTransId="{3217464C-9162-44F9-B77D-9B7BBE19FE89}" sibTransId="{5EDD7DFD-B696-4DE6-A7D2-ED5DE8552789}"/>
    <dgm:cxn modelId="{DF809C99-81DD-465F-B2FE-679DE6309B74}" type="presOf" srcId="{90B88F78-9B5B-4E91-972D-DD3F1B05EC32}" destId="{47751F7C-DB80-4FDD-BF6F-23E7A0F225AD}" srcOrd="0" destOrd="0" presId="urn:microsoft.com/office/officeart/2008/layout/LinedList"/>
    <dgm:cxn modelId="{CD42B79D-23D6-4149-B4B9-69124296A512}" type="presOf" srcId="{ED40D513-0A6B-4EF8-A24E-9C8D8AC943F8}" destId="{9046C313-17A9-424B-A2BF-83CFD7CB6E5A}" srcOrd="0" destOrd="0" presId="urn:microsoft.com/office/officeart/2008/layout/LinedList"/>
    <dgm:cxn modelId="{A2C02158-10E3-40C1-BC78-069CBD624CBA}" type="presOf" srcId="{972B9E60-8758-48C1-8090-38F65F7B837B}" destId="{4EA0514F-6CC6-4965-B379-B3FE948B66B2}" srcOrd="0" destOrd="0" presId="urn:microsoft.com/office/officeart/2008/layout/LinedList"/>
    <dgm:cxn modelId="{833FCC7A-EC22-455B-BA8C-AD85B4ADA8F6}" type="presOf" srcId="{302C85E8-A3B5-43F6-952D-771255EAF3F5}" destId="{A4EE93DE-4CFF-46E8-BCC9-AE3903925471}" srcOrd="0" destOrd="0" presId="urn:microsoft.com/office/officeart/2008/layout/LinedList"/>
    <dgm:cxn modelId="{8C747A60-62ED-4CDB-BBFF-D5257A66033C}" srcId="{1BC50980-6B86-4830-ABC7-AB180C249F17}" destId="{D5A1498E-4E19-4E8E-8C87-F6637FC4E27B}" srcOrd="0" destOrd="0" parTransId="{56A3751E-E0B8-43B0-8628-CF85EE1232F7}" sibTransId="{11F53865-C537-425C-9ACB-53BAD6A43977}"/>
    <dgm:cxn modelId="{38CB6ECB-2CE9-4FAB-B682-5FFD0A000D38}" type="presOf" srcId="{D5A1498E-4E19-4E8E-8C87-F6637FC4E27B}" destId="{D99FC520-1F54-4C71-8F46-41382E1DE147}" srcOrd="0" destOrd="0" presId="urn:microsoft.com/office/officeart/2008/layout/LinedList"/>
    <dgm:cxn modelId="{BD944C23-72A1-4DEC-BF17-B025DD075779}" type="presOf" srcId="{6A5980F4-88E0-43E6-B3E5-E65C62F0888C}" destId="{75BC4533-038A-4229-B8FC-5F8A004EDADC}" srcOrd="0" destOrd="0" presId="urn:microsoft.com/office/officeart/2008/layout/LinedList"/>
    <dgm:cxn modelId="{B09A9222-428A-4D3C-A9EE-5024844EFC10}" type="presOf" srcId="{A9D3A496-6AAB-4411-A410-5795FDCD1547}" destId="{8379D73C-9543-40EC-B0E0-8BB7CD6B8518}" srcOrd="0" destOrd="0" presId="urn:microsoft.com/office/officeart/2008/layout/LinedList"/>
    <dgm:cxn modelId="{23E7DD30-1F5F-496E-B25D-76DF96C4CB05}" type="presOf" srcId="{07715ACA-D8B0-4D86-9B49-ACDC86A4EACB}" destId="{8ACE01EA-9819-49B9-A0D4-E4C22EECB3F1}" srcOrd="0" destOrd="0" presId="urn:microsoft.com/office/officeart/2008/layout/LinedList"/>
    <dgm:cxn modelId="{449F97FC-0A2C-4887-BD93-5EFF55C92077}" srcId="{1BC50980-6B86-4830-ABC7-AB180C249F17}" destId="{302C85E8-A3B5-43F6-952D-771255EAF3F5}" srcOrd="4" destOrd="0" parTransId="{FC678773-8EEF-47DA-A4D4-C1C84C91AA55}" sibTransId="{2570E890-7A53-4215-BC4C-82114B52627B}"/>
    <dgm:cxn modelId="{936E202A-7697-498A-B8B0-6A206791142E}" srcId="{1BC50980-6B86-4830-ABC7-AB180C249F17}" destId="{972B9E60-8758-48C1-8090-38F65F7B837B}" srcOrd="9" destOrd="0" parTransId="{E9E75864-D872-43A5-B7F4-E09072BE99DD}" sibTransId="{042613A1-89EC-478D-AC4C-80D857B2FAE6}"/>
    <dgm:cxn modelId="{D32FADFB-9A4A-4C55-B6FE-1356220B5E48}" type="presOf" srcId="{4B7BC025-DD81-408B-936E-CF3F56577C67}" destId="{87B04BF0-A5EC-4785-9E48-D2ADAF4B66A2}" srcOrd="0" destOrd="0" presId="urn:microsoft.com/office/officeart/2008/layout/LinedList"/>
    <dgm:cxn modelId="{CF5EF134-6963-4865-A31C-D09BD032E11C}" srcId="{1BC50980-6B86-4830-ABC7-AB180C249F17}" destId="{B42233C3-2D64-44E8-B969-B78902FCB561}" srcOrd="5" destOrd="0" parTransId="{F6D0BD30-972E-4821-89E1-DDBAED9C458E}" sibTransId="{574B4D43-6705-4172-9622-E4FB8F88C277}"/>
    <dgm:cxn modelId="{DB7489BE-109B-44C0-89BF-A264C33C84F2}" srcId="{1BC50980-6B86-4830-ABC7-AB180C249F17}" destId="{A9D3A496-6AAB-4411-A410-5795FDCD1547}" srcOrd="10" destOrd="0" parTransId="{611E8CC4-87D3-47A5-9CE9-96A80F880F13}" sibTransId="{0946828D-8311-4BAD-9C32-4500A130F7B1}"/>
    <dgm:cxn modelId="{8E22D599-93C0-420E-AB93-7C20B44BCA29}" type="presParOf" srcId="{F23B9690-618D-4D09-8035-423DDB28BBD4}" destId="{DC8DE716-D9C9-4033-9B32-C8D30A8EEB83}" srcOrd="0" destOrd="0" presId="urn:microsoft.com/office/officeart/2008/layout/LinedList"/>
    <dgm:cxn modelId="{49450807-483A-425F-892F-C479BFD7130F}" type="presParOf" srcId="{F23B9690-618D-4D09-8035-423DDB28BBD4}" destId="{3738E400-8FAF-4772-8E7D-0414DB3B68D5}" srcOrd="1" destOrd="0" presId="urn:microsoft.com/office/officeart/2008/layout/LinedList"/>
    <dgm:cxn modelId="{CD714B31-84D6-4D27-89A1-9475D0DC002A}" type="presParOf" srcId="{3738E400-8FAF-4772-8E7D-0414DB3B68D5}" destId="{D99FC520-1F54-4C71-8F46-41382E1DE147}" srcOrd="0" destOrd="0" presId="urn:microsoft.com/office/officeart/2008/layout/LinedList"/>
    <dgm:cxn modelId="{9A63CF03-73C6-4F66-A97B-429B1699F265}" type="presParOf" srcId="{3738E400-8FAF-4772-8E7D-0414DB3B68D5}" destId="{429E77F9-B6DF-40EF-848E-4C2D4E55C086}" srcOrd="1" destOrd="0" presId="urn:microsoft.com/office/officeart/2008/layout/LinedList"/>
    <dgm:cxn modelId="{1FF8DE50-747B-4BBE-8EDF-05E1B2549B5D}" type="presParOf" srcId="{F23B9690-618D-4D09-8035-423DDB28BBD4}" destId="{0400EEF8-8302-4487-A440-B555C63F2181}" srcOrd="2" destOrd="0" presId="urn:microsoft.com/office/officeart/2008/layout/LinedList"/>
    <dgm:cxn modelId="{A7FA261D-C2BD-4FCE-B8F4-B3354A02BBBF}" type="presParOf" srcId="{F23B9690-618D-4D09-8035-423DDB28BBD4}" destId="{DDF65429-2322-46A8-877D-5B93E594A271}" srcOrd="3" destOrd="0" presId="urn:microsoft.com/office/officeart/2008/layout/LinedList"/>
    <dgm:cxn modelId="{FA93E4A6-1CB5-4111-86A1-F08982FBC754}" type="presParOf" srcId="{DDF65429-2322-46A8-877D-5B93E594A271}" destId="{9046C313-17A9-424B-A2BF-83CFD7CB6E5A}" srcOrd="0" destOrd="0" presId="urn:microsoft.com/office/officeart/2008/layout/LinedList"/>
    <dgm:cxn modelId="{B3FC7FD2-B6AC-4BAA-B70A-58BFFDFFF9D5}" type="presParOf" srcId="{DDF65429-2322-46A8-877D-5B93E594A271}" destId="{926D4B8A-C367-432C-A4B6-4583CE897DB9}" srcOrd="1" destOrd="0" presId="urn:microsoft.com/office/officeart/2008/layout/LinedList"/>
    <dgm:cxn modelId="{1DC816F5-441B-4A1F-AB8E-D87F6E390BE3}" type="presParOf" srcId="{F23B9690-618D-4D09-8035-423DDB28BBD4}" destId="{3E327734-0F42-4B13-9655-DDE2855C113D}" srcOrd="4" destOrd="0" presId="urn:microsoft.com/office/officeart/2008/layout/LinedList"/>
    <dgm:cxn modelId="{CB155A4C-2BB3-463A-95E7-3A97FD694254}" type="presParOf" srcId="{F23B9690-618D-4D09-8035-423DDB28BBD4}" destId="{F43B30DB-87CB-4144-A83E-3D419066C8FA}" srcOrd="5" destOrd="0" presId="urn:microsoft.com/office/officeart/2008/layout/LinedList"/>
    <dgm:cxn modelId="{C696DD49-F097-4E76-931A-53C7D99BF767}" type="presParOf" srcId="{F43B30DB-87CB-4144-A83E-3D419066C8FA}" destId="{75BC4533-038A-4229-B8FC-5F8A004EDADC}" srcOrd="0" destOrd="0" presId="urn:microsoft.com/office/officeart/2008/layout/LinedList"/>
    <dgm:cxn modelId="{7178512F-B793-4295-8E01-72940599BC86}" type="presParOf" srcId="{F43B30DB-87CB-4144-A83E-3D419066C8FA}" destId="{47254B1A-8E4B-4357-A276-C37E32A323D3}" srcOrd="1" destOrd="0" presId="urn:microsoft.com/office/officeart/2008/layout/LinedList"/>
    <dgm:cxn modelId="{709B3A81-7F7C-4D69-807A-9BCE68C10EF3}" type="presParOf" srcId="{F23B9690-618D-4D09-8035-423DDB28BBD4}" destId="{20782ED4-4B5E-49E5-938C-73629B0C4182}" srcOrd="6" destOrd="0" presId="urn:microsoft.com/office/officeart/2008/layout/LinedList"/>
    <dgm:cxn modelId="{95802C2A-0BFE-40CF-B238-C5D38DC2F532}" type="presParOf" srcId="{F23B9690-618D-4D09-8035-423DDB28BBD4}" destId="{3953FA25-6D26-43E0-815D-955A9D3A21C2}" srcOrd="7" destOrd="0" presId="urn:microsoft.com/office/officeart/2008/layout/LinedList"/>
    <dgm:cxn modelId="{B2C3F715-8435-4E58-90C3-8F16A66FB630}" type="presParOf" srcId="{3953FA25-6D26-43E0-815D-955A9D3A21C2}" destId="{2D876928-F61C-47A6-91AC-605B35FA1EA1}" srcOrd="0" destOrd="0" presId="urn:microsoft.com/office/officeart/2008/layout/LinedList"/>
    <dgm:cxn modelId="{95ECF8C4-4711-45D1-A87A-05BF84421C00}" type="presParOf" srcId="{3953FA25-6D26-43E0-815D-955A9D3A21C2}" destId="{171476AA-3842-48E6-912B-B4E466DAE941}" srcOrd="1" destOrd="0" presId="urn:microsoft.com/office/officeart/2008/layout/LinedList"/>
    <dgm:cxn modelId="{4C8B9DD8-4474-4663-81BA-4177B207501B}" type="presParOf" srcId="{F23B9690-618D-4D09-8035-423DDB28BBD4}" destId="{DDA30EA6-75D2-4B5B-B46A-9BE1019A4F34}" srcOrd="8" destOrd="0" presId="urn:microsoft.com/office/officeart/2008/layout/LinedList"/>
    <dgm:cxn modelId="{3953E7F7-34FF-41E5-88E3-0CEAE6F19849}" type="presParOf" srcId="{F23B9690-618D-4D09-8035-423DDB28BBD4}" destId="{64107411-7737-487C-92DE-6D04FE206135}" srcOrd="9" destOrd="0" presId="urn:microsoft.com/office/officeart/2008/layout/LinedList"/>
    <dgm:cxn modelId="{0424FB2C-6516-4E4C-989F-47FC38B78A55}" type="presParOf" srcId="{64107411-7737-487C-92DE-6D04FE206135}" destId="{A4EE93DE-4CFF-46E8-BCC9-AE3903925471}" srcOrd="0" destOrd="0" presId="urn:microsoft.com/office/officeart/2008/layout/LinedList"/>
    <dgm:cxn modelId="{22A73D2F-20ED-4631-9F08-D7C032F44179}" type="presParOf" srcId="{64107411-7737-487C-92DE-6D04FE206135}" destId="{826F5B5A-9E68-457A-9CBC-F8DBC27DC95C}" srcOrd="1" destOrd="0" presId="urn:microsoft.com/office/officeart/2008/layout/LinedList"/>
    <dgm:cxn modelId="{12333E91-C49A-497E-A503-A5F2D3351607}" type="presParOf" srcId="{F23B9690-618D-4D09-8035-423DDB28BBD4}" destId="{875B40B4-AAA9-42C4-8DEA-86AEFD3E9F23}" srcOrd="10" destOrd="0" presId="urn:microsoft.com/office/officeart/2008/layout/LinedList"/>
    <dgm:cxn modelId="{38323ABA-C68E-4487-B1A3-1B6D07BA77B4}" type="presParOf" srcId="{F23B9690-618D-4D09-8035-423DDB28BBD4}" destId="{65E45E26-808C-4E1D-A534-C701EC4A4A82}" srcOrd="11" destOrd="0" presId="urn:microsoft.com/office/officeart/2008/layout/LinedList"/>
    <dgm:cxn modelId="{D39137C7-3564-4F94-A1F6-86C7F181DDCD}" type="presParOf" srcId="{65E45E26-808C-4E1D-A534-C701EC4A4A82}" destId="{27D8D580-A9CA-4128-A086-8260874F5A86}" srcOrd="0" destOrd="0" presId="urn:microsoft.com/office/officeart/2008/layout/LinedList"/>
    <dgm:cxn modelId="{24580130-7587-4668-9BCE-2E11E3E069AD}" type="presParOf" srcId="{65E45E26-808C-4E1D-A534-C701EC4A4A82}" destId="{A65E90F3-3A37-47CB-A72A-C5FE9BEB5849}" srcOrd="1" destOrd="0" presId="urn:microsoft.com/office/officeart/2008/layout/LinedList"/>
    <dgm:cxn modelId="{EB1CC5C3-1819-4F26-A72F-DA7D565848F7}" type="presParOf" srcId="{F23B9690-618D-4D09-8035-423DDB28BBD4}" destId="{25579801-F0A3-47B5-8DBB-555C4498CECC}" srcOrd="12" destOrd="0" presId="urn:microsoft.com/office/officeart/2008/layout/LinedList"/>
    <dgm:cxn modelId="{3F7FB6C8-E693-4CC7-8964-B04C9249E897}" type="presParOf" srcId="{F23B9690-618D-4D09-8035-423DDB28BBD4}" destId="{952AFFAA-2C4F-4501-9099-EE8F61AF607F}" srcOrd="13" destOrd="0" presId="urn:microsoft.com/office/officeart/2008/layout/LinedList"/>
    <dgm:cxn modelId="{6DA688F2-FA57-4066-AFB4-C300934DBFBF}" type="presParOf" srcId="{952AFFAA-2C4F-4501-9099-EE8F61AF607F}" destId="{89AAC96C-8AE3-45C3-B679-EB6E3FC8D071}" srcOrd="0" destOrd="0" presId="urn:microsoft.com/office/officeart/2008/layout/LinedList"/>
    <dgm:cxn modelId="{CE86B1D1-D1C6-4074-AC6E-D5DED2E4DCBA}" type="presParOf" srcId="{952AFFAA-2C4F-4501-9099-EE8F61AF607F}" destId="{C9486830-7329-446F-B3CE-B04489A47E4B}" srcOrd="1" destOrd="0" presId="urn:microsoft.com/office/officeart/2008/layout/LinedList"/>
    <dgm:cxn modelId="{9076BE36-1D15-4851-9940-B7C09AA27155}" type="presParOf" srcId="{F23B9690-618D-4D09-8035-423DDB28BBD4}" destId="{9568AE43-33AC-45A7-A4CA-B4FF6C0799CD}" srcOrd="14" destOrd="0" presId="urn:microsoft.com/office/officeart/2008/layout/LinedList"/>
    <dgm:cxn modelId="{CE12404D-B1BA-4821-9EAB-ABC04CE2B465}" type="presParOf" srcId="{F23B9690-618D-4D09-8035-423DDB28BBD4}" destId="{38AB3A40-BBD5-4689-B663-9C12C70E5B32}" srcOrd="15" destOrd="0" presId="urn:microsoft.com/office/officeart/2008/layout/LinedList"/>
    <dgm:cxn modelId="{181C319F-2D86-43F1-8C09-0831CC316AC5}" type="presParOf" srcId="{38AB3A40-BBD5-4689-B663-9C12C70E5B32}" destId="{8ACE01EA-9819-49B9-A0D4-E4C22EECB3F1}" srcOrd="0" destOrd="0" presId="urn:microsoft.com/office/officeart/2008/layout/LinedList"/>
    <dgm:cxn modelId="{98CF24B2-2B2B-475D-9943-47F7AC004DF8}" type="presParOf" srcId="{38AB3A40-BBD5-4689-B663-9C12C70E5B32}" destId="{856F96EE-1995-4242-8F7A-4B9732DEE841}" srcOrd="1" destOrd="0" presId="urn:microsoft.com/office/officeart/2008/layout/LinedList"/>
    <dgm:cxn modelId="{C35B93D1-575D-486F-B474-FF0860A5290A}" type="presParOf" srcId="{F23B9690-618D-4D09-8035-423DDB28BBD4}" destId="{8E14189E-5A1B-4B73-BF35-FEEF6588C134}" srcOrd="16" destOrd="0" presId="urn:microsoft.com/office/officeart/2008/layout/LinedList"/>
    <dgm:cxn modelId="{D26549CB-532B-4A94-B36D-92420A923663}" type="presParOf" srcId="{F23B9690-618D-4D09-8035-423DDB28BBD4}" destId="{64A5A03A-6308-4CFD-A77C-91DD6000A738}" srcOrd="17" destOrd="0" presId="urn:microsoft.com/office/officeart/2008/layout/LinedList"/>
    <dgm:cxn modelId="{77F807BF-C0FE-44C7-8E00-24700A684702}" type="presParOf" srcId="{64A5A03A-6308-4CFD-A77C-91DD6000A738}" destId="{47751F7C-DB80-4FDD-BF6F-23E7A0F225AD}" srcOrd="0" destOrd="0" presId="urn:microsoft.com/office/officeart/2008/layout/LinedList"/>
    <dgm:cxn modelId="{73241D46-4102-460C-936D-CAE9ADD684F0}" type="presParOf" srcId="{64A5A03A-6308-4CFD-A77C-91DD6000A738}" destId="{DD222D8D-21A0-46B0-9D07-57C1A0CB8CBB}" srcOrd="1" destOrd="0" presId="urn:microsoft.com/office/officeart/2008/layout/LinedList"/>
    <dgm:cxn modelId="{078C918C-5789-477A-9BF0-1A0B0DD4E05F}" type="presParOf" srcId="{F23B9690-618D-4D09-8035-423DDB28BBD4}" destId="{12AA98DA-5F01-4269-A845-180AC3AF3EAE}" srcOrd="18" destOrd="0" presId="urn:microsoft.com/office/officeart/2008/layout/LinedList"/>
    <dgm:cxn modelId="{C001FEBF-BF6D-4EFD-8559-C7B02F1A56F0}" type="presParOf" srcId="{F23B9690-618D-4D09-8035-423DDB28BBD4}" destId="{34B2B41E-A2D0-46A4-B5FE-C3604284A004}" srcOrd="19" destOrd="0" presId="urn:microsoft.com/office/officeart/2008/layout/LinedList"/>
    <dgm:cxn modelId="{FDAB8FA4-DB2D-4A3B-8251-788DA1B12EDD}" type="presParOf" srcId="{34B2B41E-A2D0-46A4-B5FE-C3604284A004}" destId="{4EA0514F-6CC6-4965-B379-B3FE948B66B2}" srcOrd="0" destOrd="0" presId="urn:microsoft.com/office/officeart/2008/layout/LinedList"/>
    <dgm:cxn modelId="{47CD47FD-27BC-496D-9E9E-0B7EF9D66A37}" type="presParOf" srcId="{34B2B41E-A2D0-46A4-B5FE-C3604284A004}" destId="{D6F06750-B29E-4BB0-8728-5E3C1C92829D}" srcOrd="1" destOrd="0" presId="urn:microsoft.com/office/officeart/2008/layout/LinedList"/>
    <dgm:cxn modelId="{C0F478D2-B098-43D8-9136-0206C2E5072B}" type="presParOf" srcId="{F23B9690-618D-4D09-8035-423DDB28BBD4}" destId="{7B763D8B-5A7B-4E07-83BE-8833BBD80814}" srcOrd="20" destOrd="0" presId="urn:microsoft.com/office/officeart/2008/layout/LinedList"/>
    <dgm:cxn modelId="{71CB5869-5825-48F3-9039-B18943BB09A6}" type="presParOf" srcId="{F23B9690-618D-4D09-8035-423DDB28BBD4}" destId="{B3775B11-E5C4-4DC2-B344-4CC133D84888}" srcOrd="21" destOrd="0" presId="urn:microsoft.com/office/officeart/2008/layout/LinedList"/>
    <dgm:cxn modelId="{9278AD17-CFDA-41A0-828B-E0876F22471B}" type="presParOf" srcId="{B3775B11-E5C4-4DC2-B344-4CC133D84888}" destId="{8379D73C-9543-40EC-B0E0-8BB7CD6B8518}" srcOrd="0" destOrd="0" presId="urn:microsoft.com/office/officeart/2008/layout/LinedList"/>
    <dgm:cxn modelId="{6B7BD86D-611C-42A2-A304-B47E4F41D3E1}" type="presParOf" srcId="{B3775B11-E5C4-4DC2-B344-4CC133D84888}" destId="{2975F3D3-6035-4229-985D-C18AC0A50B3F}" srcOrd="1" destOrd="0" presId="urn:microsoft.com/office/officeart/2008/layout/LinedList"/>
    <dgm:cxn modelId="{6C75B32E-E9AD-4C33-987C-57C9BC9B77ED}" type="presParOf" srcId="{F23B9690-618D-4D09-8035-423DDB28BBD4}" destId="{718D45C6-74F6-4B10-8F6B-27DF8BAFA968}" srcOrd="22" destOrd="0" presId="urn:microsoft.com/office/officeart/2008/layout/LinedList"/>
    <dgm:cxn modelId="{1E1809FA-103C-4E2F-A6AA-3A5642D03E47}" type="presParOf" srcId="{F23B9690-618D-4D09-8035-423DDB28BBD4}" destId="{990733E1-CB3C-4804-9119-EA138415754D}" srcOrd="23" destOrd="0" presId="urn:microsoft.com/office/officeart/2008/layout/LinedList"/>
    <dgm:cxn modelId="{E0F1EB8A-2D4F-4D48-A56D-9F064D115F13}" type="presParOf" srcId="{990733E1-CB3C-4804-9119-EA138415754D}" destId="{87B04BF0-A5EC-4785-9E48-D2ADAF4B66A2}" srcOrd="0" destOrd="0" presId="urn:microsoft.com/office/officeart/2008/layout/LinedList"/>
    <dgm:cxn modelId="{899FAB69-3E88-4CF7-BFD3-15EB705009DB}" type="presParOf" srcId="{990733E1-CB3C-4804-9119-EA138415754D}" destId="{984FD108-FD75-4513-8EE6-D645F4686DEB}" srcOrd="1" destOrd="0" presId="urn:microsoft.com/office/officeart/2008/layout/LinedList"/>
    <dgm:cxn modelId="{BA3343FA-C600-4B30-8C00-C5E33B0C4C9C}" type="presParOf" srcId="{F23B9690-618D-4D09-8035-423DDB28BBD4}" destId="{778CB2F0-4978-47D0-928B-F31F3F464B90}" srcOrd="24" destOrd="0" presId="urn:microsoft.com/office/officeart/2008/layout/LinedList"/>
    <dgm:cxn modelId="{E0D8B469-E1BC-417E-B4AD-87BC384F4708}" type="presParOf" srcId="{F23B9690-618D-4D09-8035-423DDB28BBD4}" destId="{0CE0BAAD-8F94-49DF-A300-05169B1AFF91}" srcOrd="25" destOrd="0" presId="urn:microsoft.com/office/officeart/2008/layout/LinedList"/>
    <dgm:cxn modelId="{8BF99798-CF52-49D9-AB4E-2EDB6F781C38}" type="presParOf" srcId="{0CE0BAAD-8F94-49DF-A300-05169B1AFF91}" destId="{CA54D291-F711-4C30-A3E3-672106363A0C}" srcOrd="0" destOrd="0" presId="urn:microsoft.com/office/officeart/2008/layout/LinedList"/>
    <dgm:cxn modelId="{2C05B93B-86DC-4D7E-90B8-5F354954566A}" type="presParOf" srcId="{0CE0BAAD-8F94-49DF-A300-05169B1AFF91}" destId="{FFCB0B17-64D0-4FCB-AA2B-AFA562AC5A8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C50980-6B86-4830-ABC7-AB180C249F17}" type="doc">
      <dgm:prSet loTypeId="urn:microsoft.com/office/officeart/2008/layout/LinedList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A1498E-4E19-4E8E-8C87-F6637FC4E27B}">
      <dgm:prSet/>
      <dgm:spPr/>
      <dgm:t>
        <a:bodyPr/>
        <a:lstStyle/>
        <a:p>
          <a:pPr rtl="1"/>
          <a:r>
            <a:rPr lang="ar-SA" b="1" dirty="0" smtClean="0"/>
            <a:t>رابعاً: المحددات الحضارية للسلوك </a:t>
          </a:r>
          <a:r>
            <a:rPr lang="ar-SA" b="1" dirty="0" err="1" smtClean="0"/>
            <a:t>التنظيمى</a:t>
          </a:r>
          <a:r>
            <a:rPr lang="ar-SA" b="1" dirty="0" smtClean="0"/>
            <a:t> :</a:t>
          </a:r>
          <a:endParaRPr lang="en-US" dirty="0"/>
        </a:p>
      </dgm:t>
    </dgm:pt>
    <dgm:pt modelId="{56A3751E-E0B8-43B0-8628-CF85EE1232F7}" type="par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11F53865-C537-425C-9ACB-53BAD6A43977}" type="sibTrans" cxnId="{8C747A60-62ED-4CDB-BBFF-D5257A66033C}">
      <dgm:prSet/>
      <dgm:spPr/>
      <dgm:t>
        <a:bodyPr/>
        <a:lstStyle/>
        <a:p>
          <a:pPr rtl="1"/>
          <a:endParaRPr lang="ar-SA"/>
        </a:p>
      </dgm:t>
    </dgm:pt>
    <dgm:pt modelId="{7DA0785C-50C3-419A-94FD-A88313FD0710}">
      <dgm:prSet/>
      <dgm:spPr/>
      <dgm:t>
        <a:bodyPr/>
        <a:lstStyle/>
        <a:p>
          <a:pPr rtl="1"/>
          <a:r>
            <a:rPr lang="ar-SA" smtClean="0"/>
            <a:t>الثقافة التنظيمية.</a:t>
          </a:r>
          <a:endParaRPr lang="en-US"/>
        </a:p>
      </dgm:t>
    </dgm:pt>
    <dgm:pt modelId="{FCF9C276-774E-40B5-A441-5CE511882E7F}" type="parTrans" cxnId="{76ED344F-D1DC-464E-B9C2-9C3A9048B421}">
      <dgm:prSet/>
      <dgm:spPr/>
      <dgm:t>
        <a:bodyPr/>
        <a:lstStyle/>
        <a:p>
          <a:pPr rtl="1"/>
          <a:endParaRPr lang="ar-SA"/>
        </a:p>
      </dgm:t>
    </dgm:pt>
    <dgm:pt modelId="{26B23204-D0DE-491F-A0BC-BEAD7FB2EF88}" type="sibTrans" cxnId="{76ED344F-D1DC-464E-B9C2-9C3A9048B421}">
      <dgm:prSet/>
      <dgm:spPr/>
      <dgm:t>
        <a:bodyPr/>
        <a:lstStyle/>
        <a:p>
          <a:pPr rtl="1"/>
          <a:endParaRPr lang="ar-SA"/>
        </a:p>
      </dgm:t>
    </dgm:pt>
    <dgm:pt modelId="{94A8702A-0B7D-4A9C-9DAB-73BB6E99665B}">
      <dgm:prSet/>
      <dgm:spPr/>
      <dgm:t>
        <a:bodyPr/>
        <a:lstStyle/>
        <a:p>
          <a:pPr rtl="1"/>
          <a:r>
            <a:rPr lang="ar-SA" b="1" smtClean="0"/>
            <a:t>خامساً : المحددات الإدارية للسلوك التنظيمى:</a:t>
          </a:r>
          <a:endParaRPr lang="en-US"/>
        </a:p>
      </dgm:t>
    </dgm:pt>
    <dgm:pt modelId="{4F56E741-81B6-4BDA-98D4-F814F7481E8F}" type="parTrans" cxnId="{12CA4E9E-E20E-45B2-B0C5-3C82A01404A2}">
      <dgm:prSet/>
      <dgm:spPr/>
      <dgm:t>
        <a:bodyPr/>
        <a:lstStyle/>
        <a:p>
          <a:pPr rtl="1"/>
          <a:endParaRPr lang="ar-SA"/>
        </a:p>
      </dgm:t>
    </dgm:pt>
    <dgm:pt modelId="{50CD5BA1-60E7-4A67-8070-B0B7DC678BB4}" type="sibTrans" cxnId="{12CA4E9E-E20E-45B2-B0C5-3C82A01404A2}">
      <dgm:prSet/>
      <dgm:spPr/>
      <dgm:t>
        <a:bodyPr/>
        <a:lstStyle/>
        <a:p>
          <a:pPr rtl="1"/>
          <a:endParaRPr lang="ar-SA"/>
        </a:p>
      </dgm:t>
    </dgm:pt>
    <dgm:pt modelId="{EED80C84-7771-427D-A8F3-D1C63052A611}">
      <dgm:prSet/>
      <dgm:spPr/>
      <dgm:t>
        <a:bodyPr/>
        <a:lstStyle/>
        <a:p>
          <a:pPr rtl="1"/>
          <a:r>
            <a:rPr lang="ar-SA" smtClean="0"/>
            <a:t>القيادة .</a:t>
          </a:r>
          <a:endParaRPr lang="en-US"/>
        </a:p>
      </dgm:t>
    </dgm:pt>
    <dgm:pt modelId="{13FCFB6F-CD06-44E1-976D-5C372D7DF199}" type="parTrans" cxnId="{0AB48922-7FEE-474F-8EF8-66E136D03F5C}">
      <dgm:prSet/>
      <dgm:spPr/>
      <dgm:t>
        <a:bodyPr/>
        <a:lstStyle/>
        <a:p>
          <a:pPr rtl="1"/>
          <a:endParaRPr lang="ar-SA"/>
        </a:p>
      </dgm:t>
    </dgm:pt>
    <dgm:pt modelId="{0BF9235F-0D0C-4922-9A9B-CC93B299B6C6}" type="sibTrans" cxnId="{0AB48922-7FEE-474F-8EF8-66E136D03F5C}">
      <dgm:prSet/>
      <dgm:spPr/>
      <dgm:t>
        <a:bodyPr/>
        <a:lstStyle/>
        <a:p>
          <a:pPr rtl="1"/>
          <a:endParaRPr lang="ar-SA"/>
        </a:p>
      </dgm:t>
    </dgm:pt>
    <dgm:pt modelId="{FE7A5DFD-7A4D-4418-A577-8D9D0F83C5C7}">
      <dgm:prSet/>
      <dgm:spPr/>
      <dgm:t>
        <a:bodyPr/>
        <a:lstStyle/>
        <a:p>
          <a:pPr rtl="1"/>
          <a:r>
            <a:rPr lang="ar-SA" smtClean="0"/>
            <a:t>الاتصالات.</a:t>
          </a:r>
          <a:endParaRPr lang="en-US"/>
        </a:p>
      </dgm:t>
    </dgm:pt>
    <dgm:pt modelId="{D2C2A023-25AE-4040-8A02-684F0ECA3A90}" type="parTrans" cxnId="{7420A57E-0CC0-41B9-A5C1-82DD73CD7DAD}">
      <dgm:prSet/>
      <dgm:spPr/>
      <dgm:t>
        <a:bodyPr/>
        <a:lstStyle/>
        <a:p>
          <a:pPr rtl="1"/>
          <a:endParaRPr lang="ar-SA"/>
        </a:p>
      </dgm:t>
    </dgm:pt>
    <dgm:pt modelId="{BCE8F5EC-69F6-4B3F-A580-050A6BCB0013}" type="sibTrans" cxnId="{7420A57E-0CC0-41B9-A5C1-82DD73CD7DAD}">
      <dgm:prSet/>
      <dgm:spPr/>
      <dgm:t>
        <a:bodyPr/>
        <a:lstStyle/>
        <a:p>
          <a:pPr rtl="1"/>
          <a:endParaRPr lang="ar-SA"/>
        </a:p>
      </dgm:t>
    </dgm:pt>
    <dgm:pt modelId="{BC1BF4DC-3CC9-4F96-B61C-F130CBFAF927}">
      <dgm:prSet/>
      <dgm:spPr/>
      <dgm:t>
        <a:bodyPr/>
        <a:lstStyle/>
        <a:p>
          <a:pPr rtl="1"/>
          <a:r>
            <a:rPr lang="ar-SA" smtClean="0"/>
            <a:t>إتخاذ القرارات.</a:t>
          </a:r>
          <a:endParaRPr lang="en-US"/>
        </a:p>
      </dgm:t>
    </dgm:pt>
    <dgm:pt modelId="{0776DC32-B22C-4E84-B2DA-390214A6E031}" type="parTrans" cxnId="{323EC79E-4141-462F-8AE8-1040BD1DBA4D}">
      <dgm:prSet/>
      <dgm:spPr/>
      <dgm:t>
        <a:bodyPr/>
        <a:lstStyle/>
        <a:p>
          <a:pPr rtl="1"/>
          <a:endParaRPr lang="ar-SA"/>
        </a:p>
      </dgm:t>
    </dgm:pt>
    <dgm:pt modelId="{88190A99-9BF6-4F33-BEFE-FE1FB4B86757}" type="sibTrans" cxnId="{323EC79E-4141-462F-8AE8-1040BD1DBA4D}">
      <dgm:prSet/>
      <dgm:spPr/>
      <dgm:t>
        <a:bodyPr/>
        <a:lstStyle/>
        <a:p>
          <a:pPr rtl="1"/>
          <a:endParaRPr lang="ar-SA"/>
        </a:p>
      </dgm:t>
    </dgm:pt>
    <dgm:pt modelId="{07253EEE-109E-48C0-9750-CC2C2BFD0F34}">
      <dgm:prSet/>
      <dgm:spPr/>
      <dgm:t>
        <a:bodyPr/>
        <a:lstStyle/>
        <a:p>
          <a:pPr rtl="1"/>
          <a:r>
            <a:rPr lang="ar-SA" b="1" dirty="0" smtClean="0"/>
            <a:t>سادسا: المحددات البيئية للسلوك </a:t>
          </a:r>
          <a:r>
            <a:rPr lang="ar-SA" b="1" dirty="0" err="1" smtClean="0"/>
            <a:t>التنظيمى</a:t>
          </a:r>
          <a:r>
            <a:rPr lang="ar-SA" b="1" dirty="0" smtClean="0"/>
            <a:t>:</a:t>
          </a:r>
          <a:endParaRPr lang="en-US" dirty="0"/>
        </a:p>
      </dgm:t>
    </dgm:pt>
    <dgm:pt modelId="{C1C81051-ADC7-4E1E-B562-76030C2C5B26}" type="parTrans" cxnId="{9A03531E-7273-46A4-AA50-75C0DDA6FBBA}">
      <dgm:prSet/>
      <dgm:spPr/>
      <dgm:t>
        <a:bodyPr/>
        <a:lstStyle/>
        <a:p>
          <a:pPr rtl="1"/>
          <a:endParaRPr lang="ar-SA"/>
        </a:p>
      </dgm:t>
    </dgm:pt>
    <dgm:pt modelId="{E432320D-E9FA-4948-B863-0ED6E1F226E8}" type="sibTrans" cxnId="{9A03531E-7273-46A4-AA50-75C0DDA6FBBA}">
      <dgm:prSet/>
      <dgm:spPr/>
      <dgm:t>
        <a:bodyPr/>
        <a:lstStyle/>
        <a:p>
          <a:pPr rtl="1"/>
          <a:endParaRPr lang="ar-SA"/>
        </a:p>
      </dgm:t>
    </dgm:pt>
    <dgm:pt modelId="{B4F50712-7E76-43A3-B942-6E30DF302FB9}">
      <dgm:prSet/>
      <dgm:spPr/>
      <dgm:t>
        <a:bodyPr/>
        <a:lstStyle/>
        <a:p>
          <a:pPr rtl="1"/>
          <a:r>
            <a:rPr lang="ar-SA" smtClean="0"/>
            <a:t>الصراع التنظيمي.</a:t>
          </a:r>
          <a:endParaRPr lang="en-US"/>
        </a:p>
      </dgm:t>
    </dgm:pt>
    <dgm:pt modelId="{51372E23-41D2-46BE-808E-DB002ED38A5E}" type="parTrans" cxnId="{419AB960-4DD8-40A8-892B-3088E5D48C9C}">
      <dgm:prSet/>
      <dgm:spPr/>
      <dgm:t>
        <a:bodyPr/>
        <a:lstStyle/>
        <a:p>
          <a:pPr rtl="1"/>
          <a:endParaRPr lang="ar-SA"/>
        </a:p>
      </dgm:t>
    </dgm:pt>
    <dgm:pt modelId="{60AC4758-6127-4772-B321-27B896383743}" type="sibTrans" cxnId="{419AB960-4DD8-40A8-892B-3088E5D48C9C}">
      <dgm:prSet/>
      <dgm:spPr/>
      <dgm:t>
        <a:bodyPr/>
        <a:lstStyle/>
        <a:p>
          <a:pPr rtl="1"/>
          <a:endParaRPr lang="ar-SA"/>
        </a:p>
      </dgm:t>
    </dgm:pt>
    <dgm:pt modelId="{F4939DA6-DE0F-40BE-AEFC-9E4F4885AF89}">
      <dgm:prSet/>
      <dgm:spPr/>
      <dgm:t>
        <a:bodyPr/>
        <a:lstStyle/>
        <a:p>
          <a:pPr rtl="1"/>
          <a:r>
            <a:rPr lang="ar-SA" smtClean="0"/>
            <a:t>البيئة التنظيمية.</a:t>
          </a:r>
          <a:endParaRPr lang="en-US"/>
        </a:p>
      </dgm:t>
    </dgm:pt>
    <dgm:pt modelId="{E20328E7-F470-4099-8136-7B6FB4211406}" type="parTrans" cxnId="{A68F3E64-FE70-49A8-82D4-3863621837DF}">
      <dgm:prSet/>
      <dgm:spPr/>
      <dgm:t>
        <a:bodyPr/>
        <a:lstStyle/>
        <a:p>
          <a:pPr rtl="1"/>
          <a:endParaRPr lang="ar-SA"/>
        </a:p>
      </dgm:t>
    </dgm:pt>
    <dgm:pt modelId="{2A17B8D7-ED57-4071-96EB-D2FDA4C00C24}" type="sibTrans" cxnId="{A68F3E64-FE70-49A8-82D4-3863621837DF}">
      <dgm:prSet/>
      <dgm:spPr/>
      <dgm:t>
        <a:bodyPr/>
        <a:lstStyle/>
        <a:p>
          <a:pPr rtl="1"/>
          <a:endParaRPr lang="ar-SA"/>
        </a:p>
      </dgm:t>
    </dgm:pt>
    <dgm:pt modelId="{6B20AD41-3FB0-4591-9553-29BAC122592C}">
      <dgm:prSet/>
      <dgm:spPr/>
      <dgm:t>
        <a:bodyPr/>
        <a:lstStyle/>
        <a:p>
          <a:pPr rtl="1"/>
          <a:r>
            <a:rPr lang="ar-SA" smtClean="0"/>
            <a:t>ضغوط العمل.</a:t>
          </a:r>
          <a:endParaRPr lang="en-US"/>
        </a:p>
      </dgm:t>
    </dgm:pt>
    <dgm:pt modelId="{87721AE3-0029-454C-A90A-5ED4294E8F0C}" type="parTrans" cxnId="{ECC2B3EA-1E8B-482E-8E31-CD126D505FEF}">
      <dgm:prSet/>
      <dgm:spPr/>
      <dgm:t>
        <a:bodyPr/>
        <a:lstStyle/>
        <a:p>
          <a:pPr rtl="1"/>
          <a:endParaRPr lang="ar-SA"/>
        </a:p>
      </dgm:t>
    </dgm:pt>
    <dgm:pt modelId="{1801FC6F-4CA5-4025-99E7-FB2BD52C9660}" type="sibTrans" cxnId="{ECC2B3EA-1E8B-482E-8E31-CD126D505FEF}">
      <dgm:prSet/>
      <dgm:spPr/>
      <dgm:t>
        <a:bodyPr/>
        <a:lstStyle/>
        <a:p>
          <a:pPr rtl="1"/>
          <a:endParaRPr lang="ar-SA"/>
        </a:p>
      </dgm:t>
    </dgm:pt>
    <dgm:pt modelId="{018A1E98-4D23-4A35-8BD3-707CD144CE68}">
      <dgm:prSet/>
      <dgm:spPr/>
      <dgm:t>
        <a:bodyPr/>
        <a:lstStyle/>
        <a:p>
          <a:pPr rtl="1"/>
          <a:r>
            <a:rPr lang="ar-SA" smtClean="0"/>
            <a:t>الإبداع التنظيمى.</a:t>
          </a:r>
          <a:endParaRPr lang="en-US"/>
        </a:p>
      </dgm:t>
    </dgm:pt>
    <dgm:pt modelId="{D527F159-7029-4405-AFE9-492B96D3EE68}" type="parTrans" cxnId="{D2C4F574-B98D-4D48-98C5-FE666A374958}">
      <dgm:prSet/>
      <dgm:spPr/>
      <dgm:t>
        <a:bodyPr/>
        <a:lstStyle/>
        <a:p>
          <a:pPr rtl="1"/>
          <a:endParaRPr lang="ar-SA"/>
        </a:p>
      </dgm:t>
    </dgm:pt>
    <dgm:pt modelId="{CA9B5F56-A18A-4DB1-8A07-41EB4BAE78BF}" type="sibTrans" cxnId="{D2C4F574-B98D-4D48-98C5-FE666A374958}">
      <dgm:prSet/>
      <dgm:spPr/>
      <dgm:t>
        <a:bodyPr/>
        <a:lstStyle/>
        <a:p>
          <a:pPr rtl="1"/>
          <a:endParaRPr lang="ar-SA"/>
        </a:p>
      </dgm:t>
    </dgm:pt>
    <dgm:pt modelId="{8A13B340-63D9-4F7F-ADBD-14CF3AC5D4A0}">
      <dgm:prSet/>
      <dgm:spPr/>
      <dgm:t>
        <a:bodyPr/>
        <a:lstStyle/>
        <a:p>
          <a:pPr rtl="1"/>
          <a:r>
            <a:rPr lang="ar-SA" smtClean="0"/>
            <a:t>التطوير التنظيمى.</a:t>
          </a:r>
          <a:endParaRPr lang="en-US"/>
        </a:p>
      </dgm:t>
    </dgm:pt>
    <dgm:pt modelId="{20045907-577F-4455-B619-8369891FDF76}" type="parTrans" cxnId="{5A0C60DA-02AC-4F44-B3DB-C79CFE3B0904}">
      <dgm:prSet/>
      <dgm:spPr/>
      <dgm:t>
        <a:bodyPr/>
        <a:lstStyle/>
        <a:p>
          <a:pPr rtl="1"/>
          <a:endParaRPr lang="ar-SA"/>
        </a:p>
      </dgm:t>
    </dgm:pt>
    <dgm:pt modelId="{0781E66F-83CD-4B1E-9A21-E9A771998110}" type="sibTrans" cxnId="{5A0C60DA-02AC-4F44-B3DB-C79CFE3B0904}">
      <dgm:prSet/>
      <dgm:spPr/>
      <dgm:t>
        <a:bodyPr/>
        <a:lstStyle/>
        <a:p>
          <a:pPr rtl="1"/>
          <a:endParaRPr lang="ar-SA"/>
        </a:p>
      </dgm:t>
    </dgm:pt>
    <dgm:pt modelId="{F23B9690-618D-4D09-8035-423DDB28BBD4}" type="pres">
      <dgm:prSet presAssocID="{1BC50980-6B86-4830-ABC7-AB180C249F1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C8DE716-D9C9-4033-9B32-C8D30A8EEB83}" type="pres">
      <dgm:prSet presAssocID="{D5A1498E-4E19-4E8E-8C87-F6637FC4E27B}" presName="thickLine" presStyleLbl="alignNode1" presStyleIdx="0" presStyleCnt="12"/>
      <dgm:spPr/>
    </dgm:pt>
    <dgm:pt modelId="{3738E400-8FAF-4772-8E7D-0414DB3B68D5}" type="pres">
      <dgm:prSet presAssocID="{D5A1498E-4E19-4E8E-8C87-F6637FC4E27B}" presName="horz1" presStyleCnt="0"/>
      <dgm:spPr/>
    </dgm:pt>
    <dgm:pt modelId="{D99FC520-1F54-4C71-8F46-41382E1DE147}" type="pres">
      <dgm:prSet presAssocID="{D5A1498E-4E19-4E8E-8C87-F6637FC4E27B}" presName="tx1" presStyleLbl="revTx" presStyleIdx="0" presStyleCnt="12"/>
      <dgm:spPr/>
      <dgm:t>
        <a:bodyPr/>
        <a:lstStyle/>
        <a:p>
          <a:pPr rtl="1"/>
          <a:endParaRPr lang="ar-SA"/>
        </a:p>
      </dgm:t>
    </dgm:pt>
    <dgm:pt modelId="{429E77F9-B6DF-40EF-848E-4C2D4E55C086}" type="pres">
      <dgm:prSet presAssocID="{D5A1498E-4E19-4E8E-8C87-F6637FC4E27B}" presName="vert1" presStyleCnt="0"/>
      <dgm:spPr/>
    </dgm:pt>
    <dgm:pt modelId="{2FCE99BF-34D3-4884-B75E-3B26051F394F}" type="pres">
      <dgm:prSet presAssocID="{7DA0785C-50C3-419A-94FD-A88313FD0710}" presName="thickLine" presStyleLbl="alignNode1" presStyleIdx="1" presStyleCnt="12"/>
      <dgm:spPr/>
    </dgm:pt>
    <dgm:pt modelId="{21748CA3-4F8B-4A42-A070-3BC359ADDB03}" type="pres">
      <dgm:prSet presAssocID="{7DA0785C-50C3-419A-94FD-A88313FD0710}" presName="horz1" presStyleCnt="0"/>
      <dgm:spPr/>
    </dgm:pt>
    <dgm:pt modelId="{8B688D05-6B30-46C6-8E23-9D15AFEF6E0A}" type="pres">
      <dgm:prSet presAssocID="{7DA0785C-50C3-419A-94FD-A88313FD0710}" presName="tx1" presStyleLbl="revTx" presStyleIdx="1" presStyleCnt="12"/>
      <dgm:spPr/>
      <dgm:t>
        <a:bodyPr/>
        <a:lstStyle/>
        <a:p>
          <a:pPr rtl="1"/>
          <a:endParaRPr lang="ar-SA"/>
        </a:p>
      </dgm:t>
    </dgm:pt>
    <dgm:pt modelId="{2DEAC740-1D74-4FEF-93AA-DA80A1D6685F}" type="pres">
      <dgm:prSet presAssocID="{7DA0785C-50C3-419A-94FD-A88313FD0710}" presName="vert1" presStyleCnt="0"/>
      <dgm:spPr/>
    </dgm:pt>
    <dgm:pt modelId="{77FF9004-225F-4C3E-8F67-556B1920AC22}" type="pres">
      <dgm:prSet presAssocID="{94A8702A-0B7D-4A9C-9DAB-73BB6E99665B}" presName="thickLine" presStyleLbl="alignNode1" presStyleIdx="2" presStyleCnt="12"/>
      <dgm:spPr/>
    </dgm:pt>
    <dgm:pt modelId="{3BCE4F58-1CDA-418E-9ACB-E19FCC7E24C4}" type="pres">
      <dgm:prSet presAssocID="{94A8702A-0B7D-4A9C-9DAB-73BB6E99665B}" presName="horz1" presStyleCnt="0"/>
      <dgm:spPr/>
    </dgm:pt>
    <dgm:pt modelId="{20EE0ACA-8EAF-4CAA-A822-A9914E019739}" type="pres">
      <dgm:prSet presAssocID="{94A8702A-0B7D-4A9C-9DAB-73BB6E99665B}" presName="tx1" presStyleLbl="revTx" presStyleIdx="2" presStyleCnt="12"/>
      <dgm:spPr/>
      <dgm:t>
        <a:bodyPr/>
        <a:lstStyle/>
        <a:p>
          <a:pPr rtl="1"/>
          <a:endParaRPr lang="ar-SA"/>
        </a:p>
      </dgm:t>
    </dgm:pt>
    <dgm:pt modelId="{9AE13EFA-375E-44A4-8B30-F877C5BC6F66}" type="pres">
      <dgm:prSet presAssocID="{94A8702A-0B7D-4A9C-9DAB-73BB6E99665B}" presName="vert1" presStyleCnt="0"/>
      <dgm:spPr/>
    </dgm:pt>
    <dgm:pt modelId="{DAC9D28E-1EDC-4C63-958D-C4E8F2F77157}" type="pres">
      <dgm:prSet presAssocID="{EED80C84-7771-427D-A8F3-D1C63052A611}" presName="thickLine" presStyleLbl="alignNode1" presStyleIdx="3" presStyleCnt="12"/>
      <dgm:spPr/>
    </dgm:pt>
    <dgm:pt modelId="{12FC2E43-7D22-4080-A3AD-9842F1613D0B}" type="pres">
      <dgm:prSet presAssocID="{EED80C84-7771-427D-A8F3-D1C63052A611}" presName="horz1" presStyleCnt="0"/>
      <dgm:spPr/>
    </dgm:pt>
    <dgm:pt modelId="{E0127D1A-763A-415F-8CB5-C3141A6BD25B}" type="pres">
      <dgm:prSet presAssocID="{EED80C84-7771-427D-A8F3-D1C63052A611}" presName="tx1" presStyleLbl="revTx" presStyleIdx="3" presStyleCnt="12"/>
      <dgm:spPr/>
      <dgm:t>
        <a:bodyPr/>
        <a:lstStyle/>
        <a:p>
          <a:pPr rtl="1"/>
          <a:endParaRPr lang="ar-SA"/>
        </a:p>
      </dgm:t>
    </dgm:pt>
    <dgm:pt modelId="{2198BBB7-76AE-48D0-B4BA-AC8D8F5C2AD7}" type="pres">
      <dgm:prSet presAssocID="{EED80C84-7771-427D-A8F3-D1C63052A611}" presName="vert1" presStyleCnt="0"/>
      <dgm:spPr/>
    </dgm:pt>
    <dgm:pt modelId="{AE0DAF0E-0317-4E62-AF44-ACF2D1E9ECBC}" type="pres">
      <dgm:prSet presAssocID="{FE7A5DFD-7A4D-4418-A577-8D9D0F83C5C7}" presName="thickLine" presStyleLbl="alignNode1" presStyleIdx="4" presStyleCnt="12"/>
      <dgm:spPr/>
    </dgm:pt>
    <dgm:pt modelId="{9C3159A2-B952-43E2-A970-9630DC9687DD}" type="pres">
      <dgm:prSet presAssocID="{FE7A5DFD-7A4D-4418-A577-8D9D0F83C5C7}" presName="horz1" presStyleCnt="0"/>
      <dgm:spPr/>
    </dgm:pt>
    <dgm:pt modelId="{1DBFD080-F425-4FFE-A69E-F0FE58F41DC2}" type="pres">
      <dgm:prSet presAssocID="{FE7A5DFD-7A4D-4418-A577-8D9D0F83C5C7}" presName="tx1" presStyleLbl="revTx" presStyleIdx="4" presStyleCnt="12"/>
      <dgm:spPr/>
      <dgm:t>
        <a:bodyPr/>
        <a:lstStyle/>
        <a:p>
          <a:pPr rtl="1"/>
          <a:endParaRPr lang="ar-SA"/>
        </a:p>
      </dgm:t>
    </dgm:pt>
    <dgm:pt modelId="{73476AB5-E1E6-4775-B2EA-FC0F2F22E37B}" type="pres">
      <dgm:prSet presAssocID="{FE7A5DFD-7A4D-4418-A577-8D9D0F83C5C7}" presName="vert1" presStyleCnt="0"/>
      <dgm:spPr/>
    </dgm:pt>
    <dgm:pt modelId="{A5D619EC-31B4-4F5B-A6B5-54186CAACA3A}" type="pres">
      <dgm:prSet presAssocID="{BC1BF4DC-3CC9-4F96-B61C-F130CBFAF927}" presName="thickLine" presStyleLbl="alignNode1" presStyleIdx="5" presStyleCnt="12"/>
      <dgm:spPr/>
    </dgm:pt>
    <dgm:pt modelId="{EDF40033-83FC-4311-BE5D-EC2BD4C1D8B0}" type="pres">
      <dgm:prSet presAssocID="{BC1BF4DC-3CC9-4F96-B61C-F130CBFAF927}" presName="horz1" presStyleCnt="0"/>
      <dgm:spPr/>
    </dgm:pt>
    <dgm:pt modelId="{3AD59012-4B2C-4B30-A68A-79D1FC25E61A}" type="pres">
      <dgm:prSet presAssocID="{BC1BF4DC-3CC9-4F96-B61C-F130CBFAF927}" presName="tx1" presStyleLbl="revTx" presStyleIdx="5" presStyleCnt="12"/>
      <dgm:spPr/>
      <dgm:t>
        <a:bodyPr/>
        <a:lstStyle/>
        <a:p>
          <a:pPr rtl="1"/>
          <a:endParaRPr lang="ar-SA"/>
        </a:p>
      </dgm:t>
    </dgm:pt>
    <dgm:pt modelId="{3F9E0404-88E9-4F01-83BC-4382F0217798}" type="pres">
      <dgm:prSet presAssocID="{BC1BF4DC-3CC9-4F96-B61C-F130CBFAF927}" presName="vert1" presStyleCnt="0"/>
      <dgm:spPr/>
    </dgm:pt>
    <dgm:pt modelId="{EBB0D852-B30E-49B6-8F61-A45A2AD06DC2}" type="pres">
      <dgm:prSet presAssocID="{07253EEE-109E-48C0-9750-CC2C2BFD0F34}" presName="thickLine" presStyleLbl="alignNode1" presStyleIdx="6" presStyleCnt="12"/>
      <dgm:spPr/>
    </dgm:pt>
    <dgm:pt modelId="{4DC4EE63-A037-4BFD-B6C3-E5E509BF97D0}" type="pres">
      <dgm:prSet presAssocID="{07253EEE-109E-48C0-9750-CC2C2BFD0F34}" presName="horz1" presStyleCnt="0"/>
      <dgm:spPr/>
    </dgm:pt>
    <dgm:pt modelId="{C05AA152-2B3F-4DA1-9495-92BFDE66A7B4}" type="pres">
      <dgm:prSet presAssocID="{07253EEE-109E-48C0-9750-CC2C2BFD0F34}" presName="tx1" presStyleLbl="revTx" presStyleIdx="6" presStyleCnt="12"/>
      <dgm:spPr/>
      <dgm:t>
        <a:bodyPr/>
        <a:lstStyle/>
        <a:p>
          <a:pPr rtl="1"/>
          <a:endParaRPr lang="ar-SA"/>
        </a:p>
      </dgm:t>
    </dgm:pt>
    <dgm:pt modelId="{B0984D35-8E0B-45B6-AA86-D074B3EEF1FF}" type="pres">
      <dgm:prSet presAssocID="{07253EEE-109E-48C0-9750-CC2C2BFD0F34}" presName="vert1" presStyleCnt="0"/>
      <dgm:spPr/>
    </dgm:pt>
    <dgm:pt modelId="{3CE4F8E3-C167-415C-80F8-4CB62AA1862D}" type="pres">
      <dgm:prSet presAssocID="{B4F50712-7E76-43A3-B942-6E30DF302FB9}" presName="thickLine" presStyleLbl="alignNode1" presStyleIdx="7" presStyleCnt="12"/>
      <dgm:spPr/>
    </dgm:pt>
    <dgm:pt modelId="{9AEC2A32-3C02-4FFD-9782-44A57892F36B}" type="pres">
      <dgm:prSet presAssocID="{B4F50712-7E76-43A3-B942-6E30DF302FB9}" presName="horz1" presStyleCnt="0"/>
      <dgm:spPr/>
    </dgm:pt>
    <dgm:pt modelId="{4E3A9684-F1D9-45FF-912C-87A323EAA60E}" type="pres">
      <dgm:prSet presAssocID="{B4F50712-7E76-43A3-B942-6E30DF302FB9}" presName="tx1" presStyleLbl="revTx" presStyleIdx="7" presStyleCnt="12"/>
      <dgm:spPr/>
      <dgm:t>
        <a:bodyPr/>
        <a:lstStyle/>
        <a:p>
          <a:pPr rtl="1"/>
          <a:endParaRPr lang="ar-SA"/>
        </a:p>
      </dgm:t>
    </dgm:pt>
    <dgm:pt modelId="{507DEDEF-AC40-4799-87AC-0E468A430CDF}" type="pres">
      <dgm:prSet presAssocID="{B4F50712-7E76-43A3-B942-6E30DF302FB9}" presName="vert1" presStyleCnt="0"/>
      <dgm:spPr/>
    </dgm:pt>
    <dgm:pt modelId="{473A7E5E-A99A-4DD9-A369-C2DC4AA9D36B}" type="pres">
      <dgm:prSet presAssocID="{F4939DA6-DE0F-40BE-AEFC-9E4F4885AF89}" presName="thickLine" presStyleLbl="alignNode1" presStyleIdx="8" presStyleCnt="12"/>
      <dgm:spPr/>
    </dgm:pt>
    <dgm:pt modelId="{3DD70739-14F3-4ADB-8864-E714873B2387}" type="pres">
      <dgm:prSet presAssocID="{F4939DA6-DE0F-40BE-AEFC-9E4F4885AF89}" presName="horz1" presStyleCnt="0"/>
      <dgm:spPr/>
    </dgm:pt>
    <dgm:pt modelId="{0101AE0F-0A06-428B-B621-DFBD40AC1ADA}" type="pres">
      <dgm:prSet presAssocID="{F4939DA6-DE0F-40BE-AEFC-9E4F4885AF89}" presName="tx1" presStyleLbl="revTx" presStyleIdx="8" presStyleCnt="12"/>
      <dgm:spPr/>
      <dgm:t>
        <a:bodyPr/>
        <a:lstStyle/>
        <a:p>
          <a:pPr rtl="1"/>
          <a:endParaRPr lang="ar-SA"/>
        </a:p>
      </dgm:t>
    </dgm:pt>
    <dgm:pt modelId="{4E3F45F5-1922-4CFB-A48A-6D2D2AAE531C}" type="pres">
      <dgm:prSet presAssocID="{F4939DA6-DE0F-40BE-AEFC-9E4F4885AF89}" presName="vert1" presStyleCnt="0"/>
      <dgm:spPr/>
    </dgm:pt>
    <dgm:pt modelId="{6C0943C7-E14A-463D-8691-62FA4965CE90}" type="pres">
      <dgm:prSet presAssocID="{6B20AD41-3FB0-4591-9553-29BAC122592C}" presName="thickLine" presStyleLbl="alignNode1" presStyleIdx="9" presStyleCnt="12"/>
      <dgm:spPr/>
    </dgm:pt>
    <dgm:pt modelId="{B3325282-6EE5-42EC-BCE7-1B70CD88727E}" type="pres">
      <dgm:prSet presAssocID="{6B20AD41-3FB0-4591-9553-29BAC122592C}" presName="horz1" presStyleCnt="0"/>
      <dgm:spPr/>
    </dgm:pt>
    <dgm:pt modelId="{9C3A16D2-94C1-48CB-B6BA-8025B8DFE2BB}" type="pres">
      <dgm:prSet presAssocID="{6B20AD41-3FB0-4591-9553-29BAC122592C}" presName="tx1" presStyleLbl="revTx" presStyleIdx="9" presStyleCnt="12"/>
      <dgm:spPr/>
      <dgm:t>
        <a:bodyPr/>
        <a:lstStyle/>
        <a:p>
          <a:pPr rtl="1"/>
          <a:endParaRPr lang="ar-SA"/>
        </a:p>
      </dgm:t>
    </dgm:pt>
    <dgm:pt modelId="{DDED6F20-8502-4D00-B27F-0FC4FAEEF845}" type="pres">
      <dgm:prSet presAssocID="{6B20AD41-3FB0-4591-9553-29BAC122592C}" presName="vert1" presStyleCnt="0"/>
      <dgm:spPr/>
    </dgm:pt>
    <dgm:pt modelId="{0346110B-F5F9-4BFA-9BB9-6E8851F1318B}" type="pres">
      <dgm:prSet presAssocID="{018A1E98-4D23-4A35-8BD3-707CD144CE68}" presName="thickLine" presStyleLbl="alignNode1" presStyleIdx="10" presStyleCnt="12"/>
      <dgm:spPr/>
    </dgm:pt>
    <dgm:pt modelId="{5CBBEE35-85A1-4BC7-8595-BB2D5519B6A7}" type="pres">
      <dgm:prSet presAssocID="{018A1E98-4D23-4A35-8BD3-707CD144CE68}" presName="horz1" presStyleCnt="0"/>
      <dgm:spPr/>
    </dgm:pt>
    <dgm:pt modelId="{87465146-8D83-4E1E-AB93-B769738EB770}" type="pres">
      <dgm:prSet presAssocID="{018A1E98-4D23-4A35-8BD3-707CD144CE68}" presName="tx1" presStyleLbl="revTx" presStyleIdx="10" presStyleCnt="12"/>
      <dgm:spPr/>
      <dgm:t>
        <a:bodyPr/>
        <a:lstStyle/>
        <a:p>
          <a:pPr rtl="1"/>
          <a:endParaRPr lang="ar-SA"/>
        </a:p>
      </dgm:t>
    </dgm:pt>
    <dgm:pt modelId="{08F7BA49-5525-403D-8C94-E1D2AA4F2076}" type="pres">
      <dgm:prSet presAssocID="{018A1E98-4D23-4A35-8BD3-707CD144CE68}" presName="vert1" presStyleCnt="0"/>
      <dgm:spPr/>
    </dgm:pt>
    <dgm:pt modelId="{84BDEE5D-7758-4994-8B29-7E43B3C05BB8}" type="pres">
      <dgm:prSet presAssocID="{8A13B340-63D9-4F7F-ADBD-14CF3AC5D4A0}" presName="thickLine" presStyleLbl="alignNode1" presStyleIdx="11" presStyleCnt="12"/>
      <dgm:spPr/>
    </dgm:pt>
    <dgm:pt modelId="{27127AF4-F68D-4D0C-A474-EC92D4C7DBAF}" type="pres">
      <dgm:prSet presAssocID="{8A13B340-63D9-4F7F-ADBD-14CF3AC5D4A0}" presName="horz1" presStyleCnt="0"/>
      <dgm:spPr/>
    </dgm:pt>
    <dgm:pt modelId="{6D38026D-2498-464F-9438-F9263B1F34D4}" type="pres">
      <dgm:prSet presAssocID="{8A13B340-63D9-4F7F-ADBD-14CF3AC5D4A0}" presName="tx1" presStyleLbl="revTx" presStyleIdx="11" presStyleCnt="12"/>
      <dgm:spPr/>
      <dgm:t>
        <a:bodyPr/>
        <a:lstStyle/>
        <a:p>
          <a:pPr rtl="1"/>
          <a:endParaRPr lang="ar-SA"/>
        </a:p>
      </dgm:t>
    </dgm:pt>
    <dgm:pt modelId="{73BA13CD-E882-4752-8595-4ADA1862610E}" type="pres">
      <dgm:prSet presAssocID="{8A13B340-63D9-4F7F-ADBD-14CF3AC5D4A0}" presName="vert1" presStyleCnt="0"/>
      <dgm:spPr/>
    </dgm:pt>
  </dgm:ptLst>
  <dgm:cxnLst>
    <dgm:cxn modelId="{D208A3CA-B234-4911-8943-45A4C2A63AC6}" type="presOf" srcId="{1BC50980-6B86-4830-ABC7-AB180C249F17}" destId="{F23B9690-618D-4D09-8035-423DDB28BBD4}" srcOrd="0" destOrd="0" presId="urn:microsoft.com/office/officeart/2008/layout/LinedList"/>
    <dgm:cxn modelId="{0AB48922-7FEE-474F-8EF8-66E136D03F5C}" srcId="{1BC50980-6B86-4830-ABC7-AB180C249F17}" destId="{EED80C84-7771-427D-A8F3-D1C63052A611}" srcOrd="3" destOrd="0" parTransId="{13FCFB6F-CD06-44E1-976D-5C372D7DF199}" sibTransId="{0BF9235F-0D0C-4922-9A9B-CC93B299B6C6}"/>
    <dgm:cxn modelId="{48C2B3BE-FB1B-4164-94BC-32FFBE5DE32F}" type="presOf" srcId="{EED80C84-7771-427D-A8F3-D1C63052A611}" destId="{E0127D1A-763A-415F-8CB5-C3141A6BD25B}" srcOrd="0" destOrd="0" presId="urn:microsoft.com/office/officeart/2008/layout/LinedList"/>
    <dgm:cxn modelId="{A68F3E64-FE70-49A8-82D4-3863621837DF}" srcId="{1BC50980-6B86-4830-ABC7-AB180C249F17}" destId="{F4939DA6-DE0F-40BE-AEFC-9E4F4885AF89}" srcOrd="8" destOrd="0" parTransId="{E20328E7-F470-4099-8136-7B6FB4211406}" sibTransId="{2A17B8D7-ED57-4071-96EB-D2FDA4C00C24}"/>
    <dgm:cxn modelId="{323EC79E-4141-462F-8AE8-1040BD1DBA4D}" srcId="{1BC50980-6B86-4830-ABC7-AB180C249F17}" destId="{BC1BF4DC-3CC9-4F96-B61C-F130CBFAF927}" srcOrd="5" destOrd="0" parTransId="{0776DC32-B22C-4E84-B2DA-390214A6E031}" sibTransId="{88190A99-9BF6-4F33-BEFE-FE1FB4B86757}"/>
    <dgm:cxn modelId="{4E43C182-A794-4855-8249-B79E85E4D8F3}" type="presOf" srcId="{07253EEE-109E-48C0-9750-CC2C2BFD0F34}" destId="{C05AA152-2B3F-4DA1-9495-92BFDE66A7B4}" srcOrd="0" destOrd="0" presId="urn:microsoft.com/office/officeart/2008/layout/LinedList"/>
    <dgm:cxn modelId="{E1B54090-2CB6-40DD-AE08-A26F8DDC806E}" type="presOf" srcId="{F4939DA6-DE0F-40BE-AEFC-9E4F4885AF89}" destId="{0101AE0F-0A06-428B-B621-DFBD40AC1ADA}" srcOrd="0" destOrd="0" presId="urn:microsoft.com/office/officeart/2008/layout/LinedList"/>
    <dgm:cxn modelId="{7ADF1816-30A9-465E-BACD-ABD9D13F150A}" type="presOf" srcId="{7DA0785C-50C3-419A-94FD-A88313FD0710}" destId="{8B688D05-6B30-46C6-8E23-9D15AFEF6E0A}" srcOrd="0" destOrd="0" presId="urn:microsoft.com/office/officeart/2008/layout/LinedList"/>
    <dgm:cxn modelId="{20A92286-9B40-4AAE-B282-29443ECD30CE}" type="presOf" srcId="{D5A1498E-4E19-4E8E-8C87-F6637FC4E27B}" destId="{D99FC520-1F54-4C71-8F46-41382E1DE147}" srcOrd="0" destOrd="0" presId="urn:microsoft.com/office/officeart/2008/layout/LinedList"/>
    <dgm:cxn modelId="{1523E6E8-DF9B-448F-B3B7-312F0BF10FF8}" type="presOf" srcId="{8A13B340-63D9-4F7F-ADBD-14CF3AC5D4A0}" destId="{6D38026D-2498-464F-9438-F9263B1F34D4}" srcOrd="0" destOrd="0" presId="urn:microsoft.com/office/officeart/2008/layout/LinedList"/>
    <dgm:cxn modelId="{76ED344F-D1DC-464E-B9C2-9C3A9048B421}" srcId="{1BC50980-6B86-4830-ABC7-AB180C249F17}" destId="{7DA0785C-50C3-419A-94FD-A88313FD0710}" srcOrd="1" destOrd="0" parTransId="{FCF9C276-774E-40B5-A441-5CE511882E7F}" sibTransId="{26B23204-D0DE-491F-A0BC-BEAD7FB2EF88}"/>
    <dgm:cxn modelId="{B2578982-6EE1-49E5-85D8-F863F8D9E924}" type="presOf" srcId="{6B20AD41-3FB0-4591-9553-29BAC122592C}" destId="{9C3A16D2-94C1-48CB-B6BA-8025B8DFE2BB}" srcOrd="0" destOrd="0" presId="urn:microsoft.com/office/officeart/2008/layout/LinedList"/>
    <dgm:cxn modelId="{12CA4E9E-E20E-45B2-B0C5-3C82A01404A2}" srcId="{1BC50980-6B86-4830-ABC7-AB180C249F17}" destId="{94A8702A-0B7D-4A9C-9DAB-73BB6E99665B}" srcOrd="2" destOrd="0" parTransId="{4F56E741-81B6-4BDA-98D4-F814F7481E8F}" sibTransId="{50CD5BA1-60E7-4A67-8070-B0B7DC678BB4}"/>
    <dgm:cxn modelId="{01AE994B-D5A2-4EFF-83B1-7A0F4294B642}" type="presOf" srcId="{BC1BF4DC-3CC9-4F96-B61C-F130CBFAF927}" destId="{3AD59012-4B2C-4B30-A68A-79D1FC25E61A}" srcOrd="0" destOrd="0" presId="urn:microsoft.com/office/officeart/2008/layout/LinedList"/>
    <dgm:cxn modelId="{ECC2B3EA-1E8B-482E-8E31-CD126D505FEF}" srcId="{1BC50980-6B86-4830-ABC7-AB180C249F17}" destId="{6B20AD41-3FB0-4591-9553-29BAC122592C}" srcOrd="9" destOrd="0" parTransId="{87721AE3-0029-454C-A90A-5ED4294E8F0C}" sibTransId="{1801FC6F-4CA5-4025-99E7-FB2BD52C9660}"/>
    <dgm:cxn modelId="{5A0C60DA-02AC-4F44-B3DB-C79CFE3B0904}" srcId="{1BC50980-6B86-4830-ABC7-AB180C249F17}" destId="{8A13B340-63D9-4F7F-ADBD-14CF3AC5D4A0}" srcOrd="11" destOrd="0" parTransId="{20045907-577F-4455-B619-8369891FDF76}" sibTransId="{0781E66F-83CD-4B1E-9A21-E9A771998110}"/>
    <dgm:cxn modelId="{9A03531E-7273-46A4-AA50-75C0DDA6FBBA}" srcId="{1BC50980-6B86-4830-ABC7-AB180C249F17}" destId="{07253EEE-109E-48C0-9750-CC2C2BFD0F34}" srcOrd="6" destOrd="0" parTransId="{C1C81051-ADC7-4E1E-B562-76030C2C5B26}" sibTransId="{E432320D-E9FA-4948-B863-0ED6E1F226E8}"/>
    <dgm:cxn modelId="{779DD827-CFBE-4D6C-951C-B19E4209BA85}" type="presOf" srcId="{B4F50712-7E76-43A3-B942-6E30DF302FB9}" destId="{4E3A9684-F1D9-45FF-912C-87A323EAA60E}" srcOrd="0" destOrd="0" presId="urn:microsoft.com/office/officeart/2008/layout/LinedList"/>
    <dgm:cxn modelId="{A1C84590-E1DD-4731-9A98-6576FFF1D761}" type="presOf" srcId="{FE7A5DFD-7A4D-4418-A577-8D9D0F83C5C7}" destId="{1DBFD080-F425-4FFE-A69E-F0FE58F41DC2}" srcOrd="0" destOrd="0" presId="urn:microsoft.com/office/officeart/2008/layout/LinedList"/>
    <dgm:cxn modelId="{D2C4F574-B98D-4D48-98C5-FE666A374958}" srcId="{1BC50980-6B86-4830-ABC7-AB180C249F17}" destId="{018A1E98-4D23-4A35-8BD3-707CD144CE68}" srcOrd="10" destOrd="0" parTransId="{D527F159-7029-4405-AFE9-492B96D3EE68}" sibTransId="{CA9B5F56-A18A-4DB1-8A07-41EB4BAE78BF}"/>
    <dgm:cxn modelId="{8C747A60-62ED-4CDB-BBFF-D5257A66033C}" srcId="{1BC50980-6B86-4830-ABC7-AB180C249F17}" destId="{D5A1498E-4E19-4E8E-8C87-F6637FC4E27B}" srcOrd="0" destOrd="0" parTransId="{56A3751E-E0B8-43B0-8628-CF85EE1232F7}" sibTransId="{11F53865-C537-425C-9ACB-53BAD6A43977}"/>
    <dgm:cxn modelId="{C35772BF-44CC-400F-B0F5-7593A0E81C60}" type="presOf" srcId="{94A8702A-0B7D-4A9C-9DAB-73BB6E99665B}" destId="{20EE0ACA-8EAF-4CAA-A822-A9914E019739}" srcOrd="0" destOrd="0" presId="urn:microsoft.com/office/officeart/2008/layout/LinedList"/>
    <dgm:cxn modelId="{1F90C148-C5BE-4488-8D08-F23F045090CA}" type="presOf" srcId="{018A1E98-4D23-4A35-8BD3-707CD144CE68}" destId="{87465146-8D83-4E1E-AB93-B769738EB770}" srcOrd="0" destOrd="0" presId="urn:microsoft.com/office/officeart/2008/layout/LinedList"/>
    <dgm:cxn modelId="{419AB960-4DD8-40A8-892B-3088E5D48C9C}" srcId="{1BC50980-6B86-4830-ABC7-AB180C249F17}" destId="{B4F50712-7E76-43A3-B942-6E30DF302FB9}" srcOrd="7" destOrd="0" parTransId="{51372E23-41D2-46BE-808E-DB002ED38A5E}" sibTransId="{60AC4758-6127-4772-B321-27B896383743}"/>
    <dgm:cxn modelId="{7420A57E-0CC0-41B9-A5C1-82DD73CD7DAD}" srcId="{1BC50980-6B86-4830-ABC7-AB180C249F17}" destId="{FE7A5DFD-7A4D-4418-A577-8D9D0F83C5C7}" srcOrd="4" destOrd="0" parTransId="{D2C2A023-25AE-4040-8A02-684F0ECA3A90}" sibTransId="{BCE8F5EC-69F6-4B3F-A580-050A6BCB0013}"/>
    <dgm:cxn modelId="{19A7BFDA-E46E-41FF-9ECD-D06DA0D49EC3}" type="presParOf" srcId="{F23B9690-618D-4D09-8035-423DDB28BBD4}" destId="{DC8DE716-D9C9-4033-9B32-C8D30A8EEB83}" srcOrd="0" destOrd="0" presId="urn:microsoft.com/office/officeart/2008/layout/LinedList"/>
    <dgm:cxn modelId="{F83A2A9D-9A09-426F-BE7E-2E83C0DAF4E8}" type="presParOf" srcId="{F23B9690-618D-4D09-8035-423DDB28BBD4}" destId="{3738E400-8FAF-4772-8E7D-0414DB3B68D5}" srcOrd="1" destOrd="0" presId="urn:microsoft.com/office/officeart/2008/layout/LinedList"/>
    <dgm:cxn modelId="{4B1C6BA3-5C9C-4CD5-9270-9BC6A793FBE3}" type="presParOf" srcId="{3738E400-8FAF-4772-8E7D-0414DB3B68D5}" destId="{D99FC520-1F54-4C71-8F46-41382E1DE147}" srcOrd="0" destOrd="0" presId="urn:microsoft.com/office/officeart/2008/layout/LinedList"/>
    <dgm:cxn modelId="{5058F689-2B98-4617-83B0-8BA0F0006C02}" type="presParOf" srcId="{3738E400-8FAF-4772-8E7D-0414DB3B68D5}" destId="{429E77F9-B6DF-40EF-848E-4C2D4E55C086}" srcOrd="1" destOrd="0" presId="urn:microsoft.com/office/officeart/2008/layout/LinedList"/>
    <dgm:cxn modelId="{63653E62-63DE-4135-A49D-A22F0227E310}" type="presParOf" srcId="{F23B9690-618D-4D09-8035-423DDB28BBD4}" destId="{2FCE99BF-34D3-4884-B75E-3B26051F394F}" srcOrd="2" destOrd="0" presId="urn:microsoft.com/office/officeart/2008/layout/LinedList"/>
    <dgm:cxn modelId="{CDCE4D1E-7C06-4FCB-813A-421EDA7D2E15}" type="presParOf" srcId="{F23B9690-618D-4D09-8035-423DDB28BBD4}" destId="{21748CA3-4F8B-4A42-A070-3BC359ADDB03}" srcOrd="3" destOrd="0" presId="urn:microsoft.com/office/officeart/2008/layout/LinedList"/>
    <dgm:cxn modelId="{ADBE6828-2F7D-42EC-A1B0-624E972531BD}" type="presParOf" srcId="{21748CA3-4F8B-4A42-A070-3BC359ADDB03}" destId="{8B688D05-6B30-46C6-8E23-9D15AFEF6E0A}" srcOrd="0" destOrd="0" presId="urn:microsoft.com/office/officeart/2008/layout/LinedList"/>
    <dgm:cxn modelId="{7BD88FDD-DAC4-46D5-9DD0-47F32E0E1E4D}" type="presParOf" srcId="{21748CA3-4F8B-4A42-A070-3BC359ADDB03}" destId="{2DEAC740-1D74-4FEF-93AA-DA80A1D6685F}" srcOrd="1" destOrd="0" presId="urn:microsoft.com/office/officeart/2008/layout/LinedList"/>
    <dgm:cxn modelId="{C3FC9B78-A128-470B-87C9-228E45D40499}" type="presParOf" srcId="{F23B9690-618D-4D09-8035-423DDB28BBD4}" destId="{77FF9004-225F-4C3E-8F67-556B1920AC22}" srcOrd="4" destOrd="0" presId="urn:microsoft.com/office/officeart/2008/layout/LinedList"/>
    <dgm:cxn modelId="{0AC296E6-1160-4954-BA6F-749871603D36}" type="presParOf" srcId="{F23B9690-618D-4D09-8035-423DDB28BBD4}" destId="{3BCE4F58-1CDA-418E-9ACB-E19FCC7E24C4}" srcOrd="5" destOrd="0" presId="urn:microsoft.com/office/officeart/2008/layout/LinedList"/>
    <dgm:cxn modelId="{9E355D62-0B8D-4C46-93E9-0C9DE086FEAB}" type="presParOf" srcId="{3BCE4F58-1CDA-418E-9ACB-E19FCC7E24C4}" destId="{20EE0ACA-8EAF-4CAA-A822-A9914E019739}" srcOrd="0" destOrd="0" presId="urn:microsoft.com/office/officeart/2008/layout/LinedList"/>
    <dgm:cxn modelId="{4BAF127A-E831-47EC-AEF5-20268084D77A}" type="presParOf" srcId="{3BCE4F58-1CDA-418E-9ACB-E19FCC7E24C4}" destId="{9AE13EFA-375E-44A4-8B30-F877C5BC6F66}" srcOrd="1" destOrd="0" presId="urn:microsoft.com/office/officeart/2008/layout/LinedList"/>
    <dgm:cxn modelId="{AC6F39C6-9F4D-45A8-85F1-5A30A39A0514}" type="presParOf" srcId="{F23B9690-618D-4D09-8035-423DDB28BBD4}" destId="{DAC9D28E-1EDC-4C63-958D-C4E8F2F77157}" srcOrd="6" destOrd="0" presId="urn:microsoft.com/office/officeart/2008/layout/LinedList"/>
    <dgm:cxn modelId="{B1CEA112-4AF1-40B7-A95C-17F2C2AD9101}" type="presParOf" srcId="{F23B9690-618D-4D09-8035-423DDB28BBD4}" destId="{12FC2E43-7D22-4080-A3AD-9842F1613D0B}" srcOrd="7" destOrd="0" presId="urn:microsoft.com/office/officeart/2008/layout/LinedList"/>
    <dgm:cxn modelId="{BAD24884-7470-49CD-A995-91F034CF273C}" type="presParOf" srcId="{12FC2E43-7D22-4080-A3AD-9842F1613D0B}" destId="{E0127D1A-763A-415F-8CB5-C3141A6BD25B}" srcOrd="0" destOrd="0" presId="urn:microsoft.com/office/officeart/2008/layout/LinedList"/>
    <dgm:cxn modelId="{B7AC016A-4654-4C55-A03C-66D63D5001ED}" type="presParOf" srcId="{12FC2E43-7D22-4080-A3AD-9842F1613D0B}" destId="{2198BBB7-76AE-48D0-B4BA-AC8D8F5C2AD7}" srcOrd="1" destOrd="0" presId="urn:microsoft.com/office/officeart/2008/layout/LinedList"/>
    <dgm:cxn modelId="{2753A5E8-FA51-4907-B4EE-9DE57F301AE7}" type="presParOf" srcId="{F23B9690-618D-4D09-8035-423DDB28BBD4}" destId="{AE0DAF0E-0317-4E62-AF44-ACF2D1E9ECBC}" srcOrd="8" destOrd="0" presId="urn:microsoft.com/office/officeart/2008/layout/LinedList"/>
    <dgm:cxn modelId="{620612AD-262D-4647-8E09-4C022B4D7A85}" type="presParOf" srcId="{F23B9690-618D-4D09-8035-423DDB28BBD4}" destId="{9C3159A2-B952-43E2-A970-9630DC9687DD}" srcOrd="9" destOrd="0" presId="urn:microsoft.com/office/officeart/2008/layout/LinedList"/>
    <dgm:cxn modelId="{09D95276-A73D-47AA-B075-C76C11EA17AE}" type="presParOf" srcId="{9C3159A2-B952-43E2-A970-9630DC9687DD}" destId="{1DBFD080-F425-4FFE-A69E-F0FE58F41DC2}" srcOrd="0" destOrd="0" presId="urn:microsoft.com/office/officeart/2008/layout/LinedList"/>
    <dgm:cxn modelId="{A97E57A0-D252-462E-8C53-EB85F162D49D}" type="presParOf" srcId="{9C3159A2-B952-43E2-A970-9630DC9687DD}" destId="{73476AB5-E1E6-4775-B2EA-FC0F2F22E37B}" srcOrd="1" destOrd="0" presId="urn:microsoft.com/office/officeart/2008/layout/LinedList"/>
    <dgm:cxn modelId="{C9F18F3E-3201-4AAD-B3D3-3CA89A7563FA}" type="presParOf" srcId="{F23B9690-618D-4D09-8035-423DDB28BBD4}" destId="{A5D619EC-31B4-4F5B-A6B5-54186CAACA3A}" srcOrd="10" destOrd="0" presId="urn:microsoft.com/office/officeart/2008/layout/LinedList"/>
    <dgm:cxn modelId="{8C2D48C3-1968-465F-8DD5-E5F42C60C0EE}" type="presParOf" srcId="{F23B9690-618D-4D09-8035-423DDB28BBD4}" destId="{EDF40033-83FC-4311-BE5D-EC2BD4C1D8B0}" srcOrd="11" destOrd="0" presId="urn:microsoft.com/office/officeart/2008/layout/LinedList"/>
    <dgm:cxn modelId="{F9E57CAE-B71E-4640-832D-117765230377}" type="presParOf" srcId="{EDF40033-83FC-4311-BE5D-EC2BD4C1D8B0}" destId="{3AD59012-4B2C-4B30-A68A-79D1FC25E61A}" srcOrd="0" destOrd="0" presId="urn:microsoft.com/office/officeart/2008/layout/LinedList"/>
    <dgm:cxn modelId="{27D1200E-E43A-4AC5-81ED-CD624123179A}" type="presParOf" srcId="{EDF40033-83FC-4311-BE5D-EC2BD4C1D8B0}" destId="{3F9E0404-88E9-4F01-83BC-4382F0217798}" srcOrd="1" destOrd="0" presId="urn:microsoft.com/office/officeart/2008/layout/LinedList"/>
    <dgm:cxn modelId="{9AB9C5C2-50A6-4B36-9924-48F99FE2F7D6}" type="presParOf" srcId="{F23B9690-618D-4D09-8035-423DDB28BBD4}" destId="{EBB0D852-B30E-49B6-8F61-A45A2AD06DC2}" srcOrd="12" destOrd="0" presId="urn:microsoft.com/office/officeart/2008/layout/LinedList"/>
    <dgm:cxn modelId="{ABD601AD-8CBB-4F26-8006-0B8FD05140F6}" type="presParOf" srcId="{F23B9690-618D-4D09-8035-423DDB28BBD4}" destId="{4DC4EE63-A037-4BFD-B6C3-E5E509BF97D0}" srcOrd="13" destOrd="0" presId="urn:microsoft.com/office/officeart/2008/layout/LinedList"/>
    <dgm:cxn modelId="{26CE55CB-BF8D-4D8E-95CC-B1B7F853CB05}" type="presParOf" srcId="{4DC4EE63-A037-4BFD-B6C3-E5E509BF97D0}" destId="{C05AA152-2B3F-4DA1-9495-92BFDE66A7B4}" srcOrd="0" destOrd="0" presId="urn:microsoft.com/office/officeart/2008/layout/LinedList"/>
    <dgm:cxn modelId="{34DBD4BF-06E6-43DF-94BB-4CD61CEFDAB5}" type="presParOf" srcId="{4DC4EE63-A037-4BFD-B6C3-E5E509BF97D0}" destId="{B0984D35-8E0B-45B6-AA86-D074B3EEF1FF}" srcOrd="1" destOrd="0" presId="urn:microsoft.com/office/officeart/2008/layout/LinedList"/>
    <dgm:cxn modelId="{AF5A68FB-A0A1-4195-A743-607C3089C34B}" type="presParOf" srcId="{F23B9690-618D-4D09-8035-423DDB28BBD4}" destId="{3CE4F8E3-C167-415C-80F8-4CB62AA1862D}" srcOrd="14" destOrd="0" presId="urn:microsoft.com/office/officeart/2008/layout/LinedList"/>
    <dgm:cxn modelId="{8FBC9C7A-3636-4F1B-BF6A-9D8AA796A76E}" type="presParOf" srcId="{F23B9690-618D-4D09-8035-423DDB28BBD4}" destId="{9AEC2A32-3C02-4FFD-9782-44A57892F36B}" srcOrd="15" destOrd="0" presId="urn:microsoft.com/office/officeart/2008/layout/LinedList"/>
    <dgm:cxn modelId="{3CB89217-91AB-485C-8643-EC30F93FADC0}" type="presParOf" srcId="{9AEC2A32-3C02-4FFD-9782-44A57892F36B}" destId="{4E3A9684-F1D9-45FF-912C-87A323EAA60E}" srcOrd="0" destOrd="0" presId="urn:microsoft.com/office/officeart/2008/layout/LinedList"/>
    <dgm:cxn modelId="{3B5E3BA8-1EE6-4297-841C-47473A3A04B2}" type="presParOf" srcId="{9AEC2A32-3C02-4FFD-9782-44A57892F36B}" destId="{507DEDEF-AC40-4799-87AC-0E468A430CDF}" srcOrd="1" destOrd="0" presId="urn:microsoft.com/office/officeart/2008/layout/LinedList"/>
    <dgm:cxn modelId="{37A4F5CC-9DDF-4ADF-9A13-938FF4B237A0}" type="presParOf" srcId="{F23B9690-618D-4D09-8035-423DDB28BBD4}" destId="{473A7E5E-A99A-4DD9-A369-C2DC4AA9D36B}" srcOrd="16" destOrd="0" presId="urn:microsoft.com/office/officeart/2008/layout/LinedList"/>
    <dgm:cxn modelId="{F0174F9E-BDE8-4FE1-80A8-5F79ECA70D4D}" type="presParOf" srcId="{F23B9690-618D-4D09-8035-423DDB28BBD4}" destId="{3DD70739-14F3-4ADB-8864-E714873B2387}" srcOrd="17" destOrd="0" presId="urn:microsoft.com/office/officeart/2008/layout/LinedList"/>
    <dgm:cxn modelId="{C6D0A92C-07B8-4642-B08B-2FA0490C13B4}" type="presParOf" srcId="{3DD70739-14F3-4ADB-8864-E714873B2387}" destId="{0101AE0F-0A06-428B-B621-DFBD40AC1ADA}" srcOrd="0" destOrd="0" presId="urn:microsoft.com/office/officeart/2008/layout/LinedList"/>
    <dgm:cxn modelId="{F658E428-C60B-4D50-9F6E-7B2FAC812022}" type="presParOf" srcId="{3DD70739-14F3-4ADB-8864-E714873B2387}" destId="{4E3F45F5-1922-4CFB-A48A-6D2D2AAE531C}" srcOrd="1" destOrd="0" presId="urn:microsoft.com/office/officeart/2008/layout/LinedList"/>
    <dgm:cxn modelId="{3EDF6B71-56CE-4DB8-AFEC-2A1BD59E49C7}" type="presParOf" srcId="{F23B9690-618D-4D09-8035-423DDB28BBD4}" destId="{6C0943C7-E14A-463D-8691-62FA4965CE90}" srcOrd="18" destOrd="0" presId="urn:microsoft.com/office/officeart/2008/layout/LinedList"/>
    <dgm:cxn modelId="{FD89A6C0-2A8B-42A3-B7BE-482BDE16BCDB}" type="presParOf" srcId="{F23B9690-618D-4D09-8035-423DDB28BBD4}" destId="{B3325282-6EE5-42EC-BCE7-1B70CD88727E}" srcOrd="19" destOrd="0" presId="urn:microsoft.com/office/officeart/2008/layout/LinedList"/>
    <dgm:cxn modelId="{34CDF895-1584-4F0F-995F-6D9B11E7637D}" type="presParOf" srcId="{B3325282-6EE5-42EC-BCE7-1B70CD88727E}" destId="{9C3A16D2-94C1-48CB-B6BA-8025B8DFE2BB}" srcOrd="0" destOrd="0" presId="urn:microsoft.com/office/officeart/2008/layout/LinedList"/>
    <dgm:cxn modelId="{39DDB06C-140E-4843-8FE0-46B3255CC4E9}" type="presParOf" srcId="{B3325282-6EE5-42EC-BCE7-1B70CD88727E}" destId="{DDED6F20-8502-4D00-B27F-0FC4FAEEF845}" srcOrd="1" destOrd="0" presId="urn:microsoft.com/office/officeart/2008/layout/LinedList"/>
    <dgm:cxn modelId="{DAA259E2-98BC-48B6-861B-6D8EB009E918}" type="presParOf" srcId="{F23B9690-618D-4D09-8035-423DDB28BBD4}" destId="{0346110B-F5F9-4BFA-9BB9-6E8851F1318B}" srcOrd="20" destOrd="0" presId="urn:microsoft.com/office/officeart/2008/layout/LinedList"/>
    <dgm:cxn modelId="{A90DBBF5-F029-42E8-8940-794D77E71EC7}" type="presParOf" srcId="{F23B9690-618D-4D09-8035-423DDB28BBD4}" destId="{5CBBEE35-85A1-4BC7-8595-BB2D5519B6A7}" srcOrd="21" destOrd="0" presId="urn:microsoft.com/office/officeart/2008/layout/LinedList"/>
    <dgm:cxn modelId="{FA452DC0-0B28-4D62-B984-3A7E91F78085}" type="presParOf" srcId="{5CBBEE35-85A1-4BC7-8595-BB2D5519B6A7}" destId="{87465146-8D83-4E1E-AB93-B769738EB770}" srcOrd="0" destOrd="0" presId="urn:microsoft.com/office/officeart/2008/layout/LinedList"/>
    <dgm:cxn modelId="{DF922504-4FD0-46C1-BD4C-F996E9CA64F8}" type="presParOf" srcId="{5CBBEE35-85A1-4BC7-8595-BB2D5519B6A7}" destId="{08F7BA49-5525-403D-8C94-E1D2AA4F2076}" srcOrd="1" destOrd="0" presId="urn:microsoft.com/office/officeart/2008/layout/LinedList"/>
    <dgm:cxn modelId="{26578D54-0170-4879-82B5-085F88BD6E54}" type="presParOf" srcId="{F23B9690-618D-4D09-8035-423DDB28BBD4}" destId="{84BDEE5D-7758-4994-8B29-7E43B3C05BB8}" srcOrd="22" destOrd="0" presId="urn:microsoft.com/office/officeart/2008/layout/LinedList"/>
    <dgm:cxn modelId="{FA008944-B17E-4C27-8132-5009805FA7D9}" type="presParOf" srcId="{F23B9690-618D-4D09-8035-423DDB28BBD4}" destId="{27127AF4-F68D-4D0C-A474-EC92D4C7DBAF}" srcOrd="23" destOrd="0" presId="urn:microsoft.com/office/officeart/2008/layout/LinedList"/>
    <dgm:cxn modelId="{F4D130B9-A780-47B0-B361-AE9BF5C4A926}" type="presParOf" srcId="{27127AF4-F68D-4D0C-A474-EC92D4C7DBAF}" destId="{6D38026D-2498-464F-9438-F9263B1F34D4}" srcOrd="0" destOrd="0" presId="urn:microsoft.com/office/officeart/2008/layout/LinedList"/>
    <dgm:cxn modelId="{440E3110-586E-4291-B965-807B8ECD3CB5}" type="presParOf" srcId="{27127AF4-F68D-4D0C-A474-EC92D4C7DBAF}" destId="{73BA13CD-E882-4752-8595-4ADA1862610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DE716-D9C9-4033-9B32-C8D30A8EEB83}">
      <dsp:nvSpPr>
        <dsp:cNvPr id="0" name=""/>
        <dsp:cNvSpPr/>
      </dsp:nvSpPr>
      <dsp:spPr>
        <a:xfrm>
          <a:off x="0" y="604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9FC520-1F54-4C71-8F46-41382E1DE147}">
      <dsp:nvSpPr>
        <dsp:cNvPr id="0" name=""/>
        <dsp:cNvSpPr/>
      </dsp:nvSpPr>
      <dsp:spPr>
        <a:xfrm>
          <a:off x="0" y="604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اولاً: المقدمات</a:t>
          </a:r>
          <a:endParaRPr lang="en-US" sz="1800" kern="1200"/>
        </a:p>
      </dsp:txBody>
      <dsp:txXfrm>
        <a:off x="0" y="604"/>
        <a:ext cx="7772400" cy="380906"/>
      </dsp:txXfrm>
    </dsp:sp>
    <dsp:sp modelId="{0400EEF8-8302-4487-A440-B555C63F2181}">
      <dsp:nvSpPr>
        <dsp:cNvPr id="0" name=""/>
        <dsp:cNvSpPr/>
      </dsp:nvSpPr>
      <dsp:spPr>
        <a:xfrm>
          <a:off x="0" y="381511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046C313-17A9-424B-A2BF-83CFD7CB6E5A}">
      <dsp:nvSpPr>
        <dsp:cNvPr id="0" name=""/>
        <dsp:cNvSpPr/>
      </dsp:nvSpPr>
      <dsp:spPr>
        <a:xfrm>
          <a:off x="0" y="381511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مقدمة فى السلوك الانسانى.</a:t>
          </a:r>
          <a:endParaRPr lang="en-US" sz="1800" kern="1200"/>
        </a:p>
      </dsp:txBody>
      <dsp:txXfrm>
        <a:off x="0" y="381511"/>
        <a:ext cx="7772400" cy="380906"/>
      </dsp:txXfrm>
    </dsp:sp>
    <dsp:sp modelId="{3E327734-0F42-4B13-9655-DDE2855C113D}">
      <dsp:nvSpPr>
        <dsp:cNvPr id="0" name=""/>
        <dsp:cNvSpPr/>
      </dsp:nvSpPr>
      <dsp:spPr>
        <a:xfrm>
          <a:off x="0" y="762418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5BC4533-038A-4229-B8FC-5F8A004EDADC}">
      <dsp:nvSpPr>
        <dsp:cNvPr id="0" name=""/>
        <dsp:cNvSpPr/>
      </dsp:nvSpPr>
      <dsp:spPr>
        <a:xfrm>
          <a:off x="0" y="762418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مقدمة فى التنظيم الإداري.</a:t>
          </a:r>
          <a:endParaRPr lang="en-US" sz="1800" kern="1200"/>
        </a:p>
      </dsp:txBody>
      <dsp:txXfrm>
        <a:off x="0" y="762418"/>
        <a:ext cx="7772400" cy="380906"/>
      </dsp:txXfrm>
    </dsp:sp>
    <dsp:sp modelId="{20782ED4-4B5E-49E5-938C-73629B0C4182}">
      <dsp:nvSpPr>
        <dsp:cNvPr id="0" name=""/>
        <dsp:cNvSpPr/>
      </dsp:nvSpPr>
      <dsp:spPr>
        <a:xfrm>
          <a:off x="0" y="1143325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D876928-F61C-47A6-91AC-605B35FA1EA1}">
      <dsp:nvSpPr>
        <dsp:cNvPr id="0" name=""/>
        <dsp:cNvSpPr/>
      </dsp:nvSpPr>
      <dsp:spPr>
        <a:xfrm>
          <a:off x="0" y="1143325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مقدمة فى السلوك التنظيمى.</a:t>
          </a:r>
          <a:endParaRPr lang="en-US" sz="1800" kern="1200"/>
        </a:p>
      </dsp:txBody>
      <dsp:txXfrm>
        <a:off x="0" y="1143325"/>
        <a:ext cx="7772400" cy="380906"/>
      </dsp:txXfrm>
    </dsp:sp>
    <dsp:sp modelId="{DDA30EA6-75D2-4B5B-B46A-9BE1019A4F34}">
      <dsp:nvSpPr>
        <dsp:cNvPr id="0" name=""/>
        <dsp:cNvSpPr/>
      </dsp:nvSpPr>
      <dsp:spPr>
        <a:xfrm>
          <a:off x="0" y="1524232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EE93DE-4CFF-46E8-BCC9-AE3903925471}">
      <dsp:nvSpPr>
        <dsp:cNvPr id="0" name=""/>
        <dsp:cNvSpPr/>
      </dsp:nvSpPr>
      <dsp:spPr>
        <a:xfrm>
          <a:off x="0" y="1524232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ثانياً:المحددات الفردية للسلوك الانسانى:</a:t>
          </a:r>
          <a:endParaRPr lang="en-US" sz="1800" kern="1200"/>
        </a:p>
      </dsp:txBody>
      <dsp:txXfrm>
        <a:off x="0" y="1524232"/>
        <a:ext cx="7772400" cy="380906"/>
      </dsp:txXfrm>
    </dsp:sp>
    <dsp:sp modelId="{875B40B4-AAA9-42C4-8DEA-86AEFD3E9F23}">
      <dsp:nvSpPr>
        <dsp:cNvPr id="0" name=""/>
        <dsp:cNvSpPr/>
      </dsp:nvSpPr>
      <dsp:spPr>
        <a:xfrm>
          <a:off x="0" y="1905139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7D8D580-A9CA-4128-A086-8260874F5A86}">
      <dsp:nvSpPr>
        <dsp:cNvPr id="0" name=""/>
        <dsp:cNvSpPr/>
      </dsp:nvSpPr>
      <dsp:spPr>
        <a:xfrm>
          <a:off x="0" y="1905139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الدوافع .	</a:t>
          </a:r>
          <a:endParaRPr lang="en-US" sz="1800" kern="1200"/>
        </a:p>
      </dsp:txBody>
      <dsp:txXfrm>
        <a:off x="0" y="1905139"/>
        <a:ext cx="7772400" cy="380906"/>
      </dsp:txXfrm>
    </dsp:sp>
    <dsp:sp modelId="{25579801-F0A3-47B5-8DBB-555C4498CECC}">
      <dsp:nvSpPr>
        <dsp:cNvPr id="0" name=""/>
        <dsp:cNvSpPr/>
      </dsp:nvSpPr>
      <dsp:spPr>
        <a:xfrm>
          <a:off x="0" y="2286046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AAC96C-8AE3-45C3-B679-EB6E3FC8D071}">
      <dsp:nvSpPr>
        <dsp:cNvPr id="0" name=""/>
        <dsp:cNvSpPr/>
      </dsp:nvSpPr>
      <dsp:spPr>
        <a:xfrm>
          <a:off x="0" y="2286046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الإدراك </a:t>
          </a:r>
          <a:endParaRPr lang="en-US" sz="1800" kern="1200"/>
        </a:p>
      </dsp:txBody>
      <dsp:txXfrm>
        <a:off x="0" y="2286046"/>
        <a:ext cx="7772400" cy="380906"/>
      </dsp:txXfrm>
    </dsp:sp>
    <dsp:sp modelId="{9568AE43-33AC-45A7-A4CA-B4FF6C0799CD}">
      <dsp:nvSpPr>
        <dsp:cNvPr id="0" name=""/>
        <dsp:cNvSpPr/>
      </dsp:nvSpPr>
      <dsp:spPr>
        <a:xfrm>
          <a:off x="0" y="2666952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ACE01EA-9819-49B9-A0D4-E4C22EECB3F1}">
      <dsp:nvSpPr>
        <dsp:cNvPr id="0" name=""/>
        <dsp:cNvSpPr/>
      </dsp:nvSpPr>
      <dsp:spPr>
        <a:xfrm>
          <a:off x="0" y="2666952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التعلم.</a:t>
          </a:r>
          <a:endParaRPr lang="en-US" sz="1800" kern="1200"/>
        </a:p>
      </dsp:txBody>
      <dsp:txXfrm>
        <a:off x="0" y="2666952"/>
        <a:ext cx="7772400" cy="380906"/>
      </dsp:txXfrm>
    </dsp:sp>
    <dsp:sp modelId="{8E14189E-5A1B-4B73-BF35-FEEF6588C134}">
      <dsp:nvSpPr>
        <dsp:cNvPr id="0" name=""/>
        <dsp:cNvSpPr/>
      </dsp:nvSpPr>
      <dsp:spPr>
        <a:xfrm>
          <a:off x="0" y="3047859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751F7C-DB80-4FDD-BF6F-23E7A0F225AD}">
      <dsp:nvSpPr>
        <dsp:cNvPr id="0" name=""/>
        <dsp:cNvSpPr/>
      </dsp:nvSpPr>
      <dsp:spPr>
        <a:xfrm>
          <a:off x="0" y="3047859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الشخصية.</a:t>
          </a:r>
          <a:endParaRPr lang="en-US" sz="1800" kern="1200"/>
        </a:p>
      </dsp:txBody>
      <dsp:txXfrm>
        <a:off x="0" y="3047859"/>
        <a:ext cx="7772400" cy="380906"/>
      </dsp:txXfrm>
    </dsp:sp>
    <dsp:sp modelId="{12AA98DA-5F01-4269-A845-180AC3AF3EAE}">
      <dsp:nvSpPr>
        <dsp:cNvPr id="0" name=""/>
        <dsp:cNvSpPr/>
      </dsp:nvSpPr>
      <dsp:spPr>
        <a:xfrm>
          <a:off x="0" y="3428766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A0514F-6CC6-4965-B379-B3FE948B66B2}">
      <dsp:nvSpPr>
        <dsp:cNvPr id="0" name=""/>
        <dsp:cNvSpPr/>
      </dsp:nvSpPr>
      <dsp:spPr>
        <a:xfrm>
          <a:off x="0" y="3428766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الإتجاهات والقيم.</a:t>
          </a:r>
          <a:endParaRPr lang="en-US" sz="1800" kern="1200"/>
        </a:p>
      </dsp:txBody>
      <dsp:txXfrm>
        <a:off x="0" y="3428766"/>
        <a:ext cx="7772400" cy="380906"/>
      </dsp:txXfrm>
    </dsp:sp>
    <dsp:sp modelId="{7B763D8B-5A7B-4E07-83BE-8833BBD80814}">
      <dsp:nvSpPr>
        <dsp:cNvPr id="0" name=""/>
        <dsp:cNvSpPr/>
      </dsp:nvSpPr>
      <dsp:spPr>
        <a:xfrm>
          <a:off x="0" y="3809673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379D73C-9543-40EC-B0E0-8BB7CD6B8518}">
      <dsp:nvSpPr>
        <dsp:cNvPr id="0" name=""/>
        <dsp:cNvSpPr/>
      </dsp:nvSpPr>
      <dsp:spPr>
        <a:xfrm>
          <a:off x="0" y="3809673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الروح المعنوية.</a:t>
          </a:r>
          <a:endParaRPr lang="en-US" sz="1800" kern="1200"/>
        </a:p>
      </dsp:txBody>
      <dsp:txXfrm>
        <a:off x="0" y="3809673"/>
        <a:ext cx="7772400" cy="380906"/>
      </dsp:txXfrm>
    </dsp:sp>
    <dsp:sp modelId="{718D45C6-74F6-4B10-8F6B-27DF8BAFA968}">
      <dsp:nvSpPr>
        <dsp:cNvPr id="0" name=""/>
        <dsp:cNvSpPr/>
      </dsp:nvSpPr>
      <dsp:spPr>
        <a:xfrm>
          <a:off x="0" y="4190580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B04BF0-A5EC-4785-9E48-D2ADAF4B66A2}">
      <dsp:nvSpPr>
        <dsp:cNvPr id="0" name=""/>
        <dsp:cNvSpPr/>
      </dsp:nvSpPr>
      <dsp:spPr>
        <a:xfrm>
          <a:off x="0" y="4190580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ثالثاً: المحددات الإجتماعية للسلوك الانسانى تم اختيار احدها:</a:t>
          </a:r>
          <a:endParaRPr lang="en-US" sz="1800" kern="1200"/>
        </a:p>
      </dsp:txBody>
      <dsp:txXfrm>
        <a:off x="0" y="4190580"/>
        <a:ext cx="7772400" cy="380906"/>
      </dsp:txXfrm>
    </dsp:sp>
    <dsp:sp modelId="{778CB2F0-4978-47D0-928B-F31F3F464B90}">
      <dsp:nvSpPr>
        <dsp:cNvPr id="0" name=""/>
        <dsp:cNvSpPr/>
      </dsp:nvSpPr>
      <dsp:spPr>
        <a:xfrm>
          <a:off x="0" y="4571487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A54D291-F711-4C30-A3E3-672106363A0C}">
      <dsp:nvSpPr>
        <dsp:cNvPr id="0" name=""/>
        <dsp:cNvSpPr/>
      </dsp:nvSpPr>
      <dsp:spPr>
        <a:xfrm>
          <a:off x="0" y="4571487"/>
          <a:ext cx="7772400" cy="380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/>
            <a:t>الجماعات.</a:t>
          </a:r>
          <a:endParaRPr lang="en-US" sz="1800" kern="1200"/>
        </a:p>
      </dsp:txBody>
      <dsp:txXfrm>
        <a:off x="0" y="4571487"/>
        <a:ext cx="7772400" cy="380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DE716-D9C9-4033-9B32-C8D30A8EEB83}">
      <dsp:nvSpPr>
        <dsp:cNvPr id="0" name=""/>
        <dsp:cNvSpPr/>
      </dsp:nvSpPr>
      <dsp:spPr>
        <a:xfrm>
          <a:off x="0" y="2418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9FC520-1F54-4C71-8F46-41382E1DE147}">
      <dsp:nvSpPr>
        <dsp:cNvPr id="0" name=""/>
        <dsp:cNvSpPr/>
      </dsp:nvSpPr>
      <dsp:spPr>
        <a:xfrm>
          <a:off x="0" y="2418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رابعاً: المحددات الحضارية للسلوك </a:t>
          </a:r>
          <a:r>
            <a:rPr lang="ar-SA" sz="1900" b="1" kern="1200" dirty="0" err="1" smtClean="0"/>
            <a:t>التنظيمى</a:t>
          </a:r>
          <a:r>
            <a:rPr lang="ar-SA" sz="1900" b="1" kern="1200" dirty="0" smtClean="0"/>
            <a:t> :</a:t>
          </a:r>
          <a:endParaRPr lang="en-US" sz="1900" kern="1200" dirty="0"/>
        </a:p>
      </dsp:txBody>
      <dsp:txXfrm>
        <a:off x="0" y="2418"/>
        <a:ext cx="7772400" cy="412346"/>
      </dsp:txXfrm>
    </dsp:sp>
    <dsp:sp modelId="{2FCE99BF-34D3-4884-B75E-3B26051F394F}">
      <dsp:nvSpPr>
        <dsp:cNvPr id="0" name=""/>
        <dsp:cNvSpPr/>
      </dsp:nvSpPr>
      <dsp:spPr>
        <a:xfrm>
          <a:off x="0" y="414765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B688D05-6B30-46C6-8E23-9D15AFEF6E0A}">
      <dsp:nvSpPr>
        <dsp:cNvPr id="0" name=""/>
        <dsp:cNvSpPr/>
      </dsp:nvSpPr>
      <dsp:spPr>
        <a:xfrm>
          <a:off x="0" y="414765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الثقافة التنظيمية.</a:t>
          </a:r>
          <a:endParaRPr lang="en-US" sz="1900" kern="1200"/>
        </a:p>
      </dsp:txBody>
      <dsp:txXfrm>
        <a:off x="0" y="414765"/>
        <a:ext cx="7772400" cy="412346"/>
      </dsp:txXfrm>
    </dsp:sp>
    <dsp:sp modelId="{77FF9004-225F-4C3E-8F67-556B1920AC22}">
      <dsp:nvSpPr>
        <dsp:cNvPr id="0" name=""/>
        <dsp:cNvSpPr/>
      </dsp:nvSpPr>
      <dsp:spPr>
        <a:xfrm>
          <a:off x="0" y="827112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EE0ACA-8EAF-4CAA-A822-A9914E019739}">
      <dsp:nvSpPr>
        <dsp:cNvPr id="0" name=""/>
        <dsp:cNvSpPr/>
      </dsp:nvSpPr>
      <dsp:spPr>
        <a:xfrm>
          <a:off x="0" y="827112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smtClean="0"/>
            <a:t>خامساً : المحددات الإدارية للسلوك التنظيمى:</a:t>
          </a:r>
          <a:endParaRPr lang="en-US" sz="1900" kern="1200"/>
        </a:p>
      </dsp:txBody>
      <dsp:txXfrm>
        <a:off x="0" y="827112"/>
        <a:ext cx="7772400" cy="412346"/>
      </dsp:txXfrm>
    </dsp:sp>
    <dsp:sp modelId="{DAC9D28E-1EDC-4C63-958D-C4E8F2F77157}">
      <dsp:nvSpPr>
        <dsp:cNvPr id="0" name=""/>
        <dsp:cNvSpPr/>
      </dsp:nvSpPr>
      <dsp:spPr>
        <a:xfrm>
          <a:off x="0" y="1239458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127D1A-763A-415F-8CB5-C3141A6BD25B}">
      <dsp:nvSpPr>
        <dsp:cNvPr id="0" name=""/>
        <dsp:cNvSpPr/>
      </dsp:nvSpPr>
      <dsp:spPr>
        <a:xfrm>
          <a:off x="0" y="1239458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القيادة .</a:t>
          </a:r>
          <a:endParaRPr lang="en-US" sz="1900" kern="1200"/>
        </a:p>
      </dsp:txBody>
      <dsp:txXfrm>
        <a:off x="0" y="1239458"/>
        <a:ext cx="7772400" cy="412346"/>
      </dsp:txXfrm>
    </dsp:sp>
    <dsp:sp modelId="{AE0DAF0E-0317-4E62-AF44-ACF2D1E9ECBC}">
      <dsp:nvSpPr>
        <dsp:cNvPr id="0" name=""/>
        <dsp:cNvSpPr/>
      </dsp:nvSpPr>
      <dsp:spPr>
        <a:xfrm>
          <a:off x="0" y="1651805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DBFD080-F425-4FFE-A69E-F0FE58F41DC2}">
      <dsp:nvSpPr>
        <dsp:cNvPr id="0" name=""/>
        <dsp:cNvSpPr/>
      </dsp:nvSpPr>
      <dsp:spPr>
        <a:xfrm>
          <a:off x="0" y="1651805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الاتصالات.</a:t>
          </a:r>
          <a:endParaRPr lang="en-US" sz="1900" kern="1200"/>
        </a:p>
      </dsp:txBody>
      <dsp:txXfrm>
        <a:off x="0" y="1651805"/>
        <a:ext cx="7772400" cy="412346"/>
      </dsp:txXfrm>
    </dsp:sp>
    <dsp:sp modelId="{A5D619EC-31B4-4F5B-A6B5-54186CAACA3A}">
      <dsp:nvSpPr>
        <dsp:cNvPr id="0" name=""/>
        <dsp:cNvSpPr/>
      </dsp:nvSpPr>
      <dsp:spPr>
        <a:xfrm>
          <a:off x="0" y="2064152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D59012-4B2C-4B30-A68A-79D1FC25E61A}">
      <dsp:nvSpPr>
        <dsp:cNvPr id="0" name=""/>
        <dsp:cNvSpPr/>
      </dsp:nvSpPr>
      <dsp:spPr>
        <a:xfrm>
          <a:off x="0" y="2064152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إتخاذ القرارات.</a:t>
          </a:r>
          <a:endParaRPr lang="en-US" sz="1900" kern="1200"/>
        </a:p>
      </dsp:txBody>
      <dsp:txXfrm>
        <a:off x="0" y="2064152"/>
        <a:ext cx="7772400" cy="412346"/>
      </dsp:txXfrm>
    </dsp:sp>
    <dsp:sp modelId="{EBB0D852-B30E-49B6-8F61-A45A2AD06DC2}">
      <dsp:nvSpPr>
        <dsp:cNvPr id="0" name=""/>
        <dsp:cNvSpPr/>
      </dsp:nvSpPr>
      <dsp:spPr>
        <a:xfrm>
          <a:off x="0" y="2476499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5AA152-2B3F-4DA1-9495-92BFDE66A7B4}">
      <dsp:nvSpPr>
        <dsp:cNvPr id="0" name=""/>
        <dsp:cNvSpPr/>
      </dsp:nvSpPr>
      <dsp:spPr>
        <a:xfrm>
          <a:off x="0" y="2476499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سادسا: المحددات البيئية للسلوك </a:t>
          </a:r>
          <a:r>
            <a:rPr lang="ar-SA" sz="1900" b="1" kern="1200" dirty="0" err="1" smtClean="0"/>
            <a:t>التنظيمى</a:t>
          </a:r>
          <a:r>
            <a:rPr lang="ar-SA" sz="1900" b="1" kern="1200" dirty="0" smtClean="0"/>
            <a:t>:</a:t>
          </a:r>
          <a:endParaRPr lang="en-US" sz="1900" kern="1200" dirty="0"/>
        </a:p>
      </dsp:txBody>
      <dsp:txXfrm>
        <a:off x="0" y="2476499"/>
        <a:ext cx="7772400" cy="412346"/>
      </dsp:txXfrm>
    </dsp:sp>
    <dsp:sp modelId="{3CE4F8E3-C167-415C-80F8-4CB62AA1862D}">
      <dsp:nvSpPr>
        <dsp:cNvPr id="0" name=""/>
        <dsp:cNvSpPr/>
      </dsp:nvSpPr>
      <dsp:spPr>
        <a:xfrm>
          <a:off x="0" y="2888846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3A9684-F1D9-45FF-912C-87A323EAA60E}">
      <dsp:nvSpPr>
        <dsp:cNvPr id="0" name=""/>
        <dsp:cNvSpPr/>
      </dsp:nvSpPr>
      <dsp:spPr>
        <a:xfrm>
          <a:off x="0" y="2888846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الصراع التنظيمي.</a:t>
          </a:r>
          <a:endParaRPr lang="en-US" sz="1900" kern="1200"/>
        </a:p>
      </dsp:txBody>
      <dsp:txXfrm>
        <a:off x="0" y="2888846"/>
        <a:ext cx="7772400" cy="412346"/>
      </dsp:txXfrm>
    </dsp:sp>
    <dsp:sp modelId="{473A7E5E-A99A-4DD9-A369-C2DC4AA9D36B}">
      <dsp:nvSpPr>
        <dsp:cNvPr id="0" name=""/>
        <dsp:cNvSpPr/>
      </dsp:nvSpPr>
      <dsp:spPr>
        <a:xfrm>
          <a:off x="0" y="3301193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01AE0F-0A06-428B-B621-DFBD40AC1ADA}">
      <dsp:nvSpPr>
        <dsp:cNvPr id="0" name=""/>
        <dsp:cNvSpPr/>
      </dsp:nvSpPr>
      <dsp:spPr>
        <a:xfrm>
          <a:off x="0" y="3301193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البيئة التنظيمية.</a:t>
          </a:r>
          <a:endParaRPr lang="en-US" sz="1900" kern="1200"/>
        </a:p>
      </dsp:txBody>
      <dsp:txXfrm>
        <a:off x="0" y="3301193"/>
        <a:ext cx="7772400" cy="412346"/>
      </dsp:txXfrm>
    </dsp:sp>
    <dsp:sp modelId="{6C0943C7-E14A-463D-8691-62FA4965CE90}">
      <dsp:nvSpPr>
        <dsp:cNvPr id="0" name=""/>
        <dsp:cNvSpPr/>
      </dsp:nvSpPr>
      <dsp:spPr>
        <a:xfrm>
          <a:off x="0" y="3713540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C3A16D2-94C1-48CB-B6BA-8025B8DFE2BB}">
      <dsp:nvSpPr>
        <dsp:cNvPr id="0" name=""/>
        <dsp:cNvSpPr/>
      </dsp:nvSpPr>
      <dsp:spPr>
        <a:xfrm>
          <a:off x="0" y="3713540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ضغوط العمل.</a:t>
          </a:r>
          <a:endParaRPr lang="en-US" sz="1900" kern="1200"/>
        </a:p>
      </dsp:txBody>
      <dsp:txXfrm>
        <a:off x="0" y="3713540"/>
        <a:ext cx="7772400" cy="412346"/>
      </dsp:txXfrm>
    </dsp:sp>
    <dsp:sp modelId="{0346110B-F5F9-4BFA-9BB9-6E8851F1318B}">
      <dsp:nvSpPr>
        <dsp:cNvPr id="0" name=""/>
        <dsp:cNvSpPr/>
      </dsp:nvSpPr>
      <dsp:spPr>
        <a:xfrm>
          <a:off x="0" y="4125886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465146-8D83-4E1E-AB93-B769738EB770}">
      <dsp:nvSpPr>
        <dsp:cNvPr id="0" name=""/>
        <dsp:cNvSpPr/>
      </dsp:nvSpPr>
      <dsp:spPr>
        <a:xfrm>
          <a:off x="0" y="4125886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الإبداع التنظيمى.</a:t>
          </a:r>
          <a:endParaRPr lang="en-US" sz="1900" kern="1200"/>
        </a:p>
      </dsp:txBody>
      <dsp:txXfrm>
        <a:off x="0" y="4125886"/>
        <a:ext cx="7772400" cy="412346"/>
      </dsp:txXfrm>
    </dsp:sp>
    <dsp:sp modelId="{84BDEE5D-7758-4994-8B29-7E43B3C05BB8}">
      <dsp:nvSpPr>
        <dsp:cNvPr id="0" name=""/>
        <dsp:cNvSpPr/>
      </dsp:nvSpPr>
      <dsp:spPr>
        <a:xfrm>
          <a:off x="0" y="4538233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D38026D-2498-464F-9438-F9263B1F34D4}">
      <dsp:nvSpPr>
        <dsp:cNvPr id="0" name=""/>
        <dsp:cNvSpPr/>
      </dsp:nvSpPr>
      <dsp:spPr>
        <a:xfrm>
          <a:off x="0" y="4538233"/>
          <a:ext cx="7772400" cy="412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smtClean="0"/>
            <a:t>التطوير التنظيمى.</a:t>
          </a:r>
          <a:endParaRPr lang="en-US" sz="1900" kern="1200"/>
        </a:p>
      </dsp:txBody>
      <dsp:txXfrm>
        <a:off x="0" y="4538233"/>
        <a:ext cx="7772400" cy="412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AD9F825-CDC4-4C6A-AEF7-9D58F6C46BB5}" type="datetimeFigureOut">
              <a:rPr lang="ar-SA" smtClean="0"/>
              <a:t>10/10/1442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5FB2870-0C1D-4DB7-B071-EF7D1C3BBE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66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8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266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65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3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56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98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8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4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9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6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954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ar-SA" sz="9600" b="1" dirty="0" smtClean="0">
                <a:solidFill>
                  <a:srgbClr val="002060"/>
                </a:solidFill>
              </a:rPr>
              <a:t>السلوك التنظيمي</a:t>
            </a:r>
            <a:endParaRPr lang="en-US" sz="9600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" y="2362200"/>
            <a:ext cx="6553199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6600" b="1" dirty="0" smtClean="0"/>
              <a:t>أهداف المقرر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828801"/>
            <a:ext cx="8382000" cy="39624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150000"/>
              </a:lnSpc>
              <a:spcAft>
                <a:spcPts val="800"/>
              </a:spcAft>
              <a:buNone/>
            </a:pPr>
            <a:r>
              <a:rPr lang="ar-SA" sz="3200" b="1" dirty="0">
                <a:latin typeface="Calibri"/>
                <a:ea typeface="Calibri"/>
                <a:cs typeface="Simplified Arabic"/>
              </a:rPr>
              <a:t>يهدف هذا المقرر إلى تعريف الطلاب بالسلوك الانساني ودراسة مقدمة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في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السلوك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التنظيمي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والمحددات الفردية للسلوك،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كالدوافع </a:t>
            </a:r>
            <a:r>
              <a:rPr lang="ar-SA" sz="3200" b="1" dirty="0" err="1" smtClean="0">
                <a:latin typeface="Calibri"/>
                <a:ea typeface="Calibri"/>
                <a:cs typeface="Simplified Arabic"/>
              </a:rPr>
              <a:t>والإدارك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والتعلم والشخصية والاتجاهات والقيم والمحددات الاجتماعية كالجماعات والثقافة والقيادة والصراع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التنظيمي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والتطوير 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التنظيمي </a:t>
            </a:r>
            <a:r>
              <a:rPr lang="ar-SA" sz="3200" b="1" dirty="0">
                <a:latin typeface="Calibri"/>
                <a:ea typeface="Calibri"/>
                <a:cs typeface="Simplified Arabic"/>
              </a:rPr>
              <a:t>وضغوط العمل  وطرق معالجتها</a:t>
            </a:r>
            <a:r>
              <a:rPr lang="ar-SA" sz="3200" b="1" dirty="0" smtClean="0">
                <a:latin typeface="Calibri"/>
                <a:ea typeface="Calibri"/>
                <a:cs typeface="Simplified Arabic"/>
              </a:rPr>
              <a:t>.</a:t>
            </a:r>
            <a:endParaRPr lang="en-US" sz="2400" b="1" dirty="0">
              <a:latin typeface="Calibri"/>
              <a:ea typeface="Calibri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مفردات المقرر</a:t>
            </a:r>
            <a:endParaRPr lang="en-US" sz="6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17052940"/>
              </p:ext>
            </p:extLst>
          </p:nvPr>
        </p:nvGraphicFramePr>
        <p:xfrm>
          <a:off x="685800" y="1447800"/>
          <a:ext cx="77724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مفردات المقرر</a:t>
            </a:r>
            <a:endParaRPr lang="en-US" sz="6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02734585"/>
              </p:ext>
            </p:extLst>
          </p:nvPr>
        </p:nvGraphicFramePr>
        <p:xfrm>
          <a:off x="685800" y="1447800"/>
          <a:ext cx="77724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01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28600" lvl="0" indent="-228600" rtl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r>
              <a:rPr lang="ar-SA" sz="4000" b="1" dirty="0">
                <a:solidFill>
                  <a:srgbClr val="DC30B7"/>
                </a:solidFill>
                <a:latin typeface="Calibri"/>
                <a:ea typeface="Calibri"/>
                <a:cs typeface="Simplified Arabic"/>
              </a:rPr>
              <a:t>المراجع: </a:t>
            </a:r>
            <a:endParaRPr lang="ar-SA" sz="6600" dirty="0">
              <a:solidFill>
                <a:srgbClr val="DC30B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76400"/>
            <a:ext cx="7772870" cy="4343399"/>
          </a:xfrm>
        </p:spPr>
        <p:txBody>
          <a:bodyPr>
            <a:normAutofit fontScale="92500" lnSpcReduction="20000"/>
          </a:bodyPr>
          <a:lstStyle/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 smtClean="0">
                <a:latin typeface="Calibri"/>
                <a:ea typeface="Calibri"/>
                <a:cs typeface="Simplified Arabic"/>
              </a:rPr>
              <a:t>احمد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سيد مصطفى، إدارة السلوك التنظيمي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، رؤية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معاصرة لسلوك الناس </a:t>
            </a:r>
            <a:r>
              <a:rPr lang="ar-SA" sz="2600" dirty="0" err="1">
                <a:latin typeface="Calibri"/>
                <a:ea typeface="Calibri"/>
                <a:cs typeface="Simplified Arabic"/>
              </a:rPr>
              <a:t>فى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 العمل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، القاهرة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2005.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احمد صقر عاشور، السلوك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التنظيمي في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المنظمات، الدار الجامعية للطباعة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والنشر الاسكندرية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، 1989.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احمد ماهر ، السلوك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التنظيمي،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الدار الجامعية للطباعة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والنشر الاسكندرية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، 2005.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احمد مصطفى سيد خليفة، أثر ضغوط على الرضا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الوظيفي،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جامعة اسيوط2001.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342900" lvl="0" indent="-342900" algn="just" rtl="1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ar-SA" sz="2600" dirty="0">
                <a:latin typeface="Calibri"/>
                <a:ea typeface="Calibri"/>
                <a:cs typeface="Simplified Arabic"/>
              </a:rPr>
              <a:t>صلاح الدين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محمد عبد الباقي،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السلوك الفعال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في 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المنظمات، الدار الجامعية للطباعة </a:t>
            </a:r>
            <a:r>
              <a:rPr lang="ar-SA" sz="2600" dirty="0" smtClean="0">
                <a:latin typeface="Calibri"/>
                <a:ea typeface="Calibri"/>
                <a:cs typeface="Simplified Arabic"/>
              </a:rPr>
              <a:t>والنشر الاسكندرية</a:t>
            </a:r>
            <a:r>
              <a:rPr lang="ar-SA" sz="2600" dirty="0">
                <a:latin typeface="Calibri"/>
                <a:ea typeface="Calibri"/>
                <a:cs typeface="Simplified Arabic"/>
              </a:rPr>
              <a:t>، 2004.</a:t>
            </a:r>
            <a:endParaRPr lang="en-US" sz="1900" dirty="0">
              <a:latin typeface="Calibri"/>
              <a:ea typeface="Calibri"/>
              <a:cs typeface="Arial"/>
            </a:endParaRP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84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8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3346</TotalTime>
  <Words>223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Droplet</vt:lpstr>
      <vt:lpstr>السلوك التنظيمي</vt:lpstr>
      <vt:lpstr>أهداف المقرر</vt:lpstr>
      <vt:lpstr>مفردات المقرر</vt:lpstr>
      <vt:lpstr>مفردات المقرر</vt:lpstr>
      <vt:lpstr>المراجع: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الإدارة</dc:title>
  <dc:creator>ACC</dc:creator>
  <cp:lastModifiedBy>hp</cp:lastModifiedBy>
  <cp:revision>68</cp:revision>
  <dcterms:created xsi:type="dcterms:W3CDTF">2006-08-16T00:00:00Z</dcterms:created>
  <dcterms:modified xsi:type="dcterms:W3CDTF">2021-05-21T19:30:06Z</dcterms:modified>
</cp:coreProperties>
</file>