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96" r:id="rId2"/>
  </p:sldMasterIdLst>
  <p:notesMasterIdLst>
    <p:notesMasterId r:id="rId21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78" r:id="rId13"/>
    <p:sldId id="266" r:id="rId14"/>
    <p:sldId id="276" r:id="rId15"/>
    <p:sldId id="267" r:id="rId16"/>
    <p:sldId id="268" r:id="rId17"/>
    <p:sldId id="269" r:id="rId18"/>
    <p:sldId id="270" r:id="rId19"/>
    <p:sldId id="25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018A9-2690-4476-8533-76FA6BADAD60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7A5BE6A9-B37A-4982-886D-052882843623}">
      <dgm:prSet/>
      <dgm:spPr/>
      <dgm:t>
        <a:bodyPr/>
        <a:lstStyle/>
        <a:p>
          <a:pPr rtl="1"/>
          <a:r>
            <a:rPr lang="ar-SA" b="1" baseline="0" smtClean="0"/>
            <a:t>الصراع التنظيمي</a:t>
          </a:r>
          <a:endParaRPr lang="ar-SA"/>
        </a:p>
      </dgm:t>
    </dgm:pt>
    <dgm:pt modelId="{D8A084A4-8296-406A-AED5-09EB8E98928B}" type="parTrans" cxnId="{2CB13DEC-2D1D-4A95-A062-337139290033}">
      <dgm:prSet/>
      <dgm:spPr/>
      <dgm:t>
        <a:bodyPr/>
        <a:lstStyle/>
        <a:p>
          <a:pPr rtl="1"/>
          <a:endParaRPr lang="ar-SA"/>
        </a:p>
      </dgm:t>
    </dgm:pt>
    <dgm:pt modelId="{6DAD7739-BBFF-4D09-987E-7324AFA1105B}" type="sibTrans" cxnId="{2CB13DEC-2D1D-4A95-A062-337139290033}">
      <dgm:prSet/>
      <dgm:spPr/>
      <dgm:t>
        <a:bodyPr/>
        <a:lstStyle/>
        <a:p>
          <a:pPr rtl="1"/>
          <a:endParaRPr lang="ar-SA"/>
        </a:p>
      </dgm:t>
    </dgm:pt>
    <dgm:pt modelId="{158324B8-697A-4DA4-AE9F-08140A557E2C}">
      <dgm:prSet/>
      <dgm:spPr/>
      <dgm:t>
        <a:bodyPr/>
        <a:lstStyle/>
        <a:p>
          <a:pPr rtl="1"/>
          <a:r>
            <a:rPr lang="ar-SA" b="1" baseline="0" smtClean="0"/>
            <a:t>البيئة التنظيمية</a:t>
          </a:r>
          <a:endParaRPr lang="ar-SA"/>
        </a:p>
      </dgm:t>
    </dgm:pt>
    <dgm:pt modelId="{7FE0198E-9ECC-4AE0-99BF-574A1524DDFD}" type="parTrans" cxnId="{20824E5A-254B-4C3E-A435-6045C48DF933}">
      <dgm:prSet/>
      <dgm:spPr/>
      <dgm:t>
        <a:bodyPr/>
        <a:lstStyle/>
        <a:p>
          <a:pPr rtl="1"/>
          <a:endParaRPr lang="ar-SA"/>
        </a:p>
      </dgm:t>
    </dgm:pt>
    <dgm:pt modelId="{73F85EBB-A675-4FA7-9366-639D7D7AF34C}" type="sibTrans" cxnId="{20824E5A-254B-4C3E-A435-6045C48DF933}">
      <dgm:prSet/>
      <dgm:spPr/>
      <dgm:t>
        <a:bodyPr/>
        <a:lstStyle/>
        <a:p>
          <a:pPr rtl="1"/>
          <a:endParaRPr lang="ar-SA"/>
        </a:p>
      </dgm:t>
    </dgm:pt>
    <dgm:pt modelId="{45EEB80C-9021-47D5-99AB-FDF431ED35F5}">
      <dgm:prSet/>
      <dgm:spPr/>
      <dgm:t>
        <a:bodyPr/>
        <a:lstStyle/>
        <a:p>
          <a:pPr rtl="1"/>
          <a:r>
            <a:rPr lang="ar-SA" b="1" baseline="0" smtClean="0"/>
            <a:t>التطوير التنظيمي</a:t>
          </a:r>
          <a:endParaRPr lang="ar-SA"/>
        </a:p>
      </dgm:t>
    </dgm:pt>
    <dgm:pt modelId="{55451EF6-26BF-4713-A924-A4C5999887CE}" type="parTrans" cxnId="{B5752525-7811-405D-912E-8262BE985D20}">
      <dgm:prSet/>
      <dgm:spPr/>
      <dgm:t>
        <a:bodyPr/>
        <a:lstStyle/>
        <a:p>
          <a:pPr rtl="1"/>
          <a:endParaRPr lang="ar-SA"/>
        </a:p>
      </dgm:t>
    </dgm:pt>
    <dgm:pt modelId="{5BBB8751-CD08-4FB4-9DC5-3D1F5C135E62}" type="sibTrans" cxnId="{B5752525-7811-405D-912E-8262BE985D20}">
      <dgm:prSet/>
      <dgm:spPr/>
      <dgm:t>
        <a:bodyPr/>
        <a:lstStyle/>
        <a:p>
          <a:pPr rtl="1"/>
          <a:endParaRPr lang="ar-SA"/>
        </a:p>
      </dgm:t>
    </dgm:pt>
    <dgm:pt modelId="{659B04C8-4D85-41C3-B54E-B09787813C36}">
      <dgm:prSet/>
      <dgm:spPr/>
      <dgm:t>
        <a:bodyPr/>
        <a:lstStyle/>
        <a:p>
          <a:pPr rtl="1"/>
          <a:r>
            <a:rPr lang="ar-SA" b="1" baseline="0" smtClean="0"/>
            <a:t>الإبداع التنظيمي</a:t>
          </a:r>
          <a:endParaRPr lang="ar-SA"/>
        </a:p>
      </dgm:t>
    </dgm:pt>
    <dgm:pt modelId="{1FE753D3-51C6-431B-B429-8B195591ADB8}" type="parTrans" cxnId="{53AC1486-EC21-4E46-BD1D-2E275AE31BC3}">
      <dgm:prSet/>
      <dgm:spPr/>
      <dgm:t>
        <a:bodyPr/>
        <a:lstStyle/>
        <a:p>
          <a:pPr rtl="1"/>
          <a:endParaRPr lang="ar-SA"/>
        </a:p>
      </dgm:t>
    </dgm:pt>
    <dgm:pt modelId="{D760A63A-827C-41CC-BA04-8848A5CDF322}" type="sibTrans" cxnId="{53AC1486-EC21-4E46-BD1D-2E275AE31BC3}">
      <dgm:prSet/>
      <dgm:spPr/>
      <dgm:t>
        <a:bodyPr/>
        <a:lstStyle/>
        <a:p>
          <a:pPr rtl="1"/>
          <a:endParaRPr lang="ar-SA"/>
        </a:p>
      </dgm:t>
    </dgm:pt>
    <dgm:pt modelId="{8258065C-04EC-4531-9553-F1123C8A0AA5}" type="pres">
      <dgm:prSet presAssocID="{4F2018A9-2690-4476-8533-76FA6BADAD6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3483693-A457-4F26-93DF-797C4CE457AF}" type="pres">
      <dgm:prSet presAssocID="{7A5BE6A9-B37A-4982-886D-05288284362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67A195-AC14-4631-AAE3-E3BE21F6A209}" type="pres">
      <dgm:prSet presAssocID="{6DAD7739-BBFF-4D09-987E-7324AFA1105B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1CBF9DDD-3A00-4ED4-BB35-A0EE109DB7ED}" type="pres">
      <dgm:prSet presAssocID="{6DAD7739-BBFF-4D09-987E-7324AFA1105B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DBEBF896-F8E9-4B08-A843-D0E2DC04EC24}" type="pres">
      <dgm:prSet presAssocID="{158324B8-697A-4DA4-AE9F-08140A557E2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91256F-40FA-41A0-AC08-3DC575DF3FD1}" type="pres">
      <dgm:prSet presAssocID="{73F85EBB-A675-4FA7-9366-639D7D7AF34C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F34A153F-9FEA-4678-BFAF-FB9AC6A55B9D}" type="pres">
      <dgm:prSet presAssocID="{73F85EBB-A675-4FA7-9366-639D7D7AF34C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7C8B41F4-DFE1-458C-9B2B-DD2717AAFDE9}" type="pres">
      <dgm:prSet presAssocID="{45EEB80C-9021-47D5-99AB-FDF431ED35F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A5184B-257E-475E-849D-CC67A65B42B8}" type="pres">
      <dgm:prSet presAssocID="{5BBB8751-CD08-4FB4-9DC5-3D1F5C135E62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17AAF207-2DDE-4012-94F9-13B81A47C10B}" type="pres">
      <dgm:prSet presAssocID="{5BBB8751-CD08-4FB4-9DC5-3D1F5C135E62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DD452B6F-F166-4C34-9E39-B1D353E14A0D}" type="pres">
      <dgm:prSet presAssocID="{659B04C8-4D85-41C3-B54E-B09787813C3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4F62E7-3032-4407-8E31-7EC868F67C3C}" type="pres">
      <dgm:prSet presAssocID="{D760A63A-827C-41CC-BA04-8848A5CDF322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3B953B79-3B10-464C-A7C7-6B936A03444D}" type="pres">
      <dgm:prSet presAssocID="{D760A63A-827C-41CC-BA04-8848A5CDF322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C5C12E7B-6BD0-47CF-B72B-DC9BBB0BE69E}" type="presOf" srcId="{73F85EBB-A675-4FA7-9366-639D7D7AF34C}" destId="{5691256F-40FA-41A0-AC08-3DC575DF3FD1}" srcOrd="0" destOrd="0" presId="urn:microsoft.com/office/officeart/2005/8/layout/cycle2"/>
    <dgm:cxn modelId="{33234D26-D3C4-47AC-BB2A-0967BDF0BA33}" type="presOf" srcId="{73F85EBB-A675-4FA7-9366-639D7D7AF34C}" destId="{F34A153F-9FEA-4678-BFAF-FB9AC6A55B9D}" srcOrd="1" destOrd="0" presId="urn:microsoft.com/office/officeart/2005/8/layout/cycle2"/>
    <dgm:cxn modelId="{BB268AFB-9C6A-4E60-8874-C65F0A167555}" type="presOf" srcId="{45EEB80C-9021-47D5-99AB-FDF431ED35F5}" destId="{7C8B41F4-DFE1-458C-9B2B-DD2717AAFDE9}" srcOrd="0" destOrd="0" presId="urn:microsoft.com/office/officeart/2005/8/layout/cycle2"/>
    <dgm:cxn modelId="{B5752525-7811-405D-912E-8262BE985D20}" srcId="{4F2018A9-2690-4476-8533-76FA6BADAD60}" destId="{45EEB80C-9021-47D5-99AB-FDF431ED35F5}" srcOrd="2" destOrd="0" parTransId="{55451EF6-26BF-4713-A924-A4C5999887CE}" sibTransId="{5BBB8751-CD08-4FB4-9DC5-3D1F5C135E62}"/>
    <dgm:cxn modelId="{7F99BAE9-4207-4E1C-9012-8289D0617A05}" type="presOf" srcId="{7A5BE6A9-B37A-4982-886D-052882843623}" destId="{93483693-A457-4F26-93DF-797C4CE457AF}" srcOrd="0" destOrd="0" presId="urn:microsoft.com/office/officeart/2005/8/layout/cycle2"/>
    <dgm:cxn modelId="{72CA09E4-B506-4AFD-96DF-6766D89DFA9D}" type="presOf" srcId="{659B04C8-4D85-41C3-B54E-B09787813C36}" destId="{DD452B6F-F166-4C34-9E39-B1D353E14A0D}" srcOrd="0" destOrd="0" presId="urn:microsoft.com/office/officeart/2005/8/layout/cycle2"/>
    <dgm:cxn modelId="{57E720CA-924C-4C36-8D7A-C0A201CE02E6}" type="presOf" srcId="{158324B8-697A-4DA4-AE9F-08140A557E2C}" destId="{DBEBF896-F8E9-4B08-A843-D0E2DC04EC24}" srcOrd="0" destOrd="0" presId="urn:microsoft.com/office/officeart/2005/8/layout/cycle2"/>
    <dgm:cxn modelId="{20824E5A-254B-4C3E-A435-6045C48DF933}" srcId="{4F2018A9-2690-4476-8533-76FA6BADAD60}" destId="{158324B8-697A-4DA4-AE9F-08140A557E2C}" srcOrd="1" destOrd="0" parTransId="{7FE0198E-9ECC-4AE0-99BF-574A1524DDFD}" sibTransId="{73F85EBB-A675-4FA7-9366-639D7D7AF34C}"/>
    <dgm:cxn modelId="{17F0454D-96DE-4432-8F3B-B1900A0AEFF0}" type="presOf" srcId="{D760A63A-827C-41CC-BA04-8848A5CDF322}" destId="{3B953B79-3B10-464C-A7C7-6B936A03444D}" srcOrd="1" destOrd="0" presId="urn:microsoft.com/office/officeart/2005/8/layout/cycle2"/>
    <dgm:cxn modelId="{D434E805-B142-41AD-BFF6-763B2548FAB1}" type="presOf" srcId="{6DAD7739-BBFF-4D09-987E-7324AFA1105B}" destId="{1CBF9DDD-3A00-4ED4-BB35-A0EE109DB7ED}" srcOrd="1" destOrd="0" presId="urn:microsoft.com/office/officeart/2005/8/layout/cycle2"/>
    <dgm:cxn modelId="{53AC1486-EC21-4E46-BD1D-2E275AE31BC3}" srcId="{4F2018A9-2690-4476-8533-76FA6BADAD60}" destId="{659B04C8-4D85-41C3-B54E-B09787813C36}" srcOrd="3" destOrd="0" parTransId="{1FE753D3-51C6-431B-B429-8B195591ADB8}" sibTransId="{D760A63A-827C-41CC-BA04-8848A5CDF322}"/>
    <dgm:cxn modelId="{57F89A02-3EA3-49AE-BAE3-EE1D5E8A4414}" type="presOf" srcId="{6DAD7739-BBFF-4D09-987E-7324AFA1105B}" destId="{9267A195-AC14-4631-AAE3-E3BE21F6A209}" srcOrd="0" destOrd="0" presId="urn:microsoft.com/office/officeart/2005/8/layout/cycle2"/>
    <dgm:cxn modelId="{1581A468-3546-45E2-B95C-29300FDE151F}" type="presOf" srcId="{5BBB8751-CD08-4FB4-9DC5-3D1F5C135E62}" destId="{32A5184B-257E-475E-849D-CC67A65B42B8}" srcOrd="0" destOrd="0" presId="urn:microsoft.com/office/officeart/2005/8/layout/cycle2"/>
    <dgm:cxn modelId="{B9385B90-DD8E-4996-B591-982DA3B48EE7}" type="presOf" srcId="{4F2018A9-2690-4476-8533-76FA6BADAD60}" destId="{8258065C-04EC-4531-9553-F1123C8A0AA5}" srcOrd="0" destOrd="0" presId="urn:microsoft.com/office/officeart/2005/8/layout/cycle2"/>
    <dgm:cxn modelId="{2CB13DEC-2D1D-4A95-A062-337139290033}" srcId="{4F2018A9-2690-4476-8533-76FA6BADAD60}" destId="{7A5BE6A9-B37A-4982-886D-052882843623}" srcOrd="0" destOrd="0" parTransId="{D8A084A4-8296-406A-AED5-09EB8E98928B}" sibTransId="{6DAD7739-BBFF-4D09-987E-7324AFA1105B}"/>
    <dgm:cxn modelId="{6C1A8147-26BC-4D75-8CD8-DACC009768FA}" type="presOf" srcId="{5BBB8751-CD08-4FB4-9DC5-3D1F5C135E62}" destId="{17AAF207-2DDE-4012-94F9-13B81A47C10B}" srcOrd="1" destOrd="0" presId="urn:microsoft.com/office/officeart/2005/8/layout/cycle2"/>
    <dgm:cxn modelId="{2964C33B-AC0B-469C-9122-B411B464BC3D}" type="presOf" srcId="{D760A63A-827C-41CC-BA04-8848A5CDF322}" destId="{944F62E7-3032-4407-8E31-7EC868F67C3C}" srcOrd="0" destOrd="0" presId="urn:microsoft.com/office/officeart/2005/8/layout/cycle2"/>
    <dgm:cxn modelId="{D9C25B4A-18D9-4CB6-A2E3-5FD8040F5659}" type="presParOf" srcId="{8258065C-04EC-4531-9553-F1123C8A0AA5}" destId="{93483693-A457-4F26-93DF-797C4CE457AF}" srcOrd="0" destOrd="0" presId="urn:microsoft.com/office/officeart/2005/8/layout/cycle2"/>
    <dgm:cxn modelId="{332B5A6F-B771-45CB-98DA-9260DBCA2672}" type="presParOf" srcId="{8258065C-04EC-4531-9553-F1123C8A0AA5}" destId="{9267A195-AC14-4631-AAE3-E3BE21F6A209}" srcOrd="1" destOrd="0" presId="urn:microsoft.com/office/officeart/2005/8/layout/cycle2"/>
    <dgm:cxn modelId="{732994FD-30CF-4E3D-8CB4-D82245D7C3A5}" type="presParOf" srcId="{9267A195-AC14-4631-AAE3-E3BE21F6A209}" destId="{1CBF9DDD-3A00-4ED4-BB35-A0EE109DB7ED}" srcOrd="0" destOrd="0" presId="urn:microsoft.com/office/officeart/2005/8/layout/cycle2"/>
    <dgm:cxn modelId="{2E31D082-86BA-455D-8E6C-77879702235E}" type="presParOf" srcId="{8258065C-04EC-4531-9553-F1123C8A0AA5}" destId="{DBEBF896-F8E9-4B08-A843-D0E2DC04EC24}" srcOrd="2" destOrd="0" presId="urn:microsoft.com/office/officeart/2005/8/layout/cycle2"/>
    <dgm:cxn modelId="{18C2A6CE-FB6F-47ED-BFC9-35ED338D51A5}" type="presParOf" srcId="{8258065C-04EC-4531-9553-F1123C8A0AA5}" destId="{5691256F-40FA-41A0-AC08-3DC575DF3FD1}" srcOrd="3" destOrd="0" presId="urn:microsoft.com/office/officeart/2005/8/layout/cycle2"/>
    <dgm:cxn modelId="{0F70B3C0-F90F-4D0C-A43A-C7CAD2FF8464}" type="presParOf" srcId="{5691256F-40FA-41A0-AC08-3DC575DF3FD1}" destId="{F34A153F-9FEA-4678-BFAF-FB9AC6A55B9D}" srcOrd="0" destOrd="0" presId="urn:microsoft.com/office/officeart/2005/8/layout/cycle2"/>
    <dgm:cxn modelId="{33DAD763-9C7D-4E14-916D-E242B5AE2F22}" type="presParOf" srcId="{8258065C-04EC-4531-9553-F1123C8A0AA5}" destId="{7C8B41F4-DFE1-458C-9B2B-DD2717AAFDE9}" srcOrd="4" destOrd="0" presId="urn:microsoft.com/office/officeart/2005/8/layout/cycle2"/>
    <dgm:cxn modelId="{B11600C7-F1E7-4393-B873-5E844289B7A0}" type="presParOf" srcId="{8258065C-04EC-4531-9553-F1123C8A0AA5}" destId="{32A5184B-257E-475E-849D-CC67A65B42B8}" srcOrd="5" destOrd="0" presId="urn:microsoft.com/office/officeart/2005/8/layout/cycle2"/>
    <dgm:cxn modelId="{557F8D39-114B-46D3-A267-E7A1F6689AF6}" type="presParOf" srcId="{32A5184B-257E-475E-849D-CC67A65B42B8}" destId="{17AAF207-2DDE-4012-94F9-13B81A47C10B}" srcOrd="0" destOrd="0" presId="urn:microsoft.com/office/officeart/2005/8/layout/cycle2"/>
    <dgm:cxn modelId="{739D7391-7FFF-443B-8E63-2ABCBF6692BE}" type="presParOf" srcId="{8258065C-04EC-4531-9553-F1123C8A0AA5}" destId="{DD452B6F-F166-4C34-9E39-B1D353E14A0D}" srcOrd="6" destOrd="0" presId="urn:microsoft.com/office/officeart/2005/8/layout/cycle2"/>
    <dgm:cxn modelId="{8B608EE1-C235-4828-AA37-9CAD7D66B37E}" type="presParOf" srcId="{8258065C-04EC-4531-9553-F1123C8A0AA5}" destId="{944F62E7-3032-4407-8E31-7EC868F67C3C}" srcOrd="7" destOrd="0" presId="urn:microsoft.com/office/officeart/2005/8/layout/cycle2"/>
    <dgm:cxn modelId="{2D0D39AB-4311-4999-9011-4BECE18BB989}" type="presParOf" srcId="{944F62E7-3032-4407-8E31-7EC868F67C3C}" destId="{3B953B79-3B10-464C-A7C7-6B936A03444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A4A498-B5C0-4A3C-BD60-AC7A861C8455}" type="doc">
      <dgm:prSet loTypeId="urn:microsoft.com/office/officeart/2005/8/layout/cycle3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4C09D75A-53BC-4A76-B6E3-A74FB0F25EE6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="1" baseline="0" dirty="0" smtClean="0"/>
            <a:t>بين الفرد ونفسة</a:t>
          </a:r>
          <a:endParaRPr lang="ar-SA" dirty="0"/>
        </a:p>
      </dgm:t>
    </dgm:pt>
    <dgm:pt modelId="{41746839-7A09-454B-B31A-7ABEAC82A322}" type="parTrans" cxnId="{D5600AD9-B61F-478E-B928-EA1F2FF925D6}">
      <dgm:prSet/>
      <dgm:spPr/>
      <dgm:t>
        <a:bodyPr/>
        <a:lstStyle/>
        <a:p>
          <a:pPr rtl="1"/>
          <a:endParaRPr lang="ar-SA"/>
        </a:p>
      </dgm:t>
    </dgm:pt>
    <dgm:pt modelId="{79C922E4-3EFC-46DB-A949-8D4665AA40BD}" type="sibTrans" cxnId="{D5600AD9-B61F-478E-B928-EA1F2FF925D6}">
      <dgm:prSet/>
      <dgm:spPr>
        <a:solidFill>
          <a:srgbClr val="FFC000"/>
        </a:solidFill>
      </dgm:spPr>
      <dgm:t>
        <a:bodyPr/>
        <a:lstStyle/>
        <a:p>
          <a:pPr rtl="1"/>
          <a:endParaRPr lang="ar-SA"/>
        </a:p>
      </dgm:t>
    </dgm:pt>
    <dgm:pt modelId="{A6872F47-E774-4659-A74F-3AAC93B826E6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baseline="0" dirty="0" smtClean="0"/>
            <a:t>بين فرد وفرد</a:t>
          </a:r>
          <a:endParaRPr lang="ar-SA" dirty="0"/>
        </a:p>
      </dgm:t>
    </dgm:pt>
    <dgm:pt modelId="{86C56646-1117-4B5D-84A2-77338457F137}" type="parTrans" cxnId="{02A70797-39AD-4CD5-BB1B-D0CDF71740B9}">
      <dgm:prSet/>
      <dgm:spPr/>
      <dgm:t>
        <a:bodyPr/>
        <a:lstStyle/>
        <a:p>
          <a:pPr rtl="1"/>
          <a:endParaRPr lang="ar-SA"/>
        </a:p>
      </dgm:t>
    </dgm:pt>
    <dgm:pt modelId="{186E28CE-349B-4214-BBF0-BD960534187F}" type="sibTrans" cxnId="{02A70797-39AD-4CD5-BB1B-D0CDF71740B9}">
      <dgm:prSet/>
      <dgm:spPr/>
      <dgm:t>
        <a:bodyPr/>
        <a:lstStyle/>
        <a:p>
          <a:pPr rtl="1"/>
          <a:endParaRPr lang="ar-SA"/>
        </a:p>
      </dgm:t>
    </dgm:pt>
    <dgm:pt modelId="{B178DC2C-C60F-4406-9A70-8B72477C1123}">
      <dgm:prSet/>
      <dgm:spPr>
        <a:solidFill>
          <a:srgbClr val="C00000"/>
        </a:solidFill>
      </dgm:spPr>
      <dgm:t>
        <a:bodyPr/>
        <a:lstStyle/>
        <a:p>
          <a:pPr rtl="1"/>
          <a:r>
            <a:rPr lang="ar-SA" b="1" baseline="0" dirty="0" smtClean="0"/>
            <a:t>بين فرد وجماعة</a:t>
          </a:r>
          <a:endParaRPr lang="ar-SA" dirty="0"/>
        </a:p>
      </dgm:t>
    </dgm:pt>
    <dgm:pt modelId="{D0C581CD-D577-4FC2-A430-A7D94CF4ADBF}" type="parTrans" cxnId="{BDDA80A0-1839-4544-AAF4-A2F6C5AD0EB1}">
      <dgm:prSet/>
      <dgm:spPr/>
      <dgm:t>
        <a:bodyPr/>
        <a:lstStyle/>
        <a:p>
          <a:pPr rtl="1"/>
          <a:endParaRPr lang="ar-SA"/>
        </a:p>
      </dgm:t>
    </dgm:pt>
    <dgm:pt modelId="{BBF43DAA-948B-4947-B0B1-A861218C2F82}" type="sibTrans" cxnId="{BDDA80A0-1839-4544-AAF4-A2F6C5AD0EB1}">
      <dgm:prSet/>
      <dgm:spPr/>
      <dgm:t>
        <a:bodyPr/>
        <a:lstStyle/>
        <a:p>
          <a:pPr rtl="1"/>
          <a:endParaRPr lang="ar-SA"/>
        </a:p>
      </dgm:t>
    </dgm:pt>
    <dgm:pt modelId="{3F91D46B-859C-49E6-868E-6FD75FA9C39F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 rtl="1"/>
          <a:r>
            <a:rPr lang="ar-SA" b="1" baseline="0" dirty="0" smtClean="0"/>
            <a:t>بين فرد ومنظمة</a:t>
          </a:r>
          <a:endParaRPr lang="ar-SA" dirty="0"/>
        </a:p>
      </dgm:t>
    </dgm:pt>
    <dgm:pt modelId="{86FCFB65-E1CD-479E-9EBC-18C69E72DF38}" type="parTrans" cxnId="{869840B1-D9FB-4F85-98FA-3EB556B61590}">
      <dgm:prSet/>
      <dgm:spPr/>
      <dgm:t>
        <a:bodyPr/>
        <a:lstStyle/>
        <a:p>
          <a:pPr rtl="1"/>
          <a:endParaRPr lang="ar-SA"/>
        </a:p>
      </dgm:t>
    </dgm:pt>
    <dgm:pt modelId="{BFCED8CC-6C3D-4D06-9451-886D34517C78}" type="sibTrans" cxnId="{869840B1-D9FB-4F85-98FA-3EB556B61590}">
      <dgm:prSet/>
      <dgm:spPr/>
      <dgm:t>
        <a:bodyPr/>
        <a:lstStyle/>
        <a:p>
          <a:pPr rtl="1"/>
          <a:endParaRPr lang="ar-SA"/>
        </a:p>
      </dgm:t>
    </dgm:pt>
    <dgm:pt modelId="{6B1F75D3-2920-4308-B6EF-6181BAA03304}">
      <dgm:prSet/>
      <dgm:spPr>
        <a:solidFill>
          <a:srgbClr val="BC04BC"/>
        </a:solidFill>
      </dgm:spPr>
      <dgm:t>
        <a:bodyPr/>
        <a:lstStyle/>
        <a:p>
          <a:pPr rtl="1"/>
          <a:r>
            <a:rPr lang="ar-SA" b="1" baseline="0" dirty="0" smtClean="0"/>
            <a:t>بين جماعة وجماعة</a:t>
          </a:r>
          <a:endParaRPr lang="ar-SA" dirty="0"/>
        </a:p>
      </dgm:t>
    </dgm:pt>
    <dgm:pt modelId="{59168014-B886-44AE-A452-6D77A5EE940B}" type="parTrans" cxnId="{B9702F46-40CB-48E6-904F-5962E61899B9}">
      <dgm:prSet/>
      <dgm:spPr/>
      <dgm:t>
        <a:bodyPr/>
        <a:lstStyle/>
        <a:p>
          <a:pPr rtl="1"/>
          <a:endParaRPr lang="ar-SA"/>
        </a:p>
      </dgm:t>
    </dgm:pt>
    <dgm:pt modelId="{5F14A6AF-2141-4413-8AB5-3F93E57756BF}" type="sibTrans" cxnId="{B9702F46-40CB-48E6-904F-5962E61899B9}">
      <dgm:prSet/>
      <dgm:spPr/>
      <dgm:t>
        <a:bodyPr/>
        <a:lstStyle/>
        <a:p>
          <a:pPr rtl="1"/>
          <a:endParaRPr lang="ar-SA"/>
        </a:p>
      </dgm:t>
    </dgm:pt>
    <dgm:pt modelId="{B9F59304-4AC7-411D-998D-F2CD9C9955E9}">
      <dgm:prSet/>
      <dgm:spPr>
        <a:solidFill>
          <a:srgbClr val="FF0000"/>
        </a:solidFill>
      </dgm:spPr>
      <dgm:t>
        <a:bodyPr/>
        <a:lstStyle/>
        <a:p>
          <a:pPr rtl="1"/>
          <a:r>
            <a:rPr lang="ar-SA" b="1" baseline="0" dirty="0" smtClean="0"/>
            <a:t>بين جماعة ومنظمة</a:t>
          </a:r>
          <a:endParaRPr lang="ar-SA" dirty="0"/>
        </a:p>
      </dgm:t>
    </dgm:pt>
    <dgm:pt modelId="{6D5706F3-7ABA-4307-A5C8-A9AE089BD9EC}" type="parTrans" cxnId="{FC60F0A4-7177-43B9-99F9-702A92EECA3C}">
      <dgm:prSet/>
      <dgm:spPr/>
      <dgm:t>
        <a:bodyPr/>
        <a:lstStyle/>
        <a:p>
          <a:pPr rtl="1"/>
          <a:endParaRPr lang="ar-SA"/>
        </a:p>
      </dgm:t>
    </dgm:pt>
    <dgm:pt modelId="{C471AB0B-2AA0-4CCD-A1C1-C6487058053F}" type="sibTrans" cxnId="{FC60F0A4-7177-43B9-99F9-702A92EECA3C}">
      <dgm:prSet/>
      <dgm:spPr/>
      <dgm:t>
        <a:bodyPr/>
        <a:lstStyle/>
        <a:p>
          <a:pPr rtl="1"/>
          <a:endParaRPr lang="ar-SA"/>
        </a:p>
      </dgm:t>
    </dgm:pt>
    <dgm:pt modelId="{B2055F85-697D-49E9-96D8-85D464C93CFB}">
      <dgm:prSet/>
      <dgm:spPr>
        <a:solidFill>
          <a:srgbClr val="0070C0"/>
        </a:solidFill>
      </dgm:spPr>
      <dgm:t>
        <a:bodyPr/>
        <a:lstStyle/>
        <a:p>
          <a:pPr rtl="1"/>
          <a:r>
            <a:rPr lang="ar-SA" b="1" baseline="0" dirty="0" smtClean="0"/>
            <a:t>بين منظمة ومنظمة</a:t>
          </a:r>
          <a:endParaRPr lang="ar-SA" dirty="0"/>
        </a:p>
      </dgm:t>
    </dgm:pt>
    <dgm:pt modelId="{26937ECF-25F4-4DB4-BEAB-7362BF7D6535}" type="parTrans" cxnId="{B663E8A0-5900-4F50-918E-FCE7AEC85D69}">
      <dgm:prSet/>
      <dgm:spPr/>
      <dgm:t>
        <a:bodyPr/>
        <a:lstStyle/>
        <a:p>
          <a:pPr rtl="1"/>
          <a:endParaRPr lang="ar-SA"/>
        </a:p>
      </dgm:t>
    </dgm:pt>
    <dgm:pt modelId="{F398608B-387A-4580-AC1C-78923232AC25}" type="sibTrans" cxnId="{B663E8A0-5900-4F50-918E-FCE7AEC85D69}">
      <dgm:prSet/>
      <dgm:spPr/>
      <dgm:t>
        <a:bodyPr/>
        <a:lstStyle/>
        <a:p>
          <a:pPr rtl="1"/>
          <a:endParaRPr lang="ar-SA"/>
        </a:p>
      </dgm:t>
    </dgm:pt>
    <dgm:pt modelId="{0302CEBA-917F-4988-AB8A-320F59A502D8}">
      <dgm:prSet/>
      <dgm:spPr>
        <a:solidFill>
          <a:srgbClr val="FF0066"/>
        </a:solidFill>
      </dgm:spPr>
      <dgm:t>
        <a:bodyPr/>
        <a:lstStyle/>
        <a:p>
          <a:pPr rtl="1"/>
          <a:r>
            <a:rPr lang="ar-SA" b="1" baseline="0" dirty="0" smtClean="0"/>
            <a:t>بين منظمة وحكومة</a:t>
          </a:r>
          <a:endParaRPr lang="ar-SA" dirty="0"/>
        </a:p>
      </dgm:t>
    </dgm:pt>
    <dgm:pt modelId="{1ED28497-EC78-4323-B1CB-4F68EDC9DBF6}" type="parTrans" cxnId="{15C0AF81-B348-443E-BA63-A9FD309A9257}">
      <dgm:prSet/>
      <dgm:spPr/>
      <dgm:t>
        <a:bodyPr/>
        <a:lstStyle/>
        <a:p>
          <a:pPr rtl="1"/>
          <a:endParaRPr lang="ar-SA"/>
        </a:p>
      </dgm:t>
    </dgm:pt>
    <dgm:pt modelId="{14B4B96B-FCB8-4121-816D-E94F807D9DF5}" type="sibTrans" cxnId="{15C0AF81-B348-443E-BA63-A9FD309A9257}">
      <dgm:prSet/>
      <dgm:spPr/>
      <dgm:t>
        <a:bodyPr/>
        <a:lstStyle/>
        <a:p>
          <a:pPr rtl="1"/>
          <a:endParaRPr lang="ar-SA"/>
        </a:p>
      </dgm:t>
    </dgm:pt>
    <dgm:pt modelId="{52D0F53A-0F0F-4AC5-9413-E2C735463756}" type="pres">
      <dgm:prSet presAssocID="{EAA4A498-B5C0-4A3C-BD60-AC7A861C845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199F770-1642-4AB7-83F5-D13A2ABA7D98}" type="pres">
      <dgm:prSet presAssocID="{EAA4A498-B5C0-4A3C-BD60-AC7A861C8455}" presName="cycle" presStyleCnt="0"/>
      <dgm:spPr/>
    </dgm:pt>
    <dgm:pt modelId="{153F56D1-DF4C-45B7-88A6-58CF8CA11327}" type="pres">
      <dgm:prSet presAssocID="{4C09D75A-53BC-4A76-B6E3-A74FB0F25EE6}" presName="nodeFirstNode" presStyleLbl="node1" presStyleIdx="0" presStyleCnt="8" custScaleX="1768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E481FC-0DD6-4C46-8DE5-FE393873BFA8}" type="pres">
      <dgm:prSet presAssocID="{79C922E4-3EFC-46DB-A949-8D4665AA40BD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6134D754-147C-418D-89EC-CDFFF0EDF2C7}" type="pres">
      <dgm:prSet presAssocID="{A6872F47-E774-4659-A74F-3AAC93B826E6}" presName="nodeFollowingNodes" presStyleLbl="node1" presStyleIdx="1" presStyleCnt="8" custScaleX="176867" custRadScaleRad="116222" custRadScaleInc="441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43A7F6-BF48-4804-9CE7-F50F8EE8BD9C}" type="pres">
      <dgm:prSet presAssocID="{B178DC2C-C60F-4406-9A70-8B72477C1123}" presName="nodeFollowingNodes" presStyleLbl="node1" presStyleIdx="2" presStyleCnt="8" custScaleX="176867" custRadScaleRad="120205" custRadScaleInc="20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352D67-A0D4-4B88-ADC0-6C324B418411}" type="pres">
      <dgm:prSet presAssocID="{3F91D46B-859C-49E6-868E-6FD75FA9C39F}" presName="nodeFollowingNodes" presStyleLbl="node1" presStyleIdx="3" presStyleCnt="8" custScaleX="176867" custRadScaleRad="102629" custRadScaleInc="-421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DAD267-3D84-4ABB-BB36-65A8921068F9}" type="pres">
      <dgm:prSet presAssocID="{6B1F75D3-2920-4308-B6EF-6181BAA03304}" presName="nodeFollowingNodes" presStyleLbl="node1" presStyleIdx="4" presStyleCnt="8" custScaleX="176867" custRadScaleRad="90873" custRadScaleInc="446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1DB1CF-AAD0-48CD-804F-85064E8A152E}" type="pres">
      <dgm:prSet presAssocID="{B9F59304-4AC7-411D-998D-F2CD9C9955E9}" presName="nodeFollowingNodes" presStyleLbl="node1" presStyleIdx="5" presStyleCnt="8" custScaleX="176867" custRadScaleRad="111466" custRadScaleInc="481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F7D1FB-7247-4A8E-9ED3-81133DF48859}" type="pres">
      <dgm:prSet presAssocID="{B2055F85-697D-49E9-96D8-85D464C93CFB}" presName="nodeFollowingNodes" presStyleLbl="node1" presStyleIdx="6" presStyleCnt="8" custScaleX="176867" custRadScaleRad="125873" custRadScaleInc="-19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C351EF-45F2-4AD9-914D-BA16B4157A81}" type="pres">
      <dgm:prSet presAssocID="{0302CEBA-917F-4988-AB8A-320F59A502D8}" presName="nodeFollowingNodes" presStyleLbl="node1" presStyleIdx="7" presStyleCnt="8" custScaleX="176867" custRadScaleRad="115624" custRadScaleInc="-495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2B1620-5616-466B-85CB-E74830D9B087}" type="presOf" srcId="{0302CEBA-917F-4988-AB8A-320F59A502D8}" destId="{6AC351EF-45F2-4AD9-914D-BA16B4157A81}" srcOrd="0" destOrd="0" presId="urn:microsoft.com/office/officeart/2005/8/layout/cycle3"/>
    <dgm:cxn modelId="{BD7A81D1-F85D-4C70-9E8C-194E407FFBE7}" type="presOf" srcId="{EAA4A498-B5C0-4A3C-BD60-AC7A861C8455}" destId="{52D0F53A-0F0F-4AC5-9413-E2C735463756}" srcOrd="0" destOrd="0" presId="urn:microsoft.com/office/officeart/2005/8/layout/cycle3"/>
    <dgm:cxn modelId="{4B1F221F-FB75-4016-A2F6-323013F02017}" type="presOf" srcId="{B9F59304-4AC7-411D-998D-F2CD9C9955E9}" destId="{D31DB1CF-AAD0-48CD-804F-85064E8A152E}" srcOrd="0" destOrd="0" presId="urn:microsoft.com/office/officeart/2005/8/layout/cycle3"/>
    <dgm:cxn modelId="{98C10D59-41D1-4D69-9E5B-B9DAD872D32F}" type="presOf" srcId="{B178DC2C-C60F-4406-9A70-8B72477C1123}" destId="{A643A7F6-BF48-4804-9CE7-F50F8EE8BD9C}" srcOrd="0" destOrd="0" presId="urn:microsoft.com/office/officeart/2005/8/layout/cycle3"/>
    <dgm:cxn modelId="{48DB18B8-2929-463A-9BD0-E48037012813}" type="presOf" srcId="{3F91D46B-859C-49E6-868E-6FD75FA9C39F}" destId="{7C352D67-A0D4-4B88-ADC0-6C324B418411}" srcOrd="0" destOrd="0" presId="urn:microsoft.com/office/officeart/2005/8/layout/cycle3"/>
    <dgm:cxn modelId="{B663E8A0-5900-4F50-918E-FCE7AEC85D69}" srcId="{EAA4A498-B5C0-4A3C-BD60-AC7A861C8455}" destId="{B2055F85-697D-49E9-96D8-85D464C93CFB}" srcOrd="6" destOrd="0" parTransId="{26937ECF-25F4-4DB4-BEAB-7362BF7D6535}" sibTransId="{F398608B-387A-4580-AC1C-78923232AC25}"/>
    <dgm:cxn modelId="{BF149379-4060-4568-A0A0-CC0BA438D164}" type="presOf" srcId="{4C09D75A-53BC-4A76-B6E3-A74FB0F25EE6}" destId="{153F56D1-DF4C-45B7-88A6-58CF8CA11327}" srcOrd="0" destOrd="0" presId="urn:microsoft.com/office/officeart/2005/8/layout/cycle3"/>
    <dgm:cxn modelId="{02A70797-39AD-4CD5-BB1B-D0CDF71740B9}" srcId="{EAA4A498-B5C0-4A3C-BD60-AC7A861C8455}" destId="{A6872F47-E774-4659-A74F-3AAC93B826E6}" srcOrd="1" destOrd="0" parTransId="{86C56646-1117-4B5D-84A2-77338457F137}" sibTransId="{186E28CE-349B-4214-BBF0-BD960534187F}"/>
    <dgm:cxn modelId="{869840B1-D9FB-4F85-98FA-3EB556B61590}" srcId="{EAA4A498-B5C0-4A3C-BD60-AC7A861C8455}" destId="{3F91D46B-859C-49E6-868E-6FD75FA9C39F}" srcOrd="3" destOrd="0" parTransId="{86FCFB65-E1CD-479E-9EBC-18C69E72DF38}" sibTransId="{BFCED8CC-6C3D-4D06-9451-886D34517C78}"/>
    <dgm:cxn modelId="{59218935-F20C-40F3-AE2D-AC8C71082DD9}" type="presOf" srcId="{6B1F75D3-2920-4308-B6EF-6181BAA03304}" destId="{F6DAD267-3D84-4ABB-BB36-65A8921068F9}" srcOrd="0" destOrd="0" presId="urn:microsoft.com/office/officeart/2005/8/layout/cycle3"/>
    <dgm:cxn modelId="{B9702F46-40CB-48E6-904F-5962E61899B9}" srcId="{EAA4A498-B5C0-4A3C-BD60-AC7A861C8455}" destId="{6B1F75D3-2920-4308-B6EF-6181BAA03304}" srcOrd="4" destOrd="0" parTransId="{59168014-B886-44AE-A452-6D77A5EE940B}" sibTransId="{5F14A6AF-2141-4413-8AB5-3F93E57756BF}"/>
    <dgm:cxn modelId="{C04926B2-FB41-440A-BD07-CA2BBC044910}" type="presOf" srcId="{A6872F47-E774-4659-A74F-3AAC93B826E6}" destId="{6134D754-147C-418D-89EC-CDFFF0EDF2C7}" srcOrd="0" destOrd="0" presId="urn:microsoft.com/office/officeart/2005/8/layout/cycle3"/>
    <dgm:cxn modelId="{4777D16E-3DB1-49D9-A169-AA435ABCDAE1}" type="presOf" srcId="{B2055F85-697D-49E9-96D8-85D464C93CFB}" destId="{C2F7D1FB-7247-4A8E-9ED3-81133DF48859}" srcOrd="0" destOrd="0" presId="urn:microsoft.com/office/officeart/2005/8/layout/cycle3"/>
    <dgm:cxn modelId="{FC60F0A4-7177-43B9-99F9-702A92EECA3C}" srcId="{EAA4A498-B5C0-4A3C-BD60-AC7A861C8455}" destId="{B9F59304-4AC7-411D-998D-F2CD9C9955E9}" srcOrd="5" destOrd="0" parTransId="{6D5706F3-7ABA-4307-A5C8-A9AE089BD9EC}" sibTransId="{C471AB0B-2AA0-4CCD-A1C1-C6487058053F}"/>
    <dgm:cxn modelId="{DFD3D771-9930-43DE-A841-FF906B12CE22}" type="presOf" srcId="{79C922E4-3EFC-46DB-A949-8D4665AA40BD}" destId="{96E481FC-0DD6-4C46-8DE5-FE393873BFA8}" srcOrd="0" destOrd="0" presId="urn:microsoft.com/office/officeart/2005/8/layout/cycle3"/>
    <dgm:cxn modelId="{15C0AF81-B348-443E-BA63-A9FD309A9257}" srcId="{EAA4A498-B5C0-4A3C-BD60-AC7A861C8455}" destId="{0302CEBA-917F-4988-AB8A-320F59A502D8}" srcOrd="7" destOrd="0" parTransId="{1ED28497-EC78-4323-B1CB-4F68EDC9DBF6}" sibTransId="{14B4B96B-FCB8-4121-816D-E94F807D9DF5}"/>
    <dgm:cxn modelId="{D5600AD9-B61F-478E-B928-EA1F2FF925D6}" srcId="{EAA4A498-B5C0-4A3C-BD60-AC7A861C8455}" destId="{4C09D75A-53BC-4A76-B6E3-A74FB0F25EE6}" srcOrd="0" destOrd="0" parTransId="{41746839-7A09-454B-B31A-7ABEAC82A322}" sibTransId="{79C922E4-3EFC-46DB-A949-8D4665AA40BD}"/>
    <dgm:cxn modelId="{BDDA80A0-1839-4544-AAF4-A2F6C5AD0EB1}" srcId="{EAA4A498-B5C0-4A3C-BD60-AC7A861C8455}" destId="{B178DC2C-C60F-4406-9A70-8B72477C1123}" srcOrd="2" destOrd="0" parTransId="{D0C581CD-D577-4FC2-A430-A7D94CF4ADBF}" sibTransId="{BBF43DAA-948B-4947-B0B1-A861218C2F82}"/>
    <dgm:cxn modelId="{DAAA2FA4-5D13-4951-885C-C35AFDA92EA5}" type="presParOf" srcId="{52D0F53A-0F0F-4AC5-9413-E2C735463756}" destId="{B199F770-1642-4AB7-83F5-D13A2ABA7D98}" srcOrd="0" destOrd="0" presId="urn:microsoft.com/office/officeart/2005/8/layout/cycle3"/>
    <dgm:cxn modelId="{E4853353-3186-4484-B9F4-85037DBCAAE0}" type="presParOf" srcId="{B199F770-1642-4AB7-83F5-D13A2ABA7D98}" destId="{153F56D1-DF4C-45B7-88A6-58CF8CA11327}" srcOrd="0" destOrd="0" presId="urn:microsoft.com/office/officeart/2005/8/layout/cycle3"/>
    <dgm:cxn modelId="{15C17FC3-2286-4BCF-ADB9-F6B58030AA47}" type="presParOf" srcId="{B199F770-1642-4AB7-83F5-D13A2ABA7D98}" destId="{96E481FC-0DD6-4C46-8DE5-FE393873BFA8}" srcOrd="1" destOrd="0" presId="urn:microsoft.com/office/officeart/2005/8/layout/cycle3"/>
    <dgm:cxn modelId="{BD38A29F-E095-4F2A-BF1F-547740202951}" type="presParOf" srcId="{B199F770-1642-4AB7-83F5-D13A2ABA7D98}" destId="{6134D754-147C-418D-89EC-CDFFF0EDF2C7}" srcOrd="2" destOrd="0" presId="urn:microsoft.com/office/officeart/2005/8/layout/cycle3"/>
    <dgm:cxn modelId="{ED01577D-85F7-45D7-834A-F0BD7A4085F4}" type="presParOf" srcId="{B199F770-1642-4AB7-83F5-D13A2ABA7D98}" destId="{A643A7F6-BF48-4804-9CE7-F50F8EE8BD9C}" srcOrd="3" destOrd="0" presId="urn:microsoft.com/office/officeart/2005/8/layout/cycle3"/>
    <dgm:cxn modelId="{164443C8-94F8-4F97-87F0-93A44D1E46C3}" type="presParOf" srcId="{B199F770-1642-4AB7-83F5-D13A2ABA7D98}" destId="{7C352D67-A0D4-4B88-ADC0-6C324B418411}" srcOrd="4" destOrd="0" presId="urn:microsoft.com/office/officeart/2005/8/layout/cycle3"/>
    <dgm:cxn modelId="{F6165403-EFBD-440A-A63E-BC9640E36E12}" type="presParOf" srcId="{B199F770-1642-4AB7-83F5-D13A2ABA7D98}" destId="{F6DAD267-3D84-4ABB-BB36-65A8921068F9}" srcOrd="5" destOrd="0" presId="urn:microsoft.com/office/officeart/2005/8/layout/cycle3"/>
    <dgm:cxn modelId="{079B8A6A-AE73-444E-BCD3-1715A269F46A}" type="presParOf" srcId="{B199F770-1642-4AB7-83F5-D13A2ABA7D98}" destId="{D31DB1CF-AAD0-48CD-804F-85064E8A152E}" srcOrd="6" destOrd="0" presId="urn:microsoft.com/office/officeart/2005/8/layout/cycle3"/>
    <dgm:cxn modelId="{D558DE9A-76E1-455A-B838-A132FDDD8CCA}" type="presParOf" srcId="{B199F770-1642-4AB7-83F5-D13A2ABA7D98}" destId="{C2F7D1FB-7247-4A8E-9ED3-81133DF48859}" srcOrd="7" destOrd="0" presId="urn:microsoft.com/office/officeart/2005/8/layout/cycle3"/>
    <dgm:cxn modelId="{5EEEFB9C-0A69-4314-9A4D-E1FDCF5634E6}" type="presParOf" srcId="{B199F770-1642-4AB7-83F5-D13A2ABA7D98}" destId="{6AC351EF-45F2-4AD9-914D-BA16B4157A81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B9DB47-12B7-4763-9257-9BE610A2A685}" type="doc">
      <dgm:prSet loTypeId="urn:microsoft.com/office/officeart/2005/8/layout/venn3" loCatId="relationship" qsTypeId="urn:microsoft.com/office/officeart/2005/8/quickstyle/3d2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1DF8EA66-F82F-4889-BC93-94CC548B38DA}">
      <dgm:prSet/>
      <dgm:spPr/>
      <dgm:t>
        <a:bodyPr/>
        <a:lstStyle/>
        <a:p>
          <a:pPr rtl="1"/>
          <a:r>
            <a:rPr lang="ar-SA" b="1" baseline="0" smtClean="0"/>
            <a:t>النقاش والجدال</a:t>
          </a:r>
          <a:endParaRPr lang="ar-SA"/>
        </a:p>
      </dgm:t>
    </dgm:pt>
    <dgm:pt modelId="{86E86687-1F96-4965-B6E7-2A024C90D1CC}" type="parTrans" cxnId="{95CD76EF-758E-411D-B470-AB16FC776746}">
      <dgm:prSet/>
      <dgm:spPr/>
      <dgm:t>
        <a:bodyPr/>
        <a:lstStyle/>
        <a:p>
          <a:pPr rtl="1"/>
          <a:endParaRPr lang="ar-SA"/>
        </a:p>
      </dgm:t>
    </dgm:pt>
    <dgm:pt modelId="{B0854768-CFAB-48E4-93BC-79A9349F1855}" type="sibTrans" cxnId="{95CD76EF-758E-411D-B470-AB16FC776746}">
      <dgm:prSet/>
      <dgm:spPr/>
      <dgm:t>
        <a:bodyPr/>
        <a:lstStyle/>
        <a:p>
          <a:pPr rtl="1"/>
          <a:endParaRPr lang="ar-SA"/>
        </a:p>
      </dgm:t>
    </dgm:pt>
    <dgm:pt modelId="{236D74C5-43C1-4D2C-B03C-CAC0E423421E}">
      <dgm:prSet/>
      <dgm:spPr/>
      <dgm:t>
        <a:bodyPr/>
        <a:lstStyle/>
        <a:p>
          <a:pPr rtl="1"/>
          <a:r>
            <a:rPr lang="ar-SA" b="1" baseline="0" smtClean="0"/>
            <a:t>سوء الفهم</a:t>
          </a:r>
          <a:endParaRPr lang="ar-SA"/>
        </a:p>
      </dgm:t>
    </dgm:pt>
    <dgm:pt modelId="{F191F365-B343-4D81-A95B-C396D7A2256C}" type="parTrans" cxnId="{286C29E4-8631-48ED-B583-59DD117A0029}">
      <dgm:prSet/>
      <dgm:spPr/>
      <dgm:t>
        <a:bodyPr/>
        <a:lstStyle/>
        <a:p>
          <a:pPr rtl="1"/>
          <a:endParaRPr lang="ar-SA"/>
        </a:p>
      </dgm:t>
    </dgm:pt>
    <dgm:pt modelId="{C1236AF7-B8C9-4411-B99B-7F8437890F95}" type="sibTrans" cxnId="{286C29E4-8631-48ED-B583-59DD117A0029}">
      <dgm:prSet/>
      <dgm:spPr/>
      <dgm:t>
        <a:bodyPr/>
        <a:lstStyle/>
        <a:p>
          <a:pPr rtl="1"/>
          <a:endParaRPr lang="ar-SA"/>
        </a:p>
      </dgm:t>
    </dgm:pt>
    <dgm:pt modelId="{1D596704-0C90-4D22-96E1-A3C0CC4F375F}">
      <dgm:prSet/>
      <dgm:spPr/>
      <dgm:t>
        <a:bodyPr/>
        <a:lstStyle/>
        <a:p>
          <a:pPr rtl="1"/>
          <a:r>
            <a:rPr lang="ar-SA" b="1" baseline="0" smtClean="0"/>
            <a:t>الشعور بالخلاف</a:t>
          </a:r>
          <a:endParaRPr lang="ar-SA"/>
        </a:p>
      </dgm:t>
    </dgm:pt>
    <dgm:pt modelId="{B2B4ABA7-3EF6-4773-97CD-89EB7871560A}" type="parTrans" cxnId="{E419B940-5954-4B13-8F9C-650C17EF1536}">
      <dgm:prSet/>
      <dgm:spPr/>
      <dgm:t>
        <a:bodyPr/>
        <a:lstStyle/>
        <a:p>
          <a:pPr rtl="1"/>
          <a:endParaRPr lang="ar-SA"/>
        </a:p>
      </dgm:t>
    </dgm:pt>
    <dgm:pt modelId="{1CE06006-D800-4110-8DF6-C3632239B006}" type="sibTrans" cxnId="{E419B940-5954-4B13-8F9C-650C17EF1536}">
      <dgm:prSet/>
      <dgm:spPr/>
      <dgm:t>
        <a:bodyPr/>
        <a:lstStyle/>
        <a:p>
          <a:pPr rtl="1"/>
          <a:endParaRPr lang="ar-SA"/>
        </a:p>
      </dgm:t>
    </dgm:pt>
    <dgm:pt modelId="{9227F894-578D-4DF7-A9A5-206B82EE0435}">
      <dgm:prSet/>
      <dgm:spPr/>
      <dgm:t>
        <a:bodyPr/>
        <a:lstStyle/>
        <a:p>
          <a:pPr rtl="1"/>
          <a:r>
            <a:rPr lang="ar-SA" b="1" baseline="0" smtClean="0"/>
            <a:t>الخلاف المكشوف</a:t>
          </a:r>
          <a:endParaRPr lang="ar-SA"/>
        </a:p>
      </dgm:t>
    </dgm:pt>
    <dgm:pt modelId="{16C5888D-320F-439F-8C1C-A6AC88C3A2BC}" type="parTrans" cxnId="{92F3B50A-682A-4761-88B2-71A6D9B7EC9C}">
      <dgm:prSet/>
      <dgm:spPr/>
      <dgm:t>
        <a:bodyPr/>
        <a:lstStyle/>
        <a:p>
          <a:pPr rtl="1"/>
          <a:endParaRPr lang="ar-SA"/>
        </a:p>
      </dgm:t>
    </dgm:pt>
    <dgm:pt modelId="{D6A4066A-D9FF-484B-AF87-76DAA72EE510}" type="sibTrans" cxnId="{92F3B50A-682A-4761-88B2-71A6D9B7EC9C}">
      <dgm:prSet/>
      <dgm:spPr/>
      <dgm:t>
        <a:bodyPr/>
        <a:lstStyle/>
        <a:p>
          <a:pPr rtl="1"/>
          <a:endParaRPr lang="ar-SA"/>
        </a:p>
      </dgm:t>
    </dgm:pt>
    <dgm:pt modelId="{F91BA129-AEFE-412A-9563-83C9F9D9A8AF}">
      <dgm:prSet/>
      <dgm:spPr/>
      <dgm:t>
        <a:bodyPr/>
        <a:lstStyle/>
        <a:p>
          <a:pPr rtl="1"/>
          <a:r>
            <a:rPr lang="ar-SA" b="1" baseline="0" smtClean="0"/>
            <a:t>استفحال الخلاف</a:t>
          </a:r>
          <a:endParaRPr lang="ar-SA"/>
        </a:p>
      </dgm:t>
    </dgm:pt>
    <dgm:pt modelId="{4E50EF38-0033-4090-A135-9A72D5D2A8C3}" type="parTrans" cxnId="{29947A45-C70D-44B9-B670-0A0936A0AB0B}">
      <dgm:prSet/>
      <dgm:spPr/>
      <dgm:t>
        <a:bodyPr/>
        <a:lstStyle/>
        <a:p>
          <a:pPr rtl="1"/>
          <a:endParaRPr lang="ar-SA"/>
        </a:p>
      </dgm:t>
    </dgm:pt>
    <dgm:pt modelId="{D3CBC571-9A2A-4EC4-ACB1-AC5C051D6612}" type="sibTrans" cxnId="{29947A45-C70D-44B9-B670-0A0936A0AB0B}">
      <dgm:prSet/>
      <dgm:spPr/>
      <dgm:t>
        <a:bodyPr/>
        <a:lstStyle/>
        <a:p>
          <a:pPr rtl="1"/>
          <a:endParaRPr lang="ar-SA"/>
        </a:p>
      </dgm:t>
    </dgm:pt>
    <dgm:pt modelId="{AA08BA31-5AEC-4D89-908B-1CFDA2195F68}" type="pres">
      <dgm:prSet presAssocID="{BFB9DB47-12B7-4763-9257-9BE610A2A68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24A71C7-BDA2-4E5E-A099-F6B3FA11CAC5}" type="pres">
      <dgm:prSet presAssocID="{1DF8EA66-F82F-4889-BC93-94CC548B38DA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3FA11A-B3A5-4314-A763-1181B84FFA1E}" type="pres">
      <dgm:prSet presAssocID="{B0854768-CFAB-48E4-93BC-79A9349F1855}" presName="space" presStyleCnt="0"/>
      <dgm:spPr/>
    </dgm:pt>
    <dgm:pt modelId="{5678DA39-6707-46DC-B39A-2F93F6FB5209}" type="pres">
      <dgm:prSet presAssocID="{236D74C5-43C1-4D2C-B03C-CAC0E423421E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823E4F-4BEE-4DA5-8124-F2D14E6824C0}" type="pres">
      <dgm:prSet presAssocID="{C1236AF7-B8C9-4411-B99B-7F8437890F95}" presName="space" presStyleCnt="0"/>
      <dgm:spPr/>
    </dgm:pt>
    <dgm:pt modelId="{C0A40449-6346-4906-9B0F-1A756C5E526B}" type="pres">
      <dgm:prSet presAssocID="{1D596704-0C90-4D22-96E1-A3C0CC4F375F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693443-5C6E-464E-8C8F-F1DC16BF80BD}" type="pres">
      <dgm:prSet presAssocID="{1CE06006-D800-4110-8DF6-C3632239B006}" presName="space" presStyleCnt="0"/>
      <dgm:spPr/>
    </dgm:pt>
    <dgm:pt modelId="{C86CA520-6616-49EA-AEFE-F39F1E1ACB01}" type="pres">
      <dgm:prSet presAssocID="{9227F894-578D-4DF7-A9A5-206B82EE0435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7A76D2-B97D-4806-80D3-2A8027D61571}" type="pres">
      <dgm:prSet presAssocID="{D6A4066A-D9FF-484B-AF87-76DAA72EE510}" presName="space" presStyleCnt="0"/>
      <dgm:spPr/>
    </dgm:pt>
    <dgm:pt modelId="{BC28FAEC-FAA7-4101-BCF2-33ABB44954C5}" type="pres">
      <dgm:prSet presAssocID="{F91BA129-AEFE-412A-9563-83C9F9D9A8AF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86C29E4-8631-48ED-B583-59DD117A0029}" srcId="{BFB9DB47-12B7-4763-9257-9BE610A2A685}" destId="{236D74C5-43C1-4D2C-B03C-CAC0E423421E}" srcOrd="1" destOrd="0" parTransId="{F191F365-B343-4D81-A95B-C396D7A2256C}" sibTransId="{C1236AF7-B8C9-4411-B99B-7F8437890F95}"/>
    <dgm:cxn modelId="{FC3750EE-6166-483A-A513-E8E847AB85B5}" type="presOf" srcId="{1D596704-0C90-4D22-96E1-A3C0CC4F375F}" destId="{C0A40449-6346-4906-9B0F-1A756C5E526B}" srcOrd="0" destOrd="0" presId="urn:microsoft.com/office/officeart/2005/8/layout/venn3"/>
    <dgm:cxn modelId="{29947A45-C70D-44B9-B670-0A0936A0AB0B}" srcId="{BFB9DB47-12B7-4763-9257-9BE610A2A685}" destId="{F91BA129-AEFE-412A-9563-83C9F9D9A8AF}" srcOrd="4" destOrd="0" parTransId="{4E50EF38-0033-4090-A135-9A72D5D2A8C3}" sibTransId="{D3CBC571-9A2A-4EC4-ACB1-AC5C051D6612}"/>
    <dgm:cxn modelId="{F9DD6BA5-4B01-4486-BCFA-8E7599995E98}" type="presOf" srcId="{F91BA129-AEFE-412A-9563-83C9F9D9A8AF}" destId="{BC28FAEC-FAA7-4101-BCF2-33ABB44954C5}" srcOrd="0" destOrd="0" presId="urn:microsoft.com/office/officeart/2005/8/layout/venn3"/>
    <dgm:cxn modelId="{F9EAF6DB-3E7A-4442-9527-85FF389C0B9B}" type="presOf" srcId="{1DF8EA66-F82F-4889-BC93-94CC548B38DA}" destId="{224A71C7-BDA2-4E5E-A099-F6B3FA11CAC5}" srcOrd="0" destOrd="0" presId="urn:microsoft.com/office/officeart/2005/8/layout/venn3"/>
    <dgm:cxn modelId="{92F3B50A-682A-4761-88B2-71A6D9B7EC9C}" srcId="{BFB9DB47-12B7-4763-9257-9BE610A2A685}" destId="{9227F894-578D-4DF7-A9A5-206B82EE0435}" srcOrd="3" destOrd="0" parTransId="{16C5888D-320F-439F-8C1C-A6AC88C3A2BC}" sibTransId="{D6A4066A-D9FF-484B-AF87-76DAA72EE510}"/>
    <dgm:cxn modelId="{E5DD5D46-F8DE-471F-9052-9A53F0AB5772}" type="presOf" srcId="{BFB9DB47-12B7-4763-9257-9BE610A2A685}" destId="{AA08BA31-5AEC-4D89-908B-1CFDA2195F68}" srcOrd="0" destOrd="0" presId="urn:microsoft.com/office/officeart/2005/8/layout/venn3"/>
    <dgm:cxn modelId="{8C83B49C-520B-4CDC-88B2-1E7B2B75BEF4}" type="presOf" srcId="{9227F894-578D-4DF7-A9A5-206B82EE0435}" destId="{C86CA520-6616-49EA-AEFE-F39F1E1ACB01}" srcOrd="0" destOrd="0" presId="urn:microsoft.com/office/officeart/2005/8/layout/venn3"/>
    <dgm:cxn modelId="{95CD76EF-758E-411D-B470-AB16FC776746}" srcId="{BFB9DB47-12B7-4763-9257-9BE610A2A685}" destId="{1DF8EA66-F82F-4889-BC93-94CC548B38DA}" srcOrd="0" destOrd="0" parTransId="{86E86687-1F96-4965-B6E7-2A024C90D1CC}" sibTransId="{B0854768-CFAB-48E4-93BC-79A9349F1855}"/>
    <dgm:cxn modelId="{DF74AB5A-DB90-4A16-9A76-CFFD92BD1BDD}" type="presOf" srcId="{236D74C5-43C1-4D2C-B03C-CAC0E423421E}" destId="{5678DA39-6707-46DC-B39A-2F93F6FB5209}" srcOrd="0" destOrd="0" presId="urn:microsoft.com/office/officeart/2005/8/layout/venn3"/>
    <dgm:cxn modelId="{E419B940-5954-4B13-8F9C-650C17EF1536}" srcId="{BFB9DB47-12B7-4763-9257-9BE610A2A685}" destId="{1D596704-0C90-4D22-96E1-A3C0CC4F375F}" srcOrd="2" destOrd="0" parTransId="{B2B4ABA7-3EF6-4773-97CD-89EB7871560A}" sibTransId="{1CE06006-D800-4110-8DF6-C3632239B006}"/>
    <dgm:cxn modelId="{EE3333F1-47F2-46FA-802E-9828F6C66A93}" type="presParOf" srcId="{AA08BA31-5AEC-4D89-908B-1CFDA2195F68}" destId="{224A71C7-BDA2-4E5E-A099-F6B3FA11CAC5}" srcOrd="0" destOrd="0" presId="urn:microsoft.com/office/officeart/2005/8/layout/venn3"/>
    <dgm:cxn modelId="{CC79C71D-F258-44AF-B30F-7BECFE1887B3}" type="presParOf" srcId="{AA08BA31-5AEC-4D89-908B-1CFDA2195F68}" destId="{A73FA11A-B3A5-4314-A763-1181B84FFA1E}" srcOrd="1" destOrd="0" presId="urn:microsoft.com/office/officeart/2005/8/layout/venn3"/>
    <dgm:cxn modelId="{18C1128C-7FC8-4F7B-BE57-87C51A607624}" type="presParOf" srcId="{AA08BA31-5AEC-4D89-908B-1CFDA2195F68}" destId="{5678DA39-6707-46DC-B39A-2F93F6FB5209}" srcOrd="2" destOrd="0" presId="urn:microsoft.com/office/officeart/2005/8/layout/venn3"/>
    <dgm:cxn modelId="{14C37117-1ED3-431C-A9EA-F2D30D330447}" type="presParOf" srcId="{AA08BA31-5AEC-4D89-908B-1CFDA2195F68}" destId="{84823E4F-4BEE-4DA5-8124-F2D14E6824C0}" srcOrd="3" destOrd="0" presId="urn:microsoft.com/office/officeart/2005/8/layout/venn3"/>
    <dgm:cxn modelId="{C248179D-C80E-4739-AF29-E5B5F5B86279}" type="presParOf" srcId="{AA08BA31-5AEC-4D89-908B-1CFDA2195F68}" destId="{C0A40449-6346-4906-9B0F-1A756C5E526B}" srcOrd="4" destOrd="0" presId="urn:microsoft.com/office/officeart/2005/8/layout/venn3"/>
    <dgm:cxn modelId="{86284E1C-5BB9-4550-B71B-283C4FDB0DE3}" type="presParOf" srcId="{AA08BA31-5AEC-4D89-908B-1CFDA2195F68}" destId="{5D693443-5C6E-464E-8C8F-F1DC16BF80BD}" srcOrd="5" destOrd="0" presId="urn:microsoft.com/office/officeart/2005/8/layout/venn3"/>
    <dgm:cxn modelId="{308EF7EF-FEBF-4004-867F-A1B9073DDF8B}" type="presParOf" srcId="{AA08BA31-5AEC-4D89-908B-1CFDA2195F68}" destId="{C86CA520-6616-49EA-AEFE-F39F1E1ACB01}" srcOrd="6" destOrd="0" presId="urn:microsoft.com/office/officeart/2005/8/layout/venn3"/>
    <dgm:cxn modelId="{7AE735BF-3D85-4066-95A6-BE417D5B43B8}" type="presParOf" srcId="{AA08BA31-5AEC-4D89-908B-1CFDA2195F68}" destId="{607A76D2-B97D-4806-80D3-2A8027D61571}" srcOrd="7" destOrd="0" presId="urn:microsoft.com/office/officeart/2005/8/layout/venn3"/>
    <dgm:cxn modelId="{362EE135-F871-4DF9-9BAD-484F9C6EB65F}" type="presParOf" srcId="{AA08BA31-5AEC-4D89-908B-1CFDA2195F68}" destId="{BC28FAEC-FAA7-4101-BCF2-33ABB44954C5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BCD77A-070D-4601-BDD1-826D1BEE2684}" type="doc">
      <dgm:prSet loTypeId="urn:microsoft.com/office/officeart/2005/8/layout/cycle1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7CB2776-B2B8-49E0-BF9F-983ECD5597A6}">
      <dgm:prSet/>
      <dgm:spPr/>
      <dgm:t>
        <a:bodyPr/>
        <a:lstStyle/>
        <a:p>
          <a:pPr rtl="1"/>
          <a:r>
            <a:rPr lang="ar-SA" b="1" baseline="0" dirty="0" smtClean="0"/>
            <a:t>الملاحظة</a:t>
          </a:r>
          <a:endParaRPr lang="ar-SA" dirty="0"/>
        </a:p>
      </dgm:t>
    </dgm:pt>
    <dgm:pt modelId="{0D90F739-0843-42EF-8A08-309DD6E3F3F2}" type="parTrans" cxnId="{CAE3750F-B83D-453C-BA1A-CDB0D99C187F}">
      <dgm:prSet/>
      <dgm:spPr/>
      <dgm:t>
        <a:bodyPr/>
        <a:lstStyle/>
        <a:p>
          <a:pPr rtl="1"/>
          <a:endParaRPr lang="ar-SA"/>
        </a:p>
      </dgm:t>
    </dgm:pt>
    <dgm:pt modelId="{C0D79EBF-F746-4150-A45E-31E05F64EFAB}" type="sibTrans" cxnId="{CAE3750F-B83D-453C-BA1A-CDB0D99C187F}">
      <dgm:prSet/>
      <dgm:spPr/>
      <dgm:t>
        <a:bodyPr/>
        <a:lstStyle/>
        <a:p>
          <a:pPr rtl="1"/>
          <a:endParaRPr lang="ar-SA"/>
        </a:p>
      </dgm:t>
    </dgm:pt>
    <dgm:pt modelId="{C244FB11-645B-4744-9C30-504AB5081EAF}">
      <dgm:prSet/>
      <dgm:spPr/>
      <dgm:t>
        <a:bodyPr/>
        <a:lstStyle/>
        <a:p>
          <a:pPr rtl="1"/>
          <a:r>
            <a:rPr lang="ar-SA" b="1" baseline="0" dirty="0" smtClean="0"/>
            <a:t>الشكاوي</a:t>
          </a:r>
          <a:endParaRPr lang="ar-SA" dirty="0"/>
        </a:p>
      </dgm:t>
    </dgm:pt>
    <dgm:pt modelId="{D100300D-CF5E-4F52-83CF-FE7F09502CBB}" type="parTrans" cxnId="{FB0A0B76-0D5D-4F92-B99C-97EBB578EE06}">
      <dgm:prSet/>
      <dgm:spPr/>
      <dgm:t>
        <a:bodyPr/>
        <a:lstStyle/>
        <a:p>
          <a:pPr rtl="1"/>
          <a:endParaRPr lang="ar-SA"/>
        </a:p>
      </dgm:t>
    </dgm:pt>
    <dgm:pt modelId="{AAF02EC1-ECB8-475F-9D49-9D903BC8D703}" type="sibTrans" cxnId="{FB0A0B76-0D5D-4F92-B99C-97EBB578EE06}">
      <dgm:prSet/>
      <dgm:spPr/>
      <dgm:t>
        <a:bodyPr/>
        <a:lstStyle/>
        <a:p>
          <a:pPr rtl="1"/>
          <a:endParaRPr lang="ar-SA"/>
        </a:p>
      </dgm:t>
    </dgm:pt>
    <dgm:pt modelId="{DBDFEC89-FED1-46CC-BB5D-D05207C42FD5}">
      <dgm:prSet/>
      <dgm:spPr/>
      <dgm:t>
        <a:bodyPr/>
        <a:lstStyle/>
        <a:p>
          <a:pPr rtl="1"/>
          <a:r>
            <a:rPr lang="ar-SA" b="1" baseline="0" dirty="0" smtClean="0"/>
            <a:t>التقارير</a:t>
          </a:r>
          <a:endParaRPr lang="ar-SA" dirty="0"/>
        </a:p>
      </dgm:t>
    </dgm:pt>
    <dgm:pt modelId="{AC19AAAB-E6AB-4F1D-9AD4-7A8FB0070A56}" type="parTrans" cxnId="{911D9BB2-FBD0-4AF9-8391-9921F47142D2}">
      <dgm:prSet/>
      <dgm:spPr/>
      <dgm:t>
        <a:bodyPr/>
        <a:lstStyle/>
        <a:p>
          <a:pPr rtl="1"/>
          <a:endParaRPr lang="ar-SA"/>
        </a:p>
      </dgm:t>
    </dgm:pt>
    <dgm:pt modelId="{59E36EDE-8136-43A7-B624-B63A6F544D03}" type="sibTrans" cxnId="{911D9BB2-FBD0-4AF9-8391-9921F47142D2}">
      <dgm:prSet/>
      <dgm:spPr/>
      <dgm:t>
        <a:bodyPr/>
        <a:lstStyle/>
        <a:p>
          <a:pPr rtl="1"/>
          <a:endParaRPr lang="ar-SA"/>
        </a:p>
      </dgm:t>
    </dgm:pt>
    <dgm:pt modelId="{17526E4A-85D0-44F3-AB40-1FC089E2F2CA}">
      <dgm:prSet/>
      <dgm:spPr/>
      <dgm:t>
        <a:bodyPr/>
        <a:lstStyle/>
        <a:p>
          <a:pPr rtl="1"/>
          <a:r>
            <a:rPr lang="ar-SA" b="1" baseline="0" dirty="0" smtClean="0"/>
            <a:t>سياسة الباب المفتوح</a:t>
          </a:r>
          <a:endParaRPr lang="ar-SA" dirty="0"/>
        </a:p>
      </dgm:t>
    </dgm:pt>
    <dgm:pt modelId="{91C6FE08-4E8F-4340-8FF9-4D3A8503885C}" type="parTrans" cxnId="{7A860D1F-7C30-4430-888B-B4ADAEC018EF}">
      <dgm:prSet/>
      <dgm:spPr/>
      <dgm:t>
        <a:bodyPr/>
        <a:lstStyle/>
        <a:p>
          <a:pPr rtl="1"/>
          <a:endParaRPr lang="ar-SA"/>
        </a:p>
      </dgm:t>
    </dgm:pt>
    <dgm:pt modelId="{45668898-1B75-4B45-B99D-AECCBA60A091}" type="sibTrans" cxnId="{7A860D1F-7C30-4430-888B-B4ADAEC018EF}">
      <dgm:prSet/>
      <dgm:spPr/>
      <dgm:t>
        <a:bodyPr/>
        <a:lstStyle/>
        <a:p>
          <a:pPr rtl="1"/>
          <a:endParaRPr lang="ar-SA"/>
        </a:p>
      </dgm:t>
    </dgm:pt>
    <dgm:pt modelId="{2012CCF4-A84D-4D81-A8EF-F1C4BCE12AEC}">
      <dgm:prSet/>
      <dgm:spPr/>
      <dgm:t>
        <a:bodyPr/>
        <a:lstStyle/>
        <a:p>
          <a:pPr rtl="1"/>
          <a:r>
            <a:rPr lang="ar-SA" b="1" baseline="0" dirty="0" err="1" smtClean="0"/>
            <a:t>الإجتماعات</a:t>
          </a:r>
          <a:endParaRPr lang="ar-SA" dirty="0"/>
        </a:p>
      </dgm:t>
    </dgm:pt>
    <dgm:pt modelId="{06F6F882-C076-4D3C-9106-B096E9FBAABD}" type="parTrans" cxnId="{E3B172FD-BAE0-4C77-BB7C-90D3C4BAFFD0}">
      <dgm:prSet/>
      <dgm:spPr/>
      <dgm:t>
        <a:bodyPr/>
        <a:lstStyle/>
        <a:p>
          <a:pPr rtl="1"/>
          <a:endParaRPr lang="ar-SA"/>
        </a:p>
      </dgm:t>
    </dgm:pt>
    <dgm:pt modelId="{690BFAB8-6D93-4B3C-854A-F68C6F60C0AF}" type="sibTrans" cxnId="{E3B172FD-BAE0-4C77-BB7C-90D3C4BAFFD0}">
      <dgm:prSet/>
      <dgm:spPr/>
      <dgm:t>
        <a:bodyPr/>
        <a:lstStyle/>
        <a:p>
          <a:pPr rtl="1"/>
          <a:endParaRPr lang="ar-SA"/>
        </a:p>
      </dgm:t>
    </dgm:pt>
    <dgm:pt modelId="{5C4015EE-5CB7-416C-A0D0-A8C63308C05E}">
      <dgm:prSet/>
      <dgm:spPr/>
      <dgm:t>
        <a:bodyPr/>
        <a:lstStyle/>
        <a:p>
          <a:pPr rtl="1"/>
          <a:r>
            <a:rPr lang="ar-SA" b="1" baseline="0" dirty="0" smtClean="0"/>
            <a:t>تحليل السلوك</a:t>
          </a:r>
          <a:endParaRPr lang="ar-SA" dirty="0"/>
        </a:p>
      </dgm:t>
    </dgm:pt>
    <dgm:pt modelId="{7EE290B0-313D-4DCB-BE4A-390DAE8A5801}" type="parTrans" cxnId="{1EF712B5-54CA-49F8-8095-42829B50BADD}">
      <dgm:prSet/>
      <dgm:spPr/>
      <dgm:t>
        <a:bodyPr/>
        <a:lstStyle/>
        <a:p>
          <a:pPr rtl="1"/>
          <a:endParaRPr lang="ar-SA"/>
        </a:p>
      </dgm:t>
    </dgm:pt>
    <dgm:pt modelId="{AEB7309D-3F72-4659-A707-000A17E271BA}" type="sibTrans" cxnId="{1EF712B5-54CA-49F8-8095-42829B50BADD}">
      <dgm:prSet/>
      <dgm:spPr/>
      <dgm:t>
        <a:bodyPr/>
        <a:lstStyle/>
        <a:p>
          <a:pPr rtl="1"/>
          <a:endParaRPr lang="ar-SA"/>
        </a:p>
      </dgm:t>
    </dgm:pt>
    <dgm:pt modelId="{C19DD610-FD66-4276-91F7-A68B5F9D6E7A}" type="pres">
      <dgm:prSet presAssocID="{47BCD77A-070D-4601-BDD1-826D1BEE26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D54A8D0-C864-40E2-81CF-36D44F0C9055}" type="pres">
      <dgm:prSet presAssocID="{F7CB2776-B2B8-49E0-BF9F-983ECD5597A6}" presName="dummy" presStyleCnt="0"/>
      <dgm:spPr/>
    </dgm:pt>
    <dgm:pt modelId="{F58F72FD-8693-42AB-9E2B-64C48894436B}" type="pres">
      <dgm:prSet presAssocID="{F7CB2776-B2B8-49E0-BF9F-983ECD5597A6}" presName="node" presStyleLbl="revTx" presStyleIdx="0" presStyleCnt="6" custScaleX="158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0870B6-812D-40F4-ACB6-2A51B28F00B6}" type="pres">
      <dgm:prSet presAssocID="{C0D79EBF-F746-4150-A45E-31E05F64EFAB}" presName="sibTrans" presStyleLbl="node1" presStyleIdx="0" presStyleCnt="6"/>
      <dgm:spPr/>
      <dgm:t>
        <a:bodyPr/>
        <a:lstStyle/>
        <a:p>
          <a:pPr rtl="1"/>
          <a:endParaRPr lang="ar-SA"/>
        </a:p>
      </dgm:t>
    </dgm:pt>
    <dgm:pt modelId="{340D2DDF-E094-4CF0-BE6D-23A9FCE0538F}" type="pres">
      <dgm:prSet presAssocID="{C244FB11-645B-4744-9C30-504AB5081EAF}" presName="dummy" presStyleCnt="0"/>
      <dgm:spPr/>
    </dgm:pt>
    <dgm:pt modelId="{8BBED371-3ADE-40B5-8D34-801A3CE5711C}" type="pres">
      <dgm:prSet presAssocID="{C244FB11-645B-4744-9C30-504AB5081EAF}" presName="node" presStyleLbl="revTx" presStyleIdx="1" presStyleCnt="6" custScaleX="158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77BEC5-A2A4-4A55-958D-BC21E6197460}" type="pres">
      <dgm:prSet presAssocID="{AAF02EC1-ECB8-475F-9D49-9D903BC8D703}" presName="sibTrans" presStyleLbl="node1" presStyleIdx="1" presStyleCnt="6"/>
      <dgm:spPr/>
      <dgm:t>
        <a:bodyPr/>
        <a:lstStyle/>
        <a:p>
          <a:pPr rtl="1"/>
          <a:endParaRPr lang="ar-SA"/>
        </a:p>
      </dgm:t>
    </dgm:pt>
    <dgm:pt modelId="{AEC63DD8-53C5-4B2B-AAE5-1F8F07A2B567}" type="pres">
      <dgm:prSet presAssocID="{DBDFEC89-FED1-46CC-BB5D-D05207C42FD5}" presName="dummy" presStyleCnt="0"/>
      <dgm:spPr/>
    </dgm:pt>
    <dgm:pt modelId="{0F20DF85-4D52-4812-BAAB-4AE19B046E32}" type="pres">
      <dgm:prSet presAssocID="{DBDFEC89-FED1-46CC-BB5D-D05207C42FD5}" presName="node" presStyleLbl="revTx" presStyleIdx="2" presStyleCnt="6" custScaleX="158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6CB985-AE15-4C23-9FCD-EE864CC03343}" type="pres">
      <dgm:prSet presAssocID="{59E36EDE-8136-43A7-B624-B63A6F544D03}" presName="sibTrans" presStyleLbl="node1" presStyleIdx="2" presStyleCnt="6"/>
      <dgm:spPr/>
      <dgm:t>
        <a:bodyPr/>
        <a:lstStyle/>
        <a:p>
          <a:pPr rtl="1"/>
          <a:endParaRPr lang="ar-SA"/>
        </a:p>
      </dgm:t>
    </dgm:pt>
    <dgm:pt modelId="{F508521D-722A-4E25-8077-2FBF7A33DFD4}" type="pres">
      <dgm:prSet presAssocID="{17526E4A-85D0-44F3-AB40-1FC089E2F2CA}" presName="dummy" presStyleCnt="0"/>
      <dgm:spPr/>
    </dgm:pt>
    <dgm:pt modelId="{EC5B0901-222A-4066-9B1C-1C03F214A10E}" type="pres">
      <dgm:prSet presAssocID="{17526E4A-85D0-44F3-AB40-1FC089E2F2CA}" presName="node" presStyleLbl="revTx" presStyleIdx="3" presStyleCnt="6" custScaleX="158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E492C7-EF42-4DAC-9B2F-A9AA73C637B5}" type="pres">
      <dgm:prSet presAssocID="{45668898-1B75-4B45-B99D-AECCBA60A091}" presName="sibTrans" presStyleLbl="node1" presStyleIdx="3" presStyleCnt="6"/>
      <dgm:spPr/>
      <dgm:t>
        <a:bodyPr/>
        <a:lstStyle/>
        <a:p>
          <a:pPr rtl="1"/>
          <a:endParaRPr lang="ar-SA"/>
        </a:p>
      </dgm:t>
    </dgm:pt>
    <dgm:pt modelId="{6E08CBF7-0709-4C0D-A1BB-DD63B7D5DC17}" type="pres">
      <dgm:prSet presAssocID="{2012CCF4-A84D-4D81-A8EF-F1C4BCE12AEC}" presName="dummy" presStyleCnt="0"/>
      <dgm:spPr/>
    </dgm:pt>
    <dgm:pt modelId="{617E7095-A3E5-4DCC-A886-353E073DD472}" type="pres">
      <dgm:prSet presAssocID="{2012CCF4-A84D-4D81-A8EF-F1C4BCE12AEC}" presName="node" presStyleLbl="revTx" presStyleIdx="4" presStyleCnt="6" custScaleX="158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84B53C-2356-46FB-950B-EE2D81EF6623}" type="pres">
      <dgm:prSet presAssocID="{690BFAB8-6D93-4B3C-854A-F68C6F60C0AF}" presName="sibTrans" presStyleLbl="node1" presStyleIdx="4" presStyleCnt="6"/>
      <dgm:spPr/>
      <dgm:t>
        <a:bodyPr/>
        <a:lstStyle/>
        <a:p>
          <a:pPr rtl="1"/>
          <a:endParaRPr lang="ar-SA"/>
        </a:p>
      </dgm:t>
    </dgm:pt>
    <dgm:pt modelId="{A494298D-C85F-4470-B14A-43122310166D}" type="pres">
      <dgm:prSet presAssocID="{5C4015EE-5CB7-416C-A0D0-A8C63308C05E}" presName="dummy" presStyleCnt="0"/>
      <dgm:spPr/>
    </dgm:pt>
    <dgm:pt modelId="{55A2540B-AF7F-4F2C-AA0C-6B9AEEE47316}" type="pres">
      <dgm:prSet presAssocID="{5C4015EE-5CB7-416C-A0D0-A8C63308C05E}" presName="node" presStyleLbl="revTx" presStyleIdx="5" presStyleCnt="6" custScaleX="158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F6546D-C79E-442A-AB06-AD486A4A96A4}" type="pres">
      <dgm:prSet presAssocID="{AEB7309D-3F72-4659-A707-000A17E271BA}" presName="sibTrans" presStyleLbl="node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4DC994ED-903A-4250-ADFA-BD692B12D0AF}" type="presOf" srcId="{C0D79EBF-F746-4150-A45E-31E05F64EFAB}" destId="{360870B6-812D-40F4-ACB6-2A51B28F00B6}" srcOrd="0" destOrd="0" presId="urn:microsoft.com/office/officeart/2005/8/layout/cycle1"/>
    <dgm:cxn modelId="{52505B65-2032-4BF0-82DF-A440BBA14FA3}" type="presOf" srcId="{AAF02EC1-ECB8-475F-9D49-9D903BC8D703}" destId="{F277BEC5-A2A4-4A55-958D-BC21E6197460}" srcOrd="0" destOrd="0" presId="urn:microsoft.com/office/officeart/2005/8/layout/cycle1"/>
    <dgm:cxn modelId="{982B4B84-1139-4050-9F21-392C0EB1D7FF}" type="presOf" srcId="{59E36EDE-8136-43A7-B624-B63A6F544D03}" destId="{516CB985-AE15-4C23-9FCD-EE864CC03343}" srcOrd="0" destOrd="0" presId="urn:microsoft.com/office/officeart/2005/8/layout/cycle1"/>
    <dgm:cxn modelId="{31790138-33A4-481C-B7DE-5BF366402831}" type="presOf" srcId="{45668898-1B75-4B45-B99D-AECCBA60A091}" destId="{F7E492C7-EF42-4DAC-9B2F-A9AA73C637B5}" srcOrd="0" destOrd="0" presId="urn:microsoft.com/office/officeart/2005/8/layout/cycle1"/>
    <dgm:cxn modelId="{CAE3750F-B83D-453C-BA1A-CDB0D99C187F}" srcId="{47BCD77A-070D-4601-BDD1-826D1BEE2684}" destId="{F7CB2776-B2B8-49E0-BF9F-983ECD5597A6}" srcOrd="0" destOrd="0" parTransId="{0D90F739-0843-42EF-8A08-309DD6E3F3F2}" sibTransId="{C0D79EBF-F746-4150-A45E-31E05F64EFAB}"/>
    <dgm:cxn modelId="{FB0A0B76-0D5D-4F92-B99C-97EBB578EE06}" srcId="{47BCD77A-070D-4601-BDD1-826D1BEE2684}" destId="{C244FB11-645B-4744-9C30-504AB5081EAF}" srcOrd="1" destOrd="0" parTransId="{D100300D-CF5E-4F52-83CF-FE7F09502CBB}" sibTransId="{AAF02EC1-ECB8-475F-9D49-9D903BC8D703}"/>
    <dgm:cxn modelId="{BE03E60C-160D-4E26-AB08-4C7624394E26}" type="presOf" srcId="{690BFAB8-6D93-4B3C-854A-F68C6F60C0AF}" destId="{C784B53C-2356-46FB-950B-EE2D81EF6623}" srcOrd="0" destOrd="0" presId="urn:microsoft.com/office/officeart/2005/8/layout/cycle1"/>
    <dgm:cxn modelId="{6A88551C-C8EA-4F47-B964-97070B6F5FA8}" type="presOf" srcId="{C244FB11-645B-4744-9C30-504AB5081EAF}" destId="{8BBED371-3ADE-40B5-8D34-801A3CE5711C}" srcOrd="0" destOrd="0" presId="urn:microsoft.com/office/officeart/2005/8/layout/cycle1"/>
    <dgm:cxn modelId="{911D9BB2-FBD0-4AF9-8391-9921F47142D2}" srcId="{47BCD77A-070D-4601-BDD1-826D1BEE2684}" destId="{DBDFEC89-FED1-46CC-BB5D-D05207C42FD5}" srcOrd="2" destOrd="0" parTransId="{AC19AAAB-E6AB-4F1D-9AD4-7A8FB0070A56}" sibTransId="{59E36EDE-8136-43A7-B624-B63A6F544D03}"/>
    <dgm:cxn modelId="{DCB53433-72D1-4CD2-9A8A-D7191E81BCE1}" type="presOf" srcId="{2012CCF4-A84D-4D81-A8EF-F1C4BCE12AEC}" destId="{617E7095-A3E5-4DCC-A886-353E073DD472}" srcOrd="0" destOrd="0" presId="urn:microsoft.com/office/officeart/2005/8/layout/cycle1"/>
    <dgm:cxn modelId="{1EF712B5-54CA-49F8-8095-42829B50BADD}" srcId="{47BCD77A-070D-4601-BDD1-826D1BEE2684}" destId="{5C4015EE-5CB7-416C-A0D0-A8C63308C05E}" srcOrd="5" destOrd="0" parTransId="{7EE290B0-313D-4DCB-BE4A-390DAE8A5801}" sibTransId="{AEB7309D-3F72-4659-A707-000A17E271BA}"/>
    <dgm:cxn modelId="{E3B172FD-BAE0-4C77-BB7C-90D3C4BAFFD0}" srcId="{47BCD77A-070D-4601-BDD1-826D1BEE2684}" destId="{2012CCF4-A84D-4D81-A8EF-F1C4BCE12AEC}" srcOrd="4" destOrd="0" parTransId="{06F6F882-C076-4D3C-9106-B096E9FBAABD}" sibTransId="{690BFAB8-6D93-4B3C-854A-F68C6F60C0AF}"/>
    <dgm:cxn modelId="{87D0B934-772F-4D9F-9037-B66B3662A10F}" type="presOf" srcId="{47BCD77A-070D-4601-BDD1-826D1BEE2684}" destId="{C19DD610-FD66-4276-91F7-A68B5F9D6E7A}" srcOrd="0" destOrd="0" presId="urn:microsoft.com/office/officeart/2005/8/layout/cycle1"/>
    <dgm:cxn modelId="{4CAE302C-BA98-47C3-8990-789F5DE4E7CD}" type="presOf" srcId="{DBDFEC89-FED1-46CC-BB5D-D05207C42FD5}" destId="{0F20DF85-4D52-4812-BAAB-4AE19B046E32}" srcOrd="0" destOrd="0" presId="urn:microsoft.com/office/officeart/2005/8/layout/cycle1"/>
    <dgm:cxn modelId="{5AFCCC1C-E204-4138-BEC0-00479B70C460}" type="presOf" srcId="{5C4015EE-5CB7-416C-A0D0-A8C63308C05E}" destId="{55A2540B-AF7F-4F2C-AA0C-6B9AEEE47316}" srcOrd="0" destOrd="0" presId="urn:microsoft.com/office/officeart/2005/8/layout/cycle1"/>
    <dgm:cxn modelId="{7A860D1F-7C30-4430-888B-B4ADAEC018EF}" srcId="{47BCD77A-070D-4601-BDD1-826D1BEE2684}" destId="{17526E4A-85D0-44F3-AB40-1FC089E2F2CA}" srcOrd="3" destOrd="0" parTransId="{91C6FE08-4E8F-4340-8FF9-4D3A8503885C}" sibTransId="{45668898-1B75-4B45-B99D-AECCBA60A091}"/>
    <dgm:cxn modelId="{B913B7D9-574D-48DA-A995-7EFC2FDF5442}" type="presOf" srcId="{F7CB2776-B2B8-49E0-BF9F-983ECD5597A6}" destId="{F58F72FD-8693-42AB-9E2B-64C48894436B}" srcOrd="0" destOrd="0" presId="urn:microsoft.com/office/officeart/2005/8/layout/cycle1"/>
    <dgm:cxn modelId="{0B618B3D-11D8-49AE-A5DD-38F35EE85821}" type="presOf" srcId="{AEB7309D-3F72-4659-A707-000A17E271BA}" destId="{E7F6546D-C79E-442A-AB06-AD486A4A96A4}" srcOrd="0" destOrd="0" presId="urn:microsoft.com/office/officeart/2005/8/layout/cycle1"/>
    <dgm:cxn modelId="{AC151225-7AB5-4A19-977C-DE800BE58C98}" type="presOf" srcId="{17526E4A-85D0-44F3-AB40-1FC089E2F2CA}" destId="{EC5B0901-222A-4066-9B1C-1C03F214A10E}" srcOrd="0" destOrd="0" presId="urn:microsoft.com/office/officeart/2005/8/layout/cycle1"/>
    <dgm:cxn modelId="{566ABA10-B550-48D3-9E82-47ECAA20A72E}" type="presParOf" srcId="{C19DD610-FD66-4276-91F7-A68B5F9D6E7A}" destId="{ED54A8D0-C864-40E2-81CF-36D44F0C9055}" srcOrd="0" destOrd="0" presId="urn:microsoft.com/office/officeart/2005/8/layout/cycle1"/>
    <dgm:cxn modelId="{A7DA74A7-2E50-40A7-BBC7-8C1183801F3A}" type="presParOf" srcId="{C19DD610-FD66-4276-91F7-A68B5F9D6E7A}" destId="{F58F72FD-8693-42AB-9E2B-64C48894436B}" srcOrd="1" destOrd="0" presId="urn:microsoft.com/office/officeart/2005/8/layout/cycle1"/>
    <dgm:cxn modelId="{B3E404E9-01E6-491B-A010-4DA3EEE6053E}" type="presParOf" srcId="{C19DD610-FD66-4276-91F7-A68B5F9D6E7A}" destId="{360870B6-812D-40F4-ACB6-2A51B28F00B6}" srcOrd="2" destOrd="0" presId="urn:microsoft.com/office/officeart/2005/8/layout/cycle1"/>
    <dgm:cxn modelId="{0100A48D-A749-4664-8B5C-D024CC3AE187}" type="presParOf" srcId="{C19DD610-FD66-4276-91F7-A68B5F9D6E7A}" destId="{340D2DDF-E094-4CF0-BE6D-23A9FCE0538F}" srcOrd="3" destOrd="0" presId="urn:microsoft.com/office/officeart/2005/8/layout/cycle1"/>
    <dgm:cxn modelId="{3E033630-774D-4E24-A54E-D04209C96CAC}" type="presParOf" srcId="{C19DD610-FD66-4276-91F7-A68B5F9D6E7A}" destId="{8BBED371-3ADE-40B5-8D34-801A3CE5711C}" srcOrd="4" destOrd="0" presId="urn:microsoft.com/office/officeart/2005/8/layout/cycle1"/>
    <dgm:cxn modelId="{D731C7DA-6E04-439C-92A1-B016DB95EADB}" type="presParOf" srcId="{C19DD610-FD66-4276-91F7-A68B5F9D6E7A}" destId="{F277BEC5-A2A4-4A55-958D-BC21E6197460}" srcOrd="5" destOrd="0" presId="urn:microsoft.com/office/officeart/2005/8/layout/cycle1"/>
    <dgm:cxn modelId="{7C9C650F-E088-4FBC-B972-33086419819A}" type="presParOf" srcId="{C19DD610-FD66-4276-91F7-A68B5F9D6E7A}" destId="{AEC63DD8-53C5-4B2B-AAE5-1F8F07A2B567}" srcOrd="6" destOrd="0" presId="urn:microsoft.com/office/officeart/2005/8/layout/cycle1"/>
    <dgm:cxn modelId="{E9674ABC-5BA1-4216-8A97-578073854D85}" type="presParOf" srcId="{C19DD610-FD66-4276-91F7-A68B5F9D6E7A}" destId="{0F20DF85-4D52-4812-BAAB-4AE19B046E32}" srcOrd="7" destOrd="0" presId="urn:microsoft.com/office/officeart/2005/8/layout/cycle1"/>
    <dgm:cxn modelId="{AD0AD2EA-1BF6-4399-943B-DFD01C4E82C0}" type="presParOf" srcId="{C19DD610-FD66-4276-91F7-A68B5F9D6E7A}" destId="{516CB985-AE15-4C23-9FCD-EE864CC03343}" srcOrd="8" destOrd="0" presId="urn:microsoft.com/office/officeart/2005/8/layout/cycle1"/>
    <dgm:cxn modelId="{5F8436EC-73EA-4663-953B-24519F8915CD}" type="presParOf" srcId="{C19DD610-FD66-4276-91F7-A68B5F9D6E7A}" destId="{F508521D-722A-4E25-8077-2FBF7A33DFD4}" srcOrd="9" destOrd="0" presId="urn:microsoft.com/office/officeart/2005/8/layout/cycle1"/>
    <dgm:cxn modelId="{7C3C47DE-9D04-4E97-B0B4-B06F8B01FDDF}" type="presParOf" srcId="{C19DD610-FD66-4276-91F7-A68B5F9D6E7A}" destId="{EC5B0901-222A-4066-9B1C-1C03F214A10E}" srcOrd="10" destOrd="0" presId="urn:microsoft.com/office/officeart/2005/8/layout/cycle1"/>
    <dgm:cxn modelId="{5F1D2199-EAEB-4A92-85B1-A6556F9CA9EF}" type="presParOf" srcId="{C19DD610-FD66-4276-91F7-A68B5F9D6E7A}" destId="{F7E492C7-EF42-4DAC-9B2F-A9AA73C637B5}" srcOrd="11" destOrd="0" presId="urn:microsoft.com/office/officeart/2005/8/layout/cycle1"/>
    <dgm:cxn modelId="{E8CB841D-0066-4644-855A-6DA51A646CFF}" type="presParOf" srcId="{C19DD610-FD66-4276-91F7-A68B5F9D6E7A}" destId="{6E08CBF7-0709-4C0D-A1BB-DD63B7D5DC17}" srcOrd="12" destOrd="0" presId="urn:microsoft.com/office/officeart/2005/8/layout/cycle1"/>
    <dgm:cxn modelId="{094AD790-A0BE-4681-8475-075748F0DFF2}" type="presParOf" srcId="{C19DD610-FD66-4276-91F7-A68B5F9D6E7A}" destId="{617E7095-A3E5-4DCC-A886-353E073DD472}" srcOrd="13" destOrd="0" presId="urn:microsoft.com/office/officeart/2005/8/layout/cycle1"/>
    <dgm:cxn modelId="{0347CA7F-A6F6-48F0-9FE0-7E448437CB74}" type="presParOf" srcId="{C19DD610-FD66-4276-91F7-A68B5F9D6E7A}" destId="{C784B53C-2356-46FB-950B-EE2D81EF6623}" srcOrd="14" destOrd="0" presId="urn:microsoft.com/office/officeart/2005/8/layout/cycle1"/>
    <dgm:cxn modelId="{B78690DD-5388-47B8-AED2-E7A74942CA50}" type="presParOf" srcId="{C19DD610-FD66-4276-91F7-A68B5F9D6E7A}" destId="{A494298D-C85F-4470-B14A-43122310166D}" srcOrd="15" destOrd="0" presId="urn:microsoft.com/office/officeart/2005/8/layout/cycle1"/>
    <dgm:cxn modelId="{5273EAAA-C3C4-458B-B593-48F195B071CF}" type="presParOf" srcId="{C19DD610-FD66-4276-91F7-A68B5F9D6E7A}" destId="{55A2540B-AF7F-4F2C-AA0C-6B9AEEE47316}" srcOrd="16" destOrd="0" presId="urn:microsoft.com/office/officeart/2005/8/layout/cycle1"/>
    <dgm:cxn modelId="{245B0883-9E3E-4772-968A-B80EBF7D9171}" type="presParOf" srcId="{C19DD610-FD66-4276-91F7-A68B5F9D6E7A}" destId="{E7F6546D-C79E-442A-AB06-AD486A4A96A4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FD0436-1993-4E43-AEC0-A8636A5DFDB5}" type="doc">
      <dgm:prSet loTypeId="urn:microsoft.com/office/officeart/2005/8/layout/cycle5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794F11B-B1EF-4018-A354-62475DFC554A}">
      <dgm:prSet custT="1"/>
      <dgm:spPr/>
      <dgm:t>
        <a:bodyPr/>
        <a:lstStyle/>
        <a:p>
          <a:pPr rtl="1"/>
          <a:r>
            <a:rPr lang="ar-SA" sz="2000" b="1" baseline="0" dirty="0" smtClean="0"/>
            <a:t>الإقناع</a:t>
          </a:r>
          <a:endParaRPr lang="ar-SA" sz="2000" dirty="0"/>
        </a:p>
      </dgm:t>
    </dgm:pt>
    <dgm:pt modelId="{C3371E5E-D637-442D-A2B9-989689845030}" type="parTrans" cxnId="{E205297E-A785-4176-8C51-C3E2D610273C}">
      <dgm:prSet/>
      <dgm:spPr/>
      <dgm:t>
        <a:bodyPr/>
        <a:lstStyle/>
        <a:p>
          <a:pPr rtl="1"/>
          <a:endParaRPr lang="ar-SA"/>
        </a:p>
      </dgm:t>
    </dgm:pt>
    <dgm:pt modelId="{4B1A5A32-A788-4D30-B262-12C8978287DF}" type="sibTrans" cxnId="{E205297E-A785-4176-8C51-C3E2D610273C}">
      <dgm:prSet/>
      <dgm:spPr/>
      <dgm:t>
        <a:bodyPr/>
        <a:lstStyle/>
        <a:p>
          <a:pPr rtl="1"/>
          <a:endParaRPr lang="ar-SA"/>
        </a:p>
      </dgm:t>
    </dgm:pt>
    <dgm:pt modelId="{F42140CE-B054-4AA8-8AF7-036324F5D4EF}">
      <dgm:prSet custT="1"/>
      <dgm:spPr/>
      <dgm:t>
        <a:bodyPr/>
        <a:lstStyle/>
        <a:p>
          <a:pPr rtl="1"/>
          <a:r>
            <a:rPr lang="ar-SA" sz="2000" b="1" baseline="0" dirty="0" smtClean="0"/>
            <a:t>المواجهة</a:t>
          </a:r>
          <a:endParaRPr lang="ar-SA" sz="2000" dirty="0"/>
        </a:p>
      </dgm:t>
    </dgm:pt>
    <dgm:pt modelId="{040B9353-EFBA-4067-BE1B-5D625C75B263}" type="parTrans" cxnId="{D3C41843-E999-4479-8F36-F9418C6D8F18}">
      <dgm:prSet/>
      <dgm:spPr/>
      <dgm:t>
        <a:bodyPr/>
        <a:lstStyle/>
        <a:p>
          <a:pPr rtl="1"/>
          <a:endParaRPr lang="ar-SA"/>
        </a:p>
      </dgm:t>
    </dgm:pt>
    <dgm:pt modelId="{1C246CFF-EB13-40B5-B6A7-3788B080FC4D}" type="sibTrans" cxnId="{D3C41843-E999-4479-8F36-F9418C6D8F18}">
      <dgm:prSet/>
      <dgm:spPr/>
      <dgm:t>
        <a:bodyPr/>
        <a:lstStyle/>
        <a:p>
          <a:pPr rtl="1"/>
          <a:endParaRPr lang="ar-SA"/>
        </a:p>
      </dgm:t>
    </dgm:pt>
    <dgm:pt modelId="{443C8E1E-18B0-43DA-9AD0-EBD5EB4C06EB}">
      <dgm:prSet custT="1"/>
      <dgm:spPr/>
      <dgm:t>
        <a:bodyPr/>
        <a:lstStyle/>
        <a:p>
          <a:pPr rtl="1"/>
          <a:r>
            <a:rPr lang="ar-SA" sz="2000" b="1" baseline="0" dirty="0" smtClean="0"/>
            <a:t>اللجان</a:t>
          </a:r>
          <a:endParaRPr lang="ar-SA" sz="2000" dirty="0"/>
        </a:p>
      </dgm:t>
    </dgm:pt>
    <dgm:pt modelId="{957FBCCB-711D-4C9F-847D-6E9F5E660791}" type="parTrans" cxnId="{D5DF375A-B6BC-4041-972B-CE101B7AF49F}">
      <dgm:prSet/>
      <dgm:spPr/>
      <dgm:t>
        <a:bodyPr/>
        <a:lstStyle/>
        <a:p>
          <a:pPr rtl="1"/>
          <a:endParaRPr lang="ar-SA"/>
        </a:p>
      </dgm:t>
    </dgm:pt>
    <dgm:pt modelId="{25233F40-73B4-41E7-8A46-AAD6D40ACABD}" type="sibTrans" cxnId="{D5DF375A-B6BC-4041-972B-CE101B7AF49F}">
      <dgm:prSet/>
      <dgm:spPr/>
      <dgm:t>
        <a:bodyPr/>
        <a:lstStyle/>
        <a:p>
          <a:pPr rtl="1"/>
          <a:endParaRPr lang="ar-SA"/>
        </a:p>
      </dgm:t>
    </dgm:pt>
    <dgm:pt modelId="{B1C5085F-9B76-4661-8CCD-F084E502D51B}">
      <dgm:prSet custT="1"/>
      <dgm:spPr/>
      <dgm:t>
        <a:bodyPr/>
        <a:lstStyle/>
        <a:p>
          <a:pPr rtl="1"/>
          <a:r>
            <a:rPr lang="ar-SA" sz="2000" b="1" baseline="0" dirty="0" smtClean="0"/>
            <a:t>التحكيم</a:t>
          </a:r>
          <a:endParaRPr lang="ar-SA" sz="2000" dirty="0"/>
        </a:p>
      </dgm:t>
    </dgm:pt>
    <dgm:pt modelId="{FFBF09B8-518C-4FF4-8871-7DD9434D2B44}" type="parTrans" cxnId="{E2C71108-62E9-42F6-9348-8B9B89013A52}">
      <dgm:prSet/>
      <dgm:spPr/>
      <dgm:t>
        <a:bodyPr/>
        <a:lstStyle/>
        <a:p>
          <a:pPr rtl="1"/>
          <a:endParaRPr lang="ar-SA"/>
        </a:p>
      </dgm:t>
    </dgm:pt>
    <dgm:pt modelId="{A4D74562-1032-449D-9F1B-E6F146BE57A6}" type="sibTrans" cxnId="{E2C71108-62E9-42F6-9348-8B9B89013A52}">
      <dgm:prSet/>
      <dgm:spPr/>
      <dgm:t>
        <a:bodyPr/>
        <a:lstStyle/>
        <a:p>
          <a:pPr rtl="1"/>
          <a:endParaRPr lang="ar-SA"/>
        </a:p>
      </dgm:t>
    </dgm:pt>
    <dgm:pt modelId="{245867C5-8931-4AC3-B640-457F36235C05}">
      <dgm:prSet custT="1"/>
      <dgm:spPr/>
      <dgm:t>
        <a:bodyPr/>
        <a:lstStyle/>
        <a:p>
          <a:pPr rtl="1"/>
          <a:r>
            <a:rPr lang="ar-SA" sz="2000" b="1" baseline="0" dirty="0" smtClean="0"/>
            <a:t>التفاوض</a:t>
          </a:r>
          <a:endParaRPr lang="ar-SA" sz="2000" dirty="0"/>
        </a:p>
      </dgm:t>
    </dgm:pt>
    <dgm:pt modelId="{75F1E0F7-029B-457E-A05B-6AF30BB208EC}" type="parTrans" cxnId="{89D974E1-F7F4-4AA5-AF21-91AD7C13CD57}">
      <dgm:prSet/>
      <dgm:spPr/>
      <dgm:t>
        <a:bodyPr/>
        <a:lstStyle/>
        <a:p>
          <a:pPr rtl="1"/>
          <a:endParaRPr lang="ar-SA"/>
        </a:p>
      </dgm:t>
    </dgm:pt>
    <dgm:pt modelId="{763518DF-9251-4E64-8ACB-71FE16E694AE}" type="sibTrans" cxnId="{89D974E1-F7F4-4AA5-AF21-91AD7C13CD57}">
      <dgm:prSet/>
      <dgm:spPr/>
      <dgm:t>
        <a:bodyPr/>
        <a:lstStyle/>
        <a:p>
          <a:pPr rtl="1"/>
          <a:endParaRPr lang="ar-SA"/>
        </a:p>
      </dgm:t>
    </dgm:pt>
    <dgm:pt modelId="{921551C1-D0DA-4AB5-9BF5-B3FD0971FFF1}">
      <dgm:prSet custT="1"/>
      <dgm:spPr/>
      <dgm:t>
        <a:bodyPr/>
        <a:lstStyle/>
        <a:p>
          <a:pPr rtl="1"/>
          <a:r>
            <a:rPr lang="ar-SA" sz="2000" b="1" baseline="0" dirty="0" smtClean="0"/>
            <a:t>التجاهل</a:t>
          </a:r>
          <a:endParaRPr lang="ar-SA" sz="2000" dirty="0"/>
        </a:p>
      </dgm:t>
    </dgm:pt>
    <dgm:pt modelId="{0D34EE9C-EC1E-4DBE-823D-B17113B75F7B}" type="parTrans" cxnId="{F636594E-C3ED-4FC7-B69D-2CDC62193063}">
      <dgm:prSet/>
      <dgm:spPr/>
      <dgm:t>
        <a:bodyPr/>
        <a:lstStyle/>
        <a:p>
          <a:pPr rtl="1"/>
          <a:endParaRPr lang="ar-SA"/>
        </a:p>
      </dgm:t>
    </dgm:pt>
    <dgm:pt modelId="{3916429B-6C6E-4BF6-A756-1180D6199997}" type="sibTrans" cxnId="{F636594E-C3ED-4FC7-B69D-2CDC62193063}">
      <dgm:prSet/>
      <dgm:spPr/>
      <dgm:t>
        <a:bodyPr/>
        <a:lstStyle/>
        <a:p>
          <a:pPr rtl="1"/>
          <a:endParaRPr lang="ar-SA"/>
        </a:p>
      </dgm:t>
    </dgm:pt>
    <dgm:pt modelId="{42C029D4-9F6C-43F2-B877-6A5251BB8E05}">
      <dgm:prSet custT="1"/>
      <dgm:spPr/>
      <dgm:t>
        <a:bodyPr/>
        <a:lstStyle/>
        <a:p>
          <a:pPr rtl="1"/>
          <a:r>
            <a:rPr lang="ar-SA" sz="2000" b="1" baseline="0" dirty="0" smtClean="0"/>
            <a:t>النقل</a:t>
          </a:r>
          <a:endParaRPr lang="ar-SA" sz="2000" dirty="0"/>
        </a:p>
      </dgm:t>
    </dgm:pt>
    <dgm:pt modelId="{4BA12384-5966-49D8-B08D-3D9C36D3429D}" type="parTrans" cxnId="{E0D5828B-A3BD-4786-81E8-26B23DF01F85}">
      <dgm:prSet/>
      <dgm:spPr/>
      <dgm:t>
        <a:bodyPr/>
        <a:lstStyle/>
        <a:p>
          <a:pPr rtl="1"/>
          <a:endParaRPr lang="ar-SA"/>
        </a:p>
      </dgm:t>
    </dgm:pt>
    <dgm:pt modelId="{40169844-7B6D-43D6-A2E0-97E76A6CFDE3}" type="sibTrans" cxnId="{E0D5828B-A3BD-4786-81E8-26B23DF01F85}">
      <dgm:prSet/>
      <dgm:spPr/>
      <dgm:t>
        <a:bodyPr/>
        <a:lstStyle/>
        <a:p>
          <a:pPr rtl="1"/>
          <a:endParaRPr lang="ar-SA"/>
        </a:p>
      </dgm:t>
    </dgm:pt>
    <dgm:pt modelId="{5FC09EE7-0675-408B-AB5B-BB09FC9FAE79}">
      <dgm:prSet custT="1"/>
      <dgm:spPr/>
      <dgm:t>
        <a:bodyPr/>
        <a:lstStyle/>
        <a:p>
          <a:pPr rtl="1"/>
          <a:r>
            <a:rPr lang="ar-SA" sz="2000" b="1" baseline="0" dirty="0" smtClean="0"/>
            <a:t>الترقية</a:t>
          </a:r>
          <a:endParaRPr lang="ar-SA" sz="2000" dirty="0"/>
        </a:p>
      </dgm:t>
    </dgm:pt>
    <dgm:pt modelId="{CF5F1826-5B13-4D20-B8B8-6C3E5031C9FF}" type="parTrans" cxnId="{22BBE6E7-FD04-4676-B9DF-BD8519FA6CD5}">
      <dgm:prSet/>
      <dgm:spPr/>
      <dgm:t>
        <a:bodyPr/>
        <a:lstStyle/>
        <a:p>
          <a:pPr rtl="1"/>
          <a:endParaRPr lang="ar-SA"/>
        </a:p>
      </dgm:t>
    </dgm:pt>
    <dgm:pt modelId="{341EBC85-9301-407A-BC7F-F87F4FEA00F5}" type="sibTrans" cxnId="{22BBE6E7-FD04-4676-B9DF-BD8519FA6CD5}">
      <dgm:prSet/>
      <dgm:spPr/>
      <dgm:t>
        <a:bodyPr/>
        <a:lstStyle/>
        <a:p>
          <a:pPr rtl="1"/>
          <a:endParaRPr lang="ar-SA"/>
        </a:p>
      </dgm:t>
    </dgm:pt>
    <dgm:pt modelId="{BFE77A04-F9A9-43C7-8637-996884023777}">
      <dgm:prSet custT="1"/>
      <dgm:spPr/>
      <dgm:t>
        <a:bodyPr/>
        <a:lstStyle/>
        <a:p>
          <a:pPr rtl="1"/>
          <a:r>
            <a:rPr lang="ar-SA" sz="2000" b="1" baseline="0" dirty="0" smtClean="0"/>
            <a:t>تغيير الهيكل</a:t>
          </a:r>
          <a:endParaRPr lang="ar-SA" sz="2000" dirty="0"/>
        </a:p>
      </dgm:t>
    </dgm:pt>
    <dgm:pt modelId="{A5F179D6-22FF-448A-A881-7DF8AF0B389B}" type="parTrans" cxnId="{1DD403E4-9A62-4005-ACD8-2CCB90AFC499}">
      <dgm:prSet/>
      <dgm:spPr/>
      <dgm:t>
        <a:bodyPr/>
        <a:lstStyle/>
        <a:p>
          <a:pPr rtl="1"/>
          <a:endParaRPr lang="ar-SA"/>
        </a:p>
      </dgm:t>
    </dgm:pt>
    <dgm:pt modelId="{1BD8C684-B39F-425F-B48D-FD1FB551BCEE}" type="sibTrans" cxnId="{1DD403E4-9A62-4005-ACD8-2CCB90AFC499}">
      <dgm:prSet/>
      <dgm:spPr/>
      <dgm:t>
        <a:bodyPr/>
        <a:lstStyle/>
        <a:p>
          <a:pPr rtl="1"/>
          <a:endParaRPr lang="ar-SA"/>
        </a:p>
      </dgm:t>
    </dgm:pt>
    <dgm:pt modelId="{356041D2-3BBC-417A-9DD8-4349DC58F1F7}">
      <dgm:prSet custT="1"/>
      <dgm:spPr/>
      <dgm:t>
        <a:bodyPr/>
        <a:lstStyle/>
        <a:p>
          <a:pPr rtl="1"/>
          <a:r>
            <a:rPr lang="ar-SA" sz="2000" b="1" baseline="0" dirty="0" smtClean="0"/>
            <a:t>الفصل</a:t>
          </a:r>
          <a:endParaRPr lang="ar-SA" sz="2000" dirty="0"/>
        </a:p>
      </dgm:t>
    </dgm:pt>
    <dgm:pt modelId="{4D32463B-35F0-4667-BD19-16846A36C45A}" type="parTrans" cxnId="{FCE09ACE-86B0-4D0F-9C95-B08B6986C5D8}">
      <dgm:prSet/>
      <dgm:spPr/>
      <dgm:t>
        <a:bodyPr/>
        <a:lstStyle/>
        <a:p>
          <a:pPr rtl="1"/>
          <a:endParaRPr lang="ar-SA"/>
        </a:p>
      </dgm:t>
    </dgm:pt>
    <dgm:pt modelId="{5C97B2E2-2600-4F5E-A447-8B5002178F65}" type="sibTrans" cxnId="{FCE09ACE-86B0-4D0F-9C95-B08B6986C5D8}">
      <dgm:prSet/>
      <dgm:spPr/>
      <dgm:t>
        <a:bodyPr/>
        <a:lstStyle/>
        <a:p>
          <a:pPr rtl="1"/>
          <a:endParaRPr lang="ar-SA"/>
        </a:p>
      </dgm:t>
    </dgm:pt>
    <dgm:pt modelId="{C6722D9B-2960-4FD4-841E-4499EDA723B9}" type="pres">
      <dgm:prSet presAssocID="{E9FD0436-1993-4E43-AEC0-A8636A5DFDB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8B5792A-C6D4-4E75-8BE4-751F703B6958}" type="pres">
      <dgm:prSet presAssocID="{0794F11B-B1EF-4018-A354-62475DFC554A}" presName="node" presStyleLbl="node1" presStyleIdx="0" presStyleCnt="10" custScaleX="1784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C07BFA-4CB0-4854-BD08-D84B98CBE125}" type="pres">
      <dgm:prSet presAssocID="{0794F11B-B1EF-4018-A354-62475DFC554A}" presName="spNode" presStyleCnt="0"/>
      <dgm:spPr/>
    </dgm:pt>
    <dgm:pt modelId="{E2EFDF72-21B0-47E7-A07F-299ABE07A1DC}" type="pres">
      <dgm:prSet presAssocID="{4B1A5A32-A788-4D30-B262-12C8978287DF}" presName="sibTrans" presStyleLbl="sibTrans1D1" presStyleIdx="0" presStyleCnt="10"/>
      <dgm:spPr/>
      <dgm:t>
        <a:bodyPr/>
        <a:lstStyle/>
        <a:p>
          <a:pPr rtl="1"/>
          <a:endParaRPr lang="ar-SA"/>
        </a:p>
      </dgm:t>
    </dgm:pt>
    <dgm:pt modelId="{AC140377-807D-4398-B02E-D35F0DCB9B0D}" type="pres">
      <dgm:prSet presAssocID="{F42140CE-B054-4AA8-8AF7-036324F5D4EF}" presName="node" presStyleLbl="node1" presStyleIdx="1" presStyleCnt="10" custScaleX="178416" custRadScaleRad="98497" custRadScaleInc="894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3D3150-5AF0-40D0-96DD-67D10FB31D8D}" type="pres">
      <dgm:prSet presAssocID="{F42140CE-B054-4AA8-8AF7-036324F5D4EF}" presName="spNode" presStyleCnt="0"/>
      <dgm:spPr/>
    </dgm:pt>
    <dgm:pt modelId="{418D18F9-CD15-4855-9B91-64D3527B405C}" type="pres">
      <dgm:prSet presAssocID="{1C246CFF-EB13-40B5-B6A7-3788B080FC4D}" presName="sibTrans" presStyleLbl="sibTrans1D1" presStyleIdx="1" presStyleCnt="10"/>
      <dgm:spPr/>
      <dgm:t>
        <a:bodyPr/>
        <a:lstStyle/>
        <a:p>
          <a:pPr rtl="1"/>
          <a:endParaRPr lang="ar-SA"/>
        </a:p>
      </dgm:t>
    </dgm:pt>
    <dgm:pt modelId="{D3BFB82E-0EFB-4E07-8C9D-B6D8C16726A0}" type="pres">
      <dgm:prSet presAssocID="{443C8E1E-18B0-43DA-9AD0-EBD5EB4C06EB}" presName="node" presStyleLbl="node1" presStyleIdx="2" presStyleCnt="10" custScaleX="178416" custRadScaleRad="102796" custRadScaleInc="439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BA839C-763C-4868-A360-34C270059055}" type="pres">
      <dgm:prSet presAssocID="{443C8E1E-18B0-43DA-9AD0-EBD5EB4C06EB}" presName="spNode" presStyleCnt="0"/>
      <dgm:spPr/>
    </dgm:pt>
    <dgm:pt modelId="{C9219184-209C-4B2E-9CE9-1B0FFC76F926}" type="pres">
      <dgm:prSet presAssocID="{25233F40-73B4-41E7-8A46-AAD6D40ACABD}" presName="sibTrans" presStyleLbl="sibTrans1D1" presStyleIdx="2" presStyleCnt="10"/>
      <dgm:spPr/>
      <dgm:t>
        <a:bodyPr/>
        <a:lstStyle/>
        <a:p>
          <a:pPr rtl="1"/>
          <a:endParaRPr lang="ar-SA"/>
        </a:p>
      </dgm:t>
    </dgm:pt>
    <dgm:pt modelId="{E6F4FE6E-E171-4921-AC2A-F7639A98B8EF}" type="pres">
      <dgm:prSet presAssocID="{B1C5085F-9B76-4661-8CCD-F084E502D51B}" presName="node" presStyleLbl="node1" presStyleIdx="3" presStyleCnt="10" custScaleX="178416" custRadScaleRad="99719" custRadScaleInc="-226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B228A3-1F01-4F84-9BDE-A19A3F9A2D6D}" type="pres">
      <dgm:prSet presAssocID="{B1C5085F-9B76-4661-8CCD-F084E502D51B}" presName="spNode" presStyleCnt="0"/>
      <dgm:spPr/>
    </dgm:pt>
    <dgm:pt modelId="{5529DD1D-CF1E-42C7-BB72-E79B4CC9D655}" type="pres">
      <dgm:prSet presAssocID="{A4D74562-1032-449D-9F1B-E6F146BE57A6}" presName="sibTrans" presStyleLbl="sibTrans1D1" presStyleIdx="3" presStyleCnt="10"/>
      <dgm:spPr/>
      <dgm:t>
        <a:bodyPr/>
        <a:lstStyle/>
        <a:p>
          <a:pPr rtl="1"/>
          <a:endParaRPr lang="ar-SA"/>
        </a:p>
      </dgm:t>
    </dgm:pt>
    <dgm:pt modelId="{D8B47249-F73D-4D6F-B9ED-CB63125D4D6C}" type="pres">
      <dgm:prSet presAssocID="{245867C5-8931-4AC3-B640-457F36235C05}" presName="node" presStyleLbl="node1" presStyleIdx="4" presStyleCnt="10" custScaleX="178416" custRadScaleRad="101709" custRadScaleInc="-814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4EB8C9-AFA5-40AD-B775-90BA8D832477}" type="pres">
      <dgm:prSet presAssocID="{245867C5-8931-4AC3-B640-457F36235C05}" presName="spNode" presStyleCnt="0"/>
      <dgm:spPr/>
    </dgm:pt>
    <dgm:pt modelId="{F3EED4A3-8A23-483C-BF0B-97BD82782E1E}" type="pres">
      <dgm:prSet presAssocID="{763518DF-9251-4E64-8ACB-71FE16E694AE}" presName="sibTrans" presStyleLbl="sibTrans1D1" presStyleIdx="4" presStyleCnt="10"/>
      <dgm:spPr/>
      <dgm:t>
        <a:bodyPr/>
        <a:lstStyle/>
        <a:p>
          <a:pPr rtl="1"/>
          <a:endParaRPr lang="ar-SA"/>
        </a:p>
      </dgm:t>
    </dgm:pt>
    <dgm:pt modelId="{6123569E-2FFD-4E37-B19D-06EB0718F30C}" type="pres">
      <dgm:prSet presAssocID="{921551C1-D0DA-4AB5-9BF5-B3FD0971FFF1}" presName="node" presStyleLbl="node1" presStyleIdx="5" presStyleCnt="10" custScaleX="178416" custRadScaleRad="97802" custRadScaleInc="339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BD0E939-0952-46D6-9304-E699502C3CFC}" type="pres">
      <dgm:prSet presAssocID="{921551C1-D0DA-4AB5-9BF5-B3FD0971FFF1}" presName="spNode" presStyleCnt="0"/>
      <dgm:spPr/>
    </dgm:pt>
    <dgm:pt modelId="{7A19BEB8-45C1-4377-890C-E536C9F9CA13}" type="pres">
      <dgm:prSet presAssocID="{3916429B-6C6E-4BF6-A756-1180D6199997}" presName="sibTrans" presStyleLbl="sibTrans1D1" presStyleIdx="5" presStyleCnt="10"/>
      <dgm:spPr/>
      <dgm:t>
        <a:bodyPr/>
        <a:lstStyle/>
        <a:p>
          <a:pPr rtl="1"/>
          <a:endParaRPr lang="ar-SA"/>
        </a:p>
      </dgm:t>
    </dgm:pt>
    <dgm:pt modelId="{E92F777C-6874-4E36-99C4-6A670F0F67AB}" type="pres">
      <dgm:prSet presAssocID="{42C029D4-9F6C-43F2-B877-6A5251BB8E05}" presName="node" presStyleLbl="node1" presStyleIdx="6" presStyleCnt="10" custScaleX="178416" custRadScaleRad="104402" custRadScaleInc="1387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DDDBC-AD4F-41F7-A438-DECEF696A62A}" type="pres">
      <dgm:prSet presAssocID="{42C029D4-9F6C-43F2-B877-6A5251BB8E05}" presName="spNode" presStyleCnt="0"/>
      <dgm:spPr/>
    </dgm:pt>
    <dgm:pt modelId="{E4902FDE-0598-4FA6-A70E-70F370BD62E0}" type="pres">
      <dgm:prSet presAssocID="{40169844-7B6D-43D6-A2E0-97E76A6CFDE3}" presName="sibTrans" presStyleLbl="sibTrans1D1" presStyleIdx="6" presStyleCnt="10"/>
      <dgm:spPr/>
      <dgm:t>
        <a:bodyPr/>
        <a:lstStyle/>
        <a:p>
          <a:pPr rtl="1"/>
          <a:endParaRPr lang="ar-SA"/>
        </a:p>
      </dgm:t>
    </dgm:pt>
    <dgm:pt modelId="{4DA9E2A2-C4A0-4A8B-9EED-02A86A85822C}" type="pres">
      <dgm:prSet presAssocID="{5FC09EE7-0675-408B-AB5B-BB09FC9FAE79}" presName="node" presStyleLbl="node1" presStyleIdx="7" presStyleCnt="10" custScaleX="178416" custRadScaleRad="107280" custRadScaleInc="708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7D214C-9455-4BAC-AC8E-65E501CC4304}" type="pres">
      <dgm:prSet presAssocID="{5FC09EE7-0675-408B-AB5B-BB09FC9FAE79}" presName="spNode" presStyleCnt="0"/>
      <dgm:spPr/>
    </dgm:pt>
    <dgm:pt modelId="{235CE4EE-F3E2-4F29-AA0C-61ECE6E5A166}" type="pres">
      <dgm:prSet presAssocID="{341EBC85-9301-407A-BC7F-F87F4FEA00F5}" presName="sibTrans" presStyleLbl="sibTrans1D1" presStyleIdx="7" presStyleCnt="10"/>
      <dgm:spPr/>
      <dgm:t>
        <a:bodyPr/>
        <a:lstStyle/>
        <a:p>
          <a:pPr rtl="1"/>
          <a:endParaRPr lang="ar-SA"/>
        </a:p>
      </dgm:t>
    </dgm:pt>
    <dgm:pt modelId="{A1384013-1238-4C72-B700-0A3034964BC5}" type="pres">
      <dgm:prSet presAssocID="{BFE77A04-F9A9-43C7-8637-996884023777}" presName="node" presStyleLbl="node1" presStyleIdx="8" presStyleCnt="10" custScaleX="178416" custRadScaleRad="109428" custRadScaleInc="-268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715614-A167-4852-8D62-13FFAEFC3C0F}" type="pres">
      <dgm:prSet presAssocID="{BFE77A04-F9A9-43C7-8637-996884023777}" presName="spNode" presStyleCnt="0"/>
      <dgm:spPr/>
    </dgm:pt>
    <dgm:pt modelId="{3B366A65-CB86-43A6-9496-AB5FFBF312DF}" type="pres">
      <dgm:prSet presAssocID="{1BD8C684-B39F-425F-B48D-FD1FB551BCEE}" presName="sibTrans" presStyleLbl="sibTrans1D1" presStyleIdx="8" presStyleCnt="10"/>
      <dgm:spPr/>
      <dgm:t>
        <a:bodyPr/>
        <a:lstStyle/>
        <a:p>
          <a:pPr rtl="1"/>
          <a:endParaRPr lang="ar-SA"/>
        </a:p>
      </dgm:t>
    </dgm:pt>
    <dgm:pt modelId="{2C8C05D6-435C-4F8E-B3A3-54D7831CF7C3}" type="pres">
      <dgm:prSet presAssocID="{356041D2-3BBC-417A-9DD8-4349DC58F1F7}" presName="node" presStyleLbl="node1" presStyleIdx="9" presStyleCnt="10" custScaleX="178416" custRadScaleRad="99939" custRadScaleInc="-812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A69152-A785-4859-86D8-D915D7C47D88}" type="pres">
      <dgm:prSet presAssocID="{356041D2-3BBC-417A-9DD8-4349DC58F1F7}" presName="spNode" presStyleCnt="0"/>
      <dgm:spPr/>
    </dgm:pt>
    <dgm:pt modelId="{7E6C8CFF-DB17-4CD0-8D4D-4B2F2B24B0B8}" type="pres">
      <dgm:prSet presAssocID="{5C97B2E2-2600-4F5E-A447-8B5002178F65}" presName="sibTrans" presStyleLbl="sibTrans1D1" presStyleIdx="9" presStyleCnt="10"/>
      <dgm:spPr/>
      <dgm:t>
        <a:bodyPr/>
        <a:lstStyle/>
        <a:p>
          <a:pPr rtl="1"/>
          <a:endParaRPr lang="ar-SA"/>
        </a:p>
      </dgm:t>
    </dgm:pt>
  </dgm:ptLst>
  <dgm:cxnLst>
    <dgm:cxn modelId="{09171560-86F8-4A6B-878B-DA390B47235A}" type="presOf" srcId="{5C97B2E2-2600-4F5E-A447-8B5002178F65}" destId="{7E6C8CFF-DB17-4CD0-8D4D-4B2F2B24B0B8}" srcOrd="0" destOrd="0" presId="urn:microsoft.com/office/officeart/2005/8/layout/cycle5"/>
    <dgm:cxn modelId="{D3C41843-E999-4479-8F36-F9418C6D8F18}" srcId="{E9FD0436-1993-4E43-AEC0-A8636A5DFDB5}" destId="{F42140CE-B054-4AA8-8AF7-036324F5D4EF}" srcOrd="1" destOrd="0" parTransId="{040B9353-EFBA-4067-BE1B-5D625C75B263}" sibTransId="{1C246CFF-EB13-40B5-B6A7-3788B080FC4D}"/>
    <dgm:cxn modelId="{F636594E-C3ED-4FC7-B69D-2CDC62193063}" srcId="{E9FD0436-1993-4E43-AEC0-A8636A5DFDB5}" destId="{921551C1-D0DA-4AB5-9BF5-B3FD0971FFF1}" srcOrd="5" destOrd="0" parTransId="{0D34EE9C-EC1E-4DBE-823D-B17113B75F7B}" sibTransId="{3916429B-6C6E-4BF6-A756-1180D6199997}"/>
    <dgm:cxn modelId="{F9D1EA1D-4B0E-467A-8172-1E36D477F260}" type="presOf" srcId="{1C246CFF-EB13-40B5-B6A7-3788B080FC4D}" destId="{418D18F9-CD15-4855-9B91-64D3527B405C}" srcOrd="0" destOrd="0" presId="urn:microsoft.com/office/officeart/2005/8/layout/cycle5"/>
    <dgm:cxn modelId="{B981B30A-2430-4792-850E-EB875458F505}" type="presOf" srcId="{763518DF-9251-4E64-8ACB-71FE16E694AE}" destId="{F3EED4A3-8A23-483C-BF0B-97BD82782E1E}" srcOrd="0" destOrd="0" presId="urn:microsoft.com/office/officeart/2005/8/layout/cycle5"/>
    <dgm:cxn modelId="{62018BBF-E137-4B83-BD94-931F298A774C}" type="presOf" srcId="{F42140CE-B054-4AA8-8AF7-036324F5D4EF}" destId="{AC140377-807D-4398-B02E-D35F0DCB9B0D}" srcOrd="0" destOrd="0" presId="urn:microsoft.com/office/officeart/2005/8/layout/cycle5"/>
    <dgm:cxn modelId="{07ABA100-5FF2-4BEB-B1BE-68971B4B582E}" type="presOf" srcId="{341EBC85-9301-407A-BC7F-F87F4FEA00F5}" destId="{235CE4EE-F3E2-4F29-AA0C-61ECE6E5A166}" srcOrd="0" destOrd="0" presId="urn:microsoft.com/office/officeart/2005/8/layout/cycle5"/>
    <dgm:cxn modelId="{1DD403E4-9A62-4005-ACD8-2CCB90AFC499}" srcId="{E9FD0436-1993-4E43-AEC0-A8636A5DFDB5}" destId="{BFE77A04-F9A9-43C7-8637-996884023777}" srcOrd="8" destOrd="0" parTransId="{A5F179D6-22FF-448A-A881-7DF8AF0B389B}" sibTransId="{1BD8C684-B39F-425F-B48D-FD1FB551BCEE}"/>
    <dgm:cxn modelId="{4E2657AA-108B-42E9-83A9-86A263C4EF46}" type="presOf" srcId="{42C029D4-9F6C-43F2-B877-6A5251BB8E05}" destId="{E92F777C-6874-4E36-99C4-6A670F0F67AB}" srcOrd="0" destOrd="0" presId="urn:microsoft.com/office/officeart/2005/8/layout/cycle5"/>
    <dgm:cxn modelId="{962EBFF4-A42D-4DB1-B470-5E760C80082A}" type="presOf" srcId="{4B1A5A32-A788-4D30-B262-12C8978287DF}" destId="{E2EFDF72-21B0-47E7-A07F-299ABE07A1DC}" srcOrd="0" destOrd="0" presId="urn:microsoft.com/office/officeart/2005/8/layout/cycle5"/>
    <dgm:cxn modelId="{22BBE6E7-FD04-4676-B9DF-BD8519FA6CD5}" srcId="{E9FD0436-1993-4E43-AEC0-A8636A5DFDB5}" destId="{5FC09EE7-0675-408B-AB5B-BB09FC9FAE79}" srcOrd="7" destOrd="0" parTransId="{CF5F1826-5B13-4D20-B8B8-6C3E5031C9FF}" sibTransId="{341EBC85-9301-407A-BC7F-F87F4FEA00F5}"/>
    <dgm:cxn modelId="{84975DE5-67C4-49B5-96E1-DBD9B2F0C0A5}" type="presOf" srcId="{3916429B-6C6E-4BF6-A756-1180D6199997}" destId="{7A19BEB8-45C1-4377-890C-E536C9F9CA13}" srcOrd="0" destOrd="0" presId="urn:microsoft.com/office/officeart/2005/8/layout/cycle5"/>
    <dgm:cxn modelId="{9469A54D-39C2-489B-9B86-BC59F67E67C0}" type="presOf" srcId="{E9FD0436-1993-4E43-AEC0-A8636A5DFDB5}" destId="{C6722D9B-2960-4FD4-841E-4499EDA723B9}" srcOrd="0" destOrd="0" presId="urn:microsoft.com/office/officeart/2005/8/layout/cycle5"/>
    <dgm:cxn modelId="{D5DF375A-B6BC-4041-972B-CE101B7AF49F}" srcId="{E9FD0436-1993-4E43-AEC0-A8636A5DFDB5}" destId="{443C8E1E-18B0-43DA-9AD0-EBD5EB4C06EB}" srcOrd="2" destOrd="0" parTransId="{957FBCCB-711D-4C9F-847D-6E9F5E660791}" sibTransId="{25233F40-73B4-41E7-8A46-AAD6D40ACABD}"/>
    <dgm:cxn modelId="{1F75798A-873A-43EE-8343-23260F49F5F7}" type="presOf" srcId="{443C8E1E-18B0-43DA-9AD0-EBD5EB4C06EB}" destId="{D3BFB82E-0EFB-4E07-8C9D-B6D8C16726A0}" srcOrd="0" destOrd="0" presId="urn:microsoft.com/office/officeart/2005/8/layout/cycle5"/>
    <dgm:cxn modelId="{E2C71108-62E9-42F6-9348-8B9B89013A52}" srcId="{E9FD0436-1993-4E43-AEC0-A8636A5DFDB5}" destId="{B1C5085F-9B76-4661-8CCD-F084E502D51B}" srcOrd="3" destOrd="0" parTransId="{FFBF09B8-518C-4FF4-8871-7DD9434D2B44}" sibTransId="{A4D74562-1032-449D-9F1B-E6F146BE57A6}"/>
    <dgm:cxn modelId="{98DDA2CD-FBAA-46C0-A9DC-86CE5FCD117D}" type="presOf" srcId="{BFE77A04-F9A9-43C7-8637-996884023777}" destId="{A1384013-1238-4C72-B700-0A3034964BC5}" srcOrd="0" destOrd="0" presId="urn:microsoft.com/office/officeart/2005/8/layout/cycle5"/>
    <dgm:cxn modelId="{89D974E1-F7F4-4AA5-AF21-91AD7C13CD57}" srcId="{E9FD0436-1993-4E43-AEC0-A8636A5DFDB5}" destId="{245867C5-8931-4AC3-B640-457F36235C05}" srcOrd="4" destOrd="0" parTransId="{75F1E0F7-029B-457E-A05B-6AF30BB208EC}" sibTransId="{763518DF-9251-4E64-8ACB-71FE16E694AE}"/>
    <dgm:cxn modelId="{2C6516B8-7131-40D6-8D85-BB31CEC1ECB9}" type="presOf" srcId="{25233F40-73B4-41E7-8A46-AAD6D40ACABD}" destId="{C9219184-209C-4B2E-9CE9-1B0FFC76F926}" srcOrd="0" destOrd="0" presId="urn:microsoft.com/office/officeart/2005/8/layout/cycle5"/>
    <dgm:cxn modelId="{99C515B2-32AE-406E-8B84-6328E57144BF}" type="presOf" srcId="{921551C1-D0DA-4AB5-9BF5-B3FD0971FFF1}" destId="{6123569E-2FFD-4E37-B19D-06EB0718F30C}" srcOrd="0" destOrd="0" presId="urn:microsoft.com/office/officeart/2005/8/layout/cycle5"/>
    <dgm:cxn modelId="{30A4F429-0342-4C48-8D9E-4821D95A3F2E}" type="presOf" srcId="{0794F11B-B1EF-4018-A354-62475DFC554A}" destId="{B8B5792A-C6D4-4E75-8BE4-751F703B6958}" srcOrd="0" destOrd="0" presId="urn:microsoft.com/office/officeart/2005/8/layout/cycle5"/>
    <dgm:cxn modelId="{E205297E-A785-4176-8C51-C3E2D610273C}" srcId="{E9FD0436-1993-4E43-AEC0-A8636A5DFDB5}" destId="{0794F11B-B1EF-4018-A354-62475DFC554A}" srcOrd="0" destOrd="0" parTransId="{C3371E5E-D637-442D-A2B9-989689845030}" sibTransId="{4B1A5A32-A788-4D30-B262-12C8978287DF}"/>
    <dgm:cxn modelId="{38ACE518-E8A0-4485-AE08-4C1EA15436B4}" type="presOf" srcId="{B1C5085F-9B76-4661-8CCD-F084E502D51B}" destId="{E6F4FE6E-E171-4921-AC2A-F7639A98B8EF}" srcOrd="0" destOrd="0" presId="urn:microsoft.com/office/officeart/2005/8/layout/cycle5"/>
    <dgm:cxn modelId="{E6634ADC-4572-43AD-B891-F72AE688A7C3}" type="presOf" srcId="{245867C5-8931-4AC3-B640-457F36235C05}" destId="{D8B47249-F73D-4D6F-B9ED-CB63125D4D6C}" srcOrd="0" destOrd="0" presId="urn:microsoft.com/office/officeart/2005/8/layout/cycle5"/>
    <dgm:cxn modelId="{FCE09ACE-86B0-4D0F-9C95-B08B6986C5D8}" srcId="{E9FD0436-1993-4E43-AEC0-A8636A5DFDB5}" destId="{356041D2-3BBC-417A-9DD8-4349DC58F1F7}" srcOrd="9" destOrd="0" parTransId="{4D32463B-35F0-4667-BD19-16846A36C45A}" sibTransId="{5C97B2E2-2600-4F5E-A447-8B5002178F65}"/>
    <dgm:cxn modelId="{6A988011-4B88-4606-9967-22A2215D95A7}" type="presOf" srcId="{A4D74562-1032-449D-9F1B-E6F146BE57A6}" destId="{5529DD1D-CF1E-42C7-BB72-E79B4CC9D655}" srcOrd="0" destOrd="0" presId="urn:microsoft.com/office/officeart/2005/8/layout/cycle5"/>
    <dgm:cxn modelId="{722F5F62-F6EE-4E98-A583-2BE32FF12000}" type="presOf" srcId="{5FC09EE7-0675-408B-AB5B-BB09FC9FAE79}" destId="{4DA9E2A2-C4A0-4A8B-9EED-02A86A85822C}" srcOrd="0" destOrd="0" presId="urn:microsoft.com/office/officeart/2005/8/layout/cycle5"/>
    <dgm:cxn modelId="{74712C6F-6578-4D3C-9C4C-4107204805BC}" type="presOf" srcId="{40169844-7B6D-43D6-A2E0-97E76A6CFDE3}" destId="{E4902FDE-0598-4FA6-A70E-70F370BD62E0}" srcOrd="0" destOrd="0" presId="urn:microsoft.com/office/officeart/2005/8/layout/cycle5"/>
    <dgm:cxn modelId="{E0D5828B-A3BD-4786-81E8-26B23DF01F85}" srcId="{E9FD0436-1993-4E43-AEC0-A8636A5DFDB5}" destId="{42C029D4-9F6C-43F2-B877-6A5251BB8E05}" srcOrd="6" destOrd="0" parTransId="{4BA12384-5966-49D8-B08D-3D9C36D3429D}" sibTransId="{40169844-7B6D-43D6-A2E0-97E76A6CFDE3}"/>
    <dgm:cxn modelId="{F2D8AE14-4B05-4139-AD55-53AE495B435E}" type="presOf" srcId="{356041D2-3BBC-417A-9DD8-4349DC58F1F7}" destId="{2C8C05D6-435C-4F8E-B3A3-54D7831CF7C3}" srcOrd="0" destOrd="0" presId="urn:microsoft.com/office/officeart/2005/8/layout/cycle5"/>
    <dgm:cxn modelId="{B9454E51-14D1-418A-B7BB-C286B81E8434}" type="presOf" srcId="{1BD8C684-B39F-425F-B48D-FD1FB551BCEE}" destId="{3B366A65-CB86-43A6-9496-AB5FFBF312DF}" srcOrd="0" destOrd="0" presId="urn:microsoft.com/office/officeart/2005/8/layout/cycle5"/>
    <dgm:cxn modelId="{6B982248-62F3-46A8-A269-6CAB6F0221B6}" type="presParOf" srcId="{C6722D9B-2960-4FD4-841E-4499EDA723B9}" destId="{B8B5792A-C6D4-4E75-8BE4-751F703B6958}" srcOrd="0" destOrd="0" presId="urn:microsoft.com/office/officeart/2005/8/layout/cycle5"/>
    <dgm:cxn modelId="{ECFABFE4-BE16-4979-B3B5-930D7FBD17DD}" type="presParOf" srcId="{C6722D9B-2960-4FD4-841E-4499EDA723B9}" destId="{07C07BFA-4CB0-4854-BD08-D84B98CBE125}" srcOrd="1" destOrd="0" presId="urn:microsoft.com/office/officeart/2005/8/layout/cycle5"/>
    <dgm:cxn modelId="{00421205-1341-4E84-8C16-5DD09B02A0FE}" type="presParOf" srcId="{C6722D9B-2960-4FD4-841E-4499EDA723B9}" destId="{E2EFDF72-21B0-47E7-A07F-299ABE07A1DC}" srcOrd="2" destOrd="0" presId="urn:microsoft.com/office/officeart/2005/8/layout/cycle5"/>
    <dgm:cxn modelId="{3B3A41D2-4276-420E-A040-7F721D014B2A}" type="presParOf" srcId="{C6722D9B-2960-4FD4-841E-4499EDA723B9}" destId="{AC140377-807D-4398-B02E-D35F0DCB9B0D}" srcOrd="3" destOrd="0" presId="urn:microsoft.com/office/officeart/2005/8/layout/cycle5"/>
    <dgm:cxn modelId="{7663E43C-C10C-405E-BDD4-09695419EBEB}" type="presParOf" srcId="{C6722D9B-2960-4FD4-841E-4499EDA723B9}" destId="{453D3150-5AF0-40D0-96DD-67D10FB31D8D}" srcOrd="4" destOrd="0" presId="urn:microsoft.com/office/officeart/2005/8/layout/cycle5"/>
    <dgm:cxn modelId="{8F948A32-4EA1-4AE0-A817-C382640118AD}" type="presParOf" srcId="{C6722D9B-2960-4FD4-841E-4499EDA723B9}" destId="{418D18F9-CD15-4855-9B91-64D3527B405C}" srcOrd="5" destOrd="0" presId="urn:microsoft.com/office/officeart/2005/8/layout/cycle5"/>
    <dgm:cxn modelId="{87EEF961-E595-465E-9E4A-2DD06CE482AB}" type="presParOf" srcId="{C6722D9B-2960-4FD4-841E-4499EDA723B9}" destId="{D3BFB82E-0EFB-4E07-8C9D-B6D8C16726A0}" srcOrd="6" destOrd="0" presId="urn:microsoft.com/office/officeart/2005/8/layout/cycle5"/>
    <dgm:cxn modelId="{7EE457DB-BBF5-42E6-B4B9-4F2A90B741F2}" type="presParOf" srcId="{C6722D9B-2960-4FD4-841E-4499EDA723B9}" destId="{F0BA839C-763C-4868-A360-34C270059055}" srcOrd="7" destOrd="0" presId="urn:microsoft.com/office/officeart/2005/8/layout/cycle5"/>
    <dgm:cxn modelId="{B98F153B-675E-4CB6-906B-CD385E9D20B6}" type="presParOf" srcId="{C6722D9B-2960-4FD4-841E-4499EDA723B9}" destId="{C9219184-209C-4B2E-9CE9-1B0FFC76F926}" srcOrd="8" destOrd="0" presId="urn:microsoft.com/office/officeart/2005/8/layout/cycle5"/>
    <dgm:cxn modelId="{2CE5574A-ED58-4A6C-8E35-40E920F24D88}" type="presParOf" srcId="{C6722D9B-2960-4FD4-841E-4499EDA723B9}" destId="{E6F4FE6E-E171-4921-AC2A-F7639A98B8EF}" srcOrd="9" destOrd="0" presId="urn:microsoft.com/office/officeart/2005/8/layout/cycle5"/>
    <dgm:cxn modelId="{C812B18A-44BB-4EC3-982E-3DCC1BDCCDC2}" type="presParOf" srcId="{C6722D9B-2960-4FD4-841E-4499EDA723B9}" destId="{A7B228A3-1F01-4F84-9BDE-A19A3F9A2D6D}" srcOrd="10" destOrd="0" presId="urn:microsoft.com/office/officeart/2005/8/layout/cycle5"/>
    <dgm:cxn modelId="{4E8E46C3-DBF5-47CA-8520-FAF2F772682B}" type="presParOf" srcId="{C6722D9B-2960-4FD4-841E-4499EDA723B9}" destId="{5529DD1D-CF1E-42C7-BB72-E79B4CC9D655}" srcOrd="11" destOrd="0" presId="urn:microsoft.com/office/officeart/2005/8/layout/cycle5"/>
    <dgm:cxn modelId="{F88ACFF4-D8FA-4572-9EB7-80A9B7D87B46}" type="presParOf" srcId="{C6722D9B-2960-4FD4-841E-4499EDA723B9}" destId="{D8B47249-F73D-4D6F-B9ED-CB63125D4D6C}" srcOrd="12" destOrd="0" presId="urn:microsoft.com/office/officeart/2005/8/layout/cycle5"/>
    <dgm:cxn modelId="{484DC5CF-F274-4832-8967-1026E41AD88A}" type="presParOf" srcId="{C6722D9B-2960-4FD4-841E-4499EDA723B9}" destId="{494EB8C9-AFA5-40AD-B775-90BA8D832477}" srcOrd="13" destOrd="0" presId="urn:microsoft.com/office/officeart/2005/8/layout/cycle5"/>
    <dgm:cxn modelId="{940A5917-E2D0-4A1F-B0DB-1D36098460F5}" type="presParOf" srcId="{C6722D9B-2960-4FD4-841E-4499EDA723B9}" destId="{F3EED4A3-8A23-483C-BF0B-97BD82782E1E}" srcOrd="14" destOrd="0" presId="urn:microsoft.com/office/officeart/2005/8/layout/cycle5"/>
    <dgm:cxn modelId="{879CC609-1165-470C-952F-20F875D5B58E}" type="presParOf" srcId="{C6722D9B-2960-4FD4-841E-4499EDA723B9}" destId="{6123569E-2FFD-4E37-B19D-06EB0718F30C}" srcOrd="15" destOrd="0" presId="urn:microsoft.com/office/officeart/2005/8/layout/cycle5"/>
    <dgm:cxn modelId="{0F7A7673-A6E1-4DFA-8123-86A2DF92E37A}" type="presParOf" srcId="{C6722D9B-2960-4FD4-841E-4499EDA723B9}" destId="{7BD0E939-0952-46D6-9304-E699502C3CFC}" srcOrd="16" destOrd="0" presId="urn:microsoft.com/office/officeart/2005/8/layout/cycle5"/>
    <dgm:cxn modelId="{F408FEE5-06B7-43E2-8A94-FE31E1ABF61D}" type="presParOf" srcId="{C6722D9B-2960-4FD4-841E-4499EDA723B9}" destId="{7A19BEB8-45C1-4377-890C-E536C9F9CA13}" srcOrd="17" destOrd="0" presId="urn:microsoft.com/office/officeart/2005/8/layout/cycle5"/>
    <dgm:cxn modelId="{3A96DE69-43C1-4A8D-8F8D-37D1E7E6E37C}" type="presParOf" srcId="{C6722D9B-2960-4FD4-841E-4499EDA723B9}" destId="{E92F777C-6874-4E36-99C4-6A670F0F67AB}" srcOrd="18" destOrd="0" presId="urn:microsoft.com/office/officeart/2005/8/layout/cycle5"/>
    <dgm:cxn modelId="{E3A7336F-F969-4FA0-9B9D-F7E0BCE88FB5}" type="presParOf" srcId="{C6722D9B-2960-4FD4-841E-4499EDA723B9}" destId="{39FDDDBC-AD4F-41F7-A438-DECEF696A62A}" srcOrd="19" destOrd="0" presId="urn:microsoft.com/office/officeart/2005/8/layout/cycle5"/>
    <dgm:cxn modelId="{727705CA-E3BD-41EF-A081-23D4AD748396}" type="presParOf" srcId="{C6722D9B-2960-4FD4-841E-4499EDA723B9}" destId="{E4902FDE-0598-4FA6-A70E-70F370BD62E0}" srcOrd="20" destOrd="0" presId="urn:microsoft.com/office/officeart/2005/8/layout/cycle5"/>
    <dgm:cxn modelId="{20F5E4C1-124C-489E-BA9E-DE2619B1358C}" type="presParOf" srcId="{C6722D9B-2960-4FD4-841E-4499EDA723B9}" destId="{4DA9E2A2-C4A0-4A8B-9EED-02A86A85822C}" srcOrd="21" destOrd="0" presId="urn:microsoft.com/office/officeart/2005/8/layout/cycle5"/>
    <dgm:cxn modelId="{6C1671C7-622D-4421-A563-33713D72954D}" type="presParOf" srcId="{C6722D9B-2960-4FD4-841E-4499EDA723B9}" destId="{667D214C-9455-4BAC-AC8E-65E501CC4304}" srcOrd="22" destOrd="0" presId="urn:microsoft.com/office/officeart/2005/8/layout/cycle5"/>
    <dgm:cxn modelId="{E3C3F52F-6E3A-47AF-AAB5-6B2B263E83B3}" type="presParOf" srcId="{C6722D9B-2960-4FD4-841E-4499EDA723B9}" destId="{235CE4EE-F3E2-4F29-AA0C-61ECE6E5A166}" srcOrd="23" destOrd="0" presId="urn:microsoft.com/office/officeart/2005/8/layout/cycle5"/>
    <dgm:cxn modelId="{C11C4AD4-1A26-4833-9931-97811C657C00}" type="presParOf" srcId="{C6722D9B-2960-4FD4-841E-4499EDA723B9}" destId="{A1384013-1238-4C72-B700-0A3034964BC5}" srcOrd="24" destOrd="0" presId="urn:microsoft.com/office/officeart/2005/8/layout/cycle5"/>
    <dgm:cxn modelId="{F8824B35-0F4E-44DD-962F-A56617A49961}" type="presParOf" srcId="{C6722D9B-2960-4FD4-841E-4499EDA723B9}" destId="{31715614-A167-4852-8D62-13FFAEFC3C0F}" srcOrd="25" destOrd="0" presId="urn:microsoft.com/office/officeart/2005/8/layout/cycle5"/>
    <dgm:cxn modelId="{93C0DE18-0962-4754-A6FB-F5A267DC9EB3}" type="presParOf" srcId="{C6722D9B-2960-4FD4-841E-4499EDA723B9}" destId="{3B366A65-CB86-43A6-9496-AB5FFBF312DF}" srcOrd="26" destOrd="0" presId="urn:microsoft.com/office/officeart/2005/8/layout/cycle5"/>
    <dgm:cxn modelId="{33C4E5FD-E808-4F2F-AF4B-68448F72C12B}" type="presParOf" srcId="{C6722D9B-2960-4FD4-841E-4499EDA723B9}" destId="{2C8C05D6-435C-4F8E-B3A3-54D7831CF7C3}" srcOrd="27" destOrd="0" presId="urn:microsoft.com/office/officeart/2005/8/layout/cycle5"/>
    <dgm:cxn modelId="{6D949F64-91DA-490D-AAFC-510C87C8931F}" type="presParOf" srcId="{C6722D9B-2960-4FD4-841E-4499EDA723B9}" destId="{69A69152-A785-4859-86D8-D915D7C47D88}" srcOrd="28" destOrd="0" presId="urn:microsoft.com/office/officeart/2005/8/layout/cycle5"/>
    <dgm:cxn modelId="{27346581-3CA0-4419-934C-CB65A974A952}" type="presParOf" srcId="{C6722D9B-2960-4FD4-841E-4499EDA723B9}" destId="{7E6C8CFF-DB17-4CD0-8D4D-4B2F2B24B0B8}" srcOrd="29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7A99A8-0F58-4550-8709-9CD2CBDB608D}" type="doc">
      <dgm:prSet loTypeId="urn:microsoft.com/office/officeart/2005/8/layout/process5" loCatId="process" qsTypeId="urn:microsoft.com/office/officeart/2005/8/quickstyle/3d2" qsCatId="3D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16E17A3C-7406-4258-BD84-BFA03435334A}">
      <dgm:prSet custT="1"/>
      <dgm:spPr/>
      <dgm:t>
        <a:bodyPr/>
        <a:lstStyle/>
        <a:p>
          <a:pPr rtl="1"/>
          <a:r>
            <a:rPr lang="ar-SA" sz="2000" b="1" baseline="0" dirty="0" smtClean="0"/>
            <a:t>المباني</a:t>
          </a:r>
          <a:endParaRPr lang="ar-SA" sz="2000" dirty="0"/>
        </a:p>
      </dgm:t>
    </dgm:pt>
    <dgm:pt modelId="{C29E303F-B13F-4BD1-B92F-0598A9536B4A}" type="parTrans" cxnId="{2665828B-636D-4811-B4AC-5CBFA1D1B696}">
      <dgm:prSet/>
      <dgm:spPr/>
      <dgm:t>
        <a:bodyPr/>
        <a:lstStyle/>
        <a:p>
          <a:pPr rtl="1"/>
          <a:endParaRPr lang="ar-SA"/>
        </a:p>
      </dgm:t>
    </dgm:pt>
    <dgm:pt modelId="{FA959D13-6087-44EC-94B8-FE434A28AE63}" type="sibTrans" cxnId="{2665828B-636D-4811-B4AC-5CBFA1D1B696}">
      <dgm:prSet/>
      <dgm:spPr/>
      <dgm:t>
        <a:bodyPr/>
        <a:lstStyle/>
        <a:p>
          <a:pPr rtl="1"/>
          <a:endParaRPr lang="ar-SA"/>
        </a:p>
      </dgm:t>
    </dgm:pt>
    <dgm:pt modelId="{D9B7253D-C3C9-4489-8147-625BBDAA5065}">
      <dgm:prSet custT="1"/>
      <dgm:spPr/>
      <dgm:t>
        <a:bodyPr/>
        <a:lstStyle/>
        <a:p>
          <a:pPr rtl="1"/>
          <a:r>
            <a:rPr lang="ar-SA" sz="2000" b="1" baseline="0" dirty="0" smtClean="0"/>
            <a:t>الحدائق</a:t>
          </a:r>
          <a:endParaRPr lang="ar-SA" sz="2000" dirty="0"/>
        </a:p>
      </dgm:t>
    </dgm:pt>
    <dgm:pt modelId="{8AFEFD8F-7911-40A8-AA55-542CB1B92E33}" type="parTrans" cxnId="{72D9B029-9A62-4455-83CE-20B5CE7390C2}">
      <dgm:prSet/>
      <dgm:spPr/>
      <dgm:t>
        <a:bodyPr/>
        <a:lstStyle/>
        <a:p>
          <a:pPr rtl="1"/>
          <a:endParaRPr lang="ar-SA"/>
        </a:p>
      </dgm:t>
    </dgm:pt>
    <dgm:pt modelId="{42D537F3-B2DD-4A01-A1F8-AECCDE7D8D2E}" type="sibTrans" cxnId="{72D9B029-9A62-4455-83CE-20B5CE7390C2}">
      <dgm:prSet/>
      <dgm:spPr/>
      <dgm:t>
        <a:bodyPr/>
        <a:lstStyle/>
        <a:p>
          <a:pPr rtl="1"/>
          <a:endParaRPr lang="ar-SA"/>
        </a:p>
      </dgm:t>
    </dgm:pt>
    <dgm:pt modelId="{CAB4C9CF-49ED-4C38-B802-9757070257BA}">
      <dgm:prSet custT="1"/>
      <dgm:spPr/>
      <dgm:t>
        <a:bodyPr/>
        <a:lstStyle/>
        <a:p>
          <a:pPr rtl="1"/>
          <a:r>
            <a:rPr lang="ar-SA" sz="2000" b="1" baseline="0" dirty="0" smtClean="0"/>
            <a:t>الآليات والأجهزة</a:t>
          </a:r>
          <a:endParaRPr lang="ar-SA" sz="2000" dirty="0"/>
        </a:p>
      </dgm:t>
    </dgm:pt>
    <dgm:pt modelId="{72647875-AC34-4DBF-99DA-22731BC86BEE}" type="parTrans" cxnId="{D5712400-10BF-4A20-9D8A-4C7BD4DD449C}">
      <dgm:prSet/>
      <dgm:spPr/>
      <dgm:t>
        <a:bodyPr/>
        <a:lstStyle/>
        <a:p>
          <a:pPr rtl="1"/>
          <a:endParaRPr lang="ar-SA"/>
        </a:p>
      </dgm:t>
    </dgm:pt>
    <dgm:pt modelId="{1517900B-3B8F-4105-B756-A8930F7371E0}" type="sibTrans" cxnId="{D5712400-10BF-4A20-9D8A-4C7BD4DD449C}">
      <dgm:prSet/>
      <dgm:spPr/>
      <dgm:t>
        <a:bodyPr/>
        <a:lstStyle/>
        <a:p>
          <a:pPr rtl="1"/>
          <a:endParaRPr lang="ar-SA"/>
        </a:p>
      </dgm:t>
    </dgm:pt>
    <dgm:pt modelId="{54ABA240-AF12-4A1F-B758-C26D7DA38362}">
      <dgm:prSet custT="1"/>
      <dgm:spPr/>
      <dgm:t>
        <a:bodyPr/>
        <a:lstStyle/>
        <a:p>
          <a:pPr rtl="1"/>
          <a:r>
            <a:rPr lang="ar-SA" sz="2000" b="1" baseline="0" dirty="0" err="1" smtClean="0"/>
            <a:t>الأثاثات</a:t>
          </a:r>
          <a:r>
            <a:rPr lang="ar-SA" sz="2000" b="1" baseline="0" dirty="0" smtClean="0"/>
            <a:t> والأدوات الكتابية</a:t>
          </a:r>
          <a:endParaRPr lang="ar-SA" sz="2000" dirty="0"/>
        </a:p>
      </dgm:t>
    </dgm:pt>
    <dgm:pt modelId="{1CBD8A64-FCDB-4048-B1D1-A36B531523AE}" type="parTrans" cxnId="{DA2F08A3-689F-49A8-A189-4409029DAE71}">
      <dgm:prSet/>
      <dgm:spPr/>
      <dgm:t>
        <a:bodyPr/>
        <a:lstStyle/>
        <a:p>
          <a:pPr rtl="1"/>
          <a:endParaRPr lang="ar-SA"/>
        </a:p>
      </dgm:t>
    </dgm:pt>
    <dgm:pt modelId="{A1E27E0C-664A-4E03-AFE8-8683208ACB4D}" type="sibTrans" cxnId="{DA2F08A3-689F-49A8-A189-4409029DAE71}">
      <dgm:prSet/>
      <dgm:spPr/>
      <dgm:t>
        <a:bodyPr/>
        <a:lstStyle/>
        <a:p>
          <a:pPr rtl="1"/>
          <a:endParaRPr lang="ar-SA"/>
        </a:p>
      </dgm:t>
    </dgm:pt>
    <dgm:pt modelId="{1F3780B9-1070-4873-B963-E768C365C578}">
      <dgm:prSet custT="1"/>
      <dgm:spPr/>
      <dgm:t>
        <a:bodyPr/>
        <a:lstStyle/>
        <a:p>
          <a:pPr rtl="1"/>
          <a:r>
            <a:rPr lang="ar-SA" sz="2000" b="1" baseline="0" dirty="0" smtClean="0"/>
            <a:t>وسائل التبريد أو التدفئة</a:t>
          </a:r>
          <a:endParaRPr lang="ar-SA" sz="2000" dirty="0"/>
        </a:p>
      </dgm:t>
    </dgm:pt>
    <dgm:pt modelId="{9C574FCF-8D77-4A26-A5EA-2BA9DE2989F1}" type="parTrans" cxnId="{518F2EFF-F3E1-4BE6-8C53-EC7EDAF087F8}">
      <dgm:prSet/>
      <dgm:spPr/>
      <dgm:t>
        <a:bodyPr/>
        <a:lstStyle/>
        <a:p>
          <a:pPr rtl="1"/>
          <a:endParaRPr lang="ar-SA"/>
        </a:p>
      </dgm:t>
    </dgm:pt>
    <dgm:pt modelId="{34E1C1BA-4D91-44EE-A343-E070C7768736}" type="sibTrans" cxnId="{518F2EFF-F3E1-4BE6-8C53-EC7EDAF087F8}">
      <dgm:prSet/>
      <dgm:spPr/>
      <dgm:t>
        <a:bodyPr/>
        <a:lstStyle/>
        <a:p>
          <a:pPr rtl="1"/>
          <a:endParaRPr lang="ar-SA"/>
        </a:p>
      </dgm:t>
    </dgm:pt>
    <dgm:pt modelId="{B66395AB-DE3F-430F-B9CA-1FC493BDFC71}">
      <dgm:prSet custT="1"/>
      <dgm:spPr/>
      <dgm:t>
        <a:bodyPr/>
        <a:lstStyle/>
        <a:p>
          <a:pPr rtl="1"/>
          <a:r>
            <a:rPr lang="ar-SA" sz="2000" b="1" baseline="0" smtClean="0"/>
            <a:t>درجة الحرارة</a:t>
          </a:r>
          <a:endParaRPr lang="ar-SA" sz="2000"/>
        </a:p>
      </dgm:t>
    </dgm:pt>
    <dgm:pt modelId="{F581F31F-F798-4234-8DFE-7EFD78C4A236}" type="parTrans" cxnId="{B8AC29C3-E288-4681-AA74-9C308367FBDB}">
      <dgm:prSet/>
      <dgm:spPr/>
      <dgm:t>
        <a:bodyPr/>
        <a:lstStyle/>
        <a:p>
          <a:pPr rtl="1"/>
          <a:endParaRPr lang="ar-SA"/>
        </a:p>
      </dgm:t>
    </dgm:pt>
    <dgm:pt modelId="{10B03BB9-6467-4A79-8692-46B04568093C}" type="sibTrans" cxnId="{B8AC29C3-E288-4681-AA74-9C308367FBDB}">
      <dgm:prSet/>
      <dgm:spPr/>
      <dgm:t>
        <a:bodyPr/>
        <a:lstStyle/>
        <a:p>
          <a:pPr rtl="1"/>
          <a:endParaRPr lang="ar-SA"/>
        </a:p>
      </dgm:t>
    </dgm:pt>
    <dgm:pt modelId="{461F7993-22EE-4423-8BB1-0C6ECB8505C1}">
      <dgm:prSet custT="1"/>
      <dgm:spPr/>
      <dgm:t>
        <a:bodyPr/>
        <a:lstStyle/>
        <a:p>
          <a:pPr rtl="1"/>
          <a:r>
            <a:rPr lang="ar-SA" sz="2000" b="1" baseline="0" dirty="0" smtClean="0"/>
            <a:t>الإضاءة</a:t>
          </a:r>
          <a:endParaRPr lang="ar-SA" sz="2000" dirty="0"/>
        </a:p>
      </dgm:t>
    </dgm:pt>
    <dgm:pt modelId="{C8E281B6-C9F5-4D31-BFAD-AE0590724EAA}" type="parTrans" cxnId="{8E6D5A47-2358-43D4-B92B-29E8CC6CCFAA}">
      <dgm:prSet/>
      <dgm:spPr/>
      <dgm:t>
        <a:bodyPr/>
        <a:lstStyle/>
        <a:p>
          <a:pPr rtl="1"/>
          <a:endParaRPr lang="ar-SA"/>
        </a:p>
      </dgm:t>
    </dgm:pt>
    <dgm:pt modelId="{14CFBB4A-A6B9-46BD-A35B-32F37B8E4F54}" type="sibTrans" cxnId="{8E6D5A47-2358-43D4-B92B-29E8CC6CCFAA}">
      <dgm:prSet/>
      <dgm:spPr/>
      <dgm:t>
        <a:bodyPr/>
        <a:lstStyle/>
        <a:p>
          <a:pPr rtl="1"/>
          <a:endParaRPr lang="ar-SA"/>
        </a:p>
      </dgm:t>
    </dgm:pt>
    <dgm:pt modelId="{05D6B8AA-A8C7-4533-AB14-112546D354B6}">
      <dgm:prSet custT="1"/>
      <dgm:spPr/>
      <dgm:t>
        <a:bodyPr/>
        <a:lstStyle/>
        <a:p>
          <a:pPr rtl="1"/>
          <a:r>
            <a:rPr lang="ar-SA" sz="2000" b="1" baseline="0" dirty="0" smtClean="0"/>
            <a:t>الضوضاء</a:t>
          </a:r>
          <a:endParaRPr lang="ar-SA" sz="2000" dirty="0"/>
        </a:p>
      </dgm:t>
    </dgm:pt>
    <dgm:pt modelId="{5040D02C-8B7A-4BFE-8150-1FF898F27709}" type="parTrans" cxnId="{FD2D8CAC-1AC4-45A4-8D3F-D760F2F405EB}">
      <dgm:prSet/>
      <dgm:spPr/>
      <dgm:t>
        <a:bodyPr/>
        <a:lstStyle/>
        <a:p>
          <a:pPr rtl="1"/>
          <a:endParaRPr lang="ar-SA"/>
        </a:p>
      </dgm:t>
    </dgm:pt>
    <dgm:pt modelId="{435F5E7E-FC0E-4399-9734-5A1820B5C61C}" type="sibTrans" cxnId="{FD2D8CAC-1AC4-45A4-8D3F-D760F2F405EB}">
      <dgm:prSet/>
      <dgm:spPr/>
      <dgm:t>
        <a:bodyPr/>
        <a:lstStyle/>
        <a:p>
          <a:pPr rtl="1"/>
          <a:endParaRPr lang="ar-SA"/>
        </a:p>
      </dgm:t>
    </dgm:pt>
    <dgm:pt modelId="{C4893A1E-E842-4D67-8A64-FA2ECA642274}">
      <dgm:prSet custT="1"/>
      <dgm:spPr/>
      <dgm:t>
        <a:bodyPr/>
        <a:lstStyle/>
        <a:p>
          <a:pPr rtl="1"/>
          <a:r>
            <a:rPr lang="ar-SA" sz="2000" b="1" baseline="0" dirty="0" smtClean="0"/>
            <a:t>درجة الرطوبة</a:t>
          </a:r>
          <a:endParaRPr lang="ar-SA" sz="2000" dirty="0"/>
        </a:p>
      </dgm:t>
    </dgm:pt>
    <dgm:pt modelId="{620C535A-AE8D-4275-9563-2D11459590E4}" type="parTrans" cxnId="{F78831B6-DCD0-4E66-A973-785D42CB067F}">
      <dgm:prSet/>
      <dgm:spPr/>
      <dgm:t>
        <a:bodyPr/>
        <a:lstStyle/>
        <a:p>
          <a:pPr rtl="1"/>
          <a:endParaRPr lang="ar-SA"/>
        </a:p>
      </dgm:t>
    </dgm:pt>
    <dgm:pt modelId="{25144E57-D8CC-4794-A4EE-2217C1F79493}" type="sibTrans" cxnId="{F78831B6-DCD0-4E66-A973-785D42CB067F}">
      <dgm:prSet/>
      <dgm:spPr/>
      <dgm:t>
        <a:bodyPr/>
        <a:lstStyle/>
        <a:p>
          <a:pPr rtl="1"/>
          <a:endParaRPr lang="ar-SA"/>
        </a:p>
      </dgm:t>
    </dgm:pt>
    <dgm:pt modelId="{A54B6AC8-0BEB-4849-BCF5-1DEA348F4297}">
      <dgm:prSet custT="1"/>
      <dgm:spPr/>
      <dgm:t>
        <a:bodyPr/>
        <a:lstStyle/>
        <a:p>
          <a:pPr rtl="1"/>
          <a:r>
            <a:rPr lang="ar-SA" sz="2000" b="1" baseline="0" dirty="0" smtClean="0"/>
            <a:t>التغذية</a:t>
          </a:r>
          <a:endParaRPr lang="ar-SA" sz="2000" dirty="0"/>
        </a:p>
      </dgm:t>
    </dgm:pt>
    <dgm:pt modelId="{BCD2724F-4612-445B-9B17-79DA967812A8}" type="parTrans" cxnId="{E97B6D87-BF93-4A01-BCC5-9CCF7BAA2BC1}">
      <dgm:prSet/>
      <dgm:spPr/>
      <dgm:t>
        <a:bodyPr/>
        <a:lstStyle/>
        <a:p>
          <a:pPr rtl="1"/>
          <a:endParaRPr lang="ar-SA"/>
        </a:p>
      </dgm:t>
    </dgm:pt>
    <dgm:pt modelId="{0E8BE155-6BD5-4CEF-BAB3-941BE8FAD4B2}" type="sibTrans" cxnId="{E97B6D87-BF93-4A01-BCC5-9CCF7BAA2BC1}">
      <dgm:prSet/>
      <dgm:spPr/>
      <dgm:t>
        <a:bodyPr/>
        <a:lstStyle/>
        <a:p>
          <a:pPr rtl="1"/>
          <a:endParaRPr lang="ar-SA"/>
        </a:p>
      </dgm:t>
    </dgm:pt>
    <dgm:pt modelId="{0559FF9F-6BF1-4D1C-9A57-90E0FFA53B20}">
      <dgm:prSet custT="1"/>
      <dgm:spPr/>
      <dgm:t>
        <a:bodyPr/>
        <a:lstStyle/>
        <a:p>
          <a:pPr rtl="1"/>
          <a:r>
            <a:rPr lang="ar-SA" sz="2000" b="1" baseline="0" dirty="0" smtClean="0"/>
            <a:t>الهيكل</a:t>
          </a:r>
          <a:endParaRPr lang="ar-SA" sz="2000" dirty="0"/>
        </a:p>
      </dgm:t>
    </dgm:pt>
    <dgm:pt modelId="{236D1266-8B02-4FBF-9CF1-7DE074C54A5D}" type="parTrans" cxnId="{C0388DBA-60DF-4227-9B08-CA82334BD7D1}">
      <dgm:prSet/>
      <dgm:spPr/>
      <dgm:t>
        <a:bodyPr/>
        <a:lstStyle/>
        <a:p>
          <a:pPr rtl="1"/>
          <a:endParaRPr lang="ar-SA"/>
        </a:p>
      </dgm:t>
    </dgm:pt>
    <dgm:pt modelId="{B8923774-6C3B-406A-9DB0-577DBA0E1411}" type="sibTrans" cxnId="{C0388DBA-60DF-4227-9B08-CA82334BD7D1}">
      <dgm:prSet/>
      <dgm:spPr/>
      <dgm:t>
        <a:bodyPr/>
        <a:lstStyle/>
        <a:p>
          <a:pPr rtl="1"/>
          <a:endParaRPr lang="ar-SA"/>
        </a:p>
      </dgm:t>
    </dgm:pt>
    <dgm:pt modelId="{FC9F8367-80E7-460E-ACFF-33C318F527E4}">
      <dgm:prSet custT="1"/>
      <dgm:spPr/>
      <dgm:t>
        <a:bodyPr/>
        <a:lstStyle/>
        <a:p>
          <a:pPr rtl="1"/>
          <a:r>
            <a:rPr lang="ar-SA" sz="2000" b="1" baseline="0" dirty="0" smtClean="0"/>
            <a:t>القوانين</a:t>
          </a:r>
          <a:endParaRPr lang="ar-SA" sz="2000" dirty="0"/>
        </a:p>
      </dgm:t>
    </dgm:pt>
    <dgm:pt modelId="{A00B4A7D-A35D-4C17-8F82-9C5CF3E01DD9}" type="parTrans" cxnId="{9A84E45C-5CB7-4170-B211-5186519D0828}">
      <dgm:prSet/>
      <dgm:spPr/>
      <dgm:t>
        <a:bodyPr/>
        <a:lstStyle/>
        <a:p>
          <a:pPr rtl="1"/>
          <a:endParaRPr lang="ar-SA"/>
        </a:p>
      </dgm:t>
    </dgm:pt>
    <dgm:pt modelId="{38A302EF-4B85-4121-8157-E2E4EFF8E3B4}" type="sibTrans" cxnId="{9A84E45C-5CB7-4170-B211-5186519D0828}">
      <dgm:prSet/>
      <dgm:spPr/>
      <dgm:t>
        <a:bodyPr/>
        <a:lstStyle/>
        <a:p>
          <a:pPr rtl="1"/>
          <a:endParaRPr lang="ar-SA"/>
        </a:p>
      </dgm:t>
    </dgm:pt>
    <dgm:pt modelId="{EE5DB448-A45A-4727-824F-129479E298CA}" type="pres">
      <dgm:prSet presAssocID="{277A99A8-0F58-4550-8709-9CD2CBDB608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F8AF639-13E2-41B2-B244-D0000B75E62B}" type="pres">
      <dgm:prSet presAssocID="{16E17A3C-7406-4258-BD84-BFA03435334A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21E3B4-95B2-406D-A437-2B2DF560CEB5}" type="pres">
      <dgm:prSet presAssocID="{FA959D13-6087-44EC-94B8-FE434A28AE63}" presName="sibTrans" presStyleLbl="sibTrans2D1" presStyleIdx="0" presStyleCnt="11"/>
      <dgm:spPr/>
      <dgm:t>
        <a:bodyPr/>
        <a:lstStyle/>
        <a:p>
          <a:pPr rtl="1"/>
          <a:endParaRPr lang="ar-SA"/>
        </a:p>
      </dgm:t>
    </dgm:pt>
    <dgm:pt modelId="{555CB641-422C-4967-ABD5-94372588B1DC}" type="pres">
      <dgm:prSet presAssocID="{FA959D13-6087-44EC-94B8-FE434A28AE63}" presName="connectorText" presStyleLbl="sibTrans2D1" presStyleIdx="0" presStyleCnt="11"/>
      <dgm:spPr/>
      <dgm:t>
        <a:bodyPr/>
        <a:lstStyle/>
        <a:p>
          <a:pPr rtl="1"/>
          <a:endParaRPr lang="ar-SA"/>
        </a:p>
      </dgm:t>
    </dgm:pt>
    <dgm:pt modelId="{F1A86383-65F8-4B69-BEB9-13D84EA265FE}" type="pres">
      <dgm:prSet presAssocID="{D9B7253D-C3C9-4489-8147-625BBDAA5065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88F1DB-18F7-43BD-9027-8160E7886B12}" type="pres">
      <dgm:prSet presAssocID="{42D537F3-B2DD-4A01-A1F8-AECCDE7D8D2E}" presName="sibTrans" presStyleLbl="sibTrans2D1" presStyleIdx="1" presStyleCnt="11"/>
      <dgm:spPr/>
      <dgm:t>
        <a:bodyPr/>
        <a:lstStyle/>
        <a:p>
          <a:pPr rtl="1"/>
          <a:endParaRPr lang="ar-SA"/>
        </a:p>
      </dgm:t>
    </dgm:pt>
    <dgm:pt modelId="{7EDE847D-007B-472F-944A-666E8C5C6B01}" type="pres">
      <dgm:prSet presAssocID="{42D537F3-B2DD-4A01-A1F8-AECCDE7D8D2E}" presName="connectorText" presStyleLbl="sibTrans2D1" presStyleIdx="1" presStyleCnt="11"/>
      <dgm:spPr/>
      <dgm:t>
        <a:bodyPr/>
        <a:lstStyle/>
        <a:p>
          <a:pPr rtl="1"/>
          <a:endParaRPr lang="ar-SA"/>
        </a:p>
      </dgm:t>
    </dgm:pt>
    <dgm:pt modelId="{E2E8F7C2-6F73-4C8F-B3BD-75DDCA75B73B}" type="pres">
      <dgm:prSet presAssocID="{CAB4C9CF-49ED-4C38-B802-9757070257BA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283DD8-9748-43DC-8034-DB47BE9BEFE2}" type="pres">
      <dgm:prSet presAssocID="{1517900B-3B8F-4105-B756-A8930F7371E0}" presName="sibTrans" presStyleLbl="sibTrans2D1" presStyleIdx="2" presStyleCnt="11"/>
      <dgm:spPr/>
      <dgm:t>
        <a:bodyPr/>
        <a:lstStyle/>
        <a:p>
          <a:pPr rtl="1"/>
          <a:endParaRPr lang="ar-SA"/>
        </a:p>
      </dgm:t>
    </dgm:pt>
    <dgm:pt modelId="{6548EEAB-63E4-46D0-B54C-CF2DF5AFC9FF}" type="pres">
      <dgm:prSet presAssocID="{1517900B-3B8F-4105-B756-A8930F7371E0}" presName="connectorText" presStyleLbl="sibTrans2D1" presStyleIdx="2" presStyleCnt="11"/>
      <dgm:spPr/>
      <dgm:t>
        <a:bodyPr/>
        <a:lstStyle/>
        <a:p>
          <a:pPr rtl="1"/>
          <a:endParaRPr lang="ar-SA"/>
        </a:p>
      </dgm:t>
    </dgm:pt>
    <dgm:pt modelId="{881471CE-383F-4CBA-857B-BD9B9B6D368D}" type="pres">
      <dgm:prSet presAssocID="{54ABA240-AF12-4A1F-B758-C26D7DA38362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7A05C9-D1E5-4459-8BC0-320825E6A1B7}" type="pres">
      <dgm:prSet presAssocID="{A1E27E0C-664A-4E03-AFE8-8683208ACB4D}" presName="sibTrans" presStyleLbl="sibTrans2D1" presStyleIdx="3" presStyleCnt="11"/>
      <dgm:spPr/>
      <dgm:t>
        <a:bodyPr/>
        <a:lstStyle/>
        <a:p>
          <a:pPr rtl="1"/>
          <a:endParaRPr lang="ar-SA"/>
        </a:p>
      </dgm:t>
    </dgm:pt>
    <dgm:pt modelId="{63E5EE1C-9A7B-4CFB-A07E-5BD100F0F2C8}" type="pres">
      <dgm:prSet presAssocID="{A1E27E0C-664A-4E03-AFE8-8683208ACB4D}" presName="connectorText" presStyleLbl="sibTrans2D1" presStyleIdx="3" presStyleCnt="11"/>
      <dgm:spPr/>
      <dgm:t>
        <a:bodyPr/>
        <a:lstStyle/>
        <a:p>
          <a:pPr rtl="1"/>
          <a:endParaRPr lang="ar-SA"/>
        </a:p>
      </dgm:t>
    </dgm:pt>
    <dgm:pt modelId="{BBADBEF7-C4B1-4F6F-9FFC-867DBC364191}" type="pres">
      <dgm:prSet presAssocID="{1F3780B9-1070-4873-B963-E768C365C578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E88B99-6096-4B6E-9A83-0C0994BD5453}" type="pres">
      <dgm:prSet presAssocID="{34E1C1BA-4D91-44EE-A343-E070C7768736}" presName="sibTrans" presStyleLbl="sibTrans2D1" presStyleIdx="4" presStyleCnt="11"/>
      <dgm:spPr/>
      <dgm:t>
        <a:bodyPr/>
        <a:lstStyle/>
        <a:p>
          <a:pPr rtl="1"/>
          <a:endParaRPr lang="ar-SA"/>
        </a:p>
      </dgm:t>
    </dgm:pt>
    <dgm:pt modelId="{8A458523-845F-492B-A6E6-DAB2859AEE9D}" type="pres">
      <dgm:prSet presAssocID="{34E1C1BA-4D91-44EE-A343-E070C7768736}" presName="connectorText" presStyleLbl="sibTrans2D1" presStyleIdx="4" presStyleCnt="11"/>
      <dgm:spPr/>
      <dgm:t>
        <a:bodyPr/>
        <a:lstStyle/>
        <a:p>
          <a:pPr rtl="1"/>
          <a:endParaRPr lang="ar-SA"/>
        </a:p>
      </dgm:t>
    </dgm:pt>
    <dgm:pt modelId="{2EF87A85-3CB2-4005-B35F-32F1E27F0726}" type="pres">
      <dgm:prSet presAssocID="{B66395AB-DE3F-430F-B9CA-1FC493BDFC71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E32D15-3272-4744-8109-947EFBF05D97}" type="pres">
      <dgm:prSet presAssocID="{10B03BB9-6467-4A79-8692-46B04568093C}" presName="sibTrans" presStyleLbl="sibTrans2D1" presStyleIdx="5" presStyleCnt="11"/>
      <dgm:spPr/>
      <dgm:t>
        <a:bodyPr/>
        <a:lstStyle/>
        <a:p>
          <a:pPr rtl="1"/>
          <a:endParaRPr lang="ar-SA"/>
        </a:p>
      </dgm:t>
    </dgm:pt>
    <dgm:pt modelId="{D3BCA290-216D-4C0D-AAA5-FE653C25696C}" type="pres">
      <dgm:prSet presAssocID="{10B03BB9-6467-4A79-8692-46B04568093C}" presName="connectorText" presStyleLbl="sibTrans2D1" presStyleIdx="5" presStyleCnt="11"/>
      <dgm:spPr/>
      <dgm:t>
        <a:bodyPr/>
        <a:lstStyle/>
        <a:p>
          <a:pPr rtl="1"/>
          <a:endParaRPr lang="ar-SA"/>
        </a:p>
      </dgm:t>
    </dgm:pt>
    <dgm:pt modelId="{0CB8E431-5219-4630-8948-FA3762D47A09}" type="pres">
      <dgm:prSet presAssocID="{461F7993-22EE-4423-8BB1-0C6ECB8505C1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233F69-2744-49CE-B38B-39F452F02EC6}" type="pres">
      <dgm:prSet presAssocID="{14CFBB4A-A6B9-46BD-A35B-32F37B8E4F54}" presName="sibTrans" presStyleLbl="sibTrans2D1" presStyleIdx="6" presStyleCnt="11"/>
      <dgm:spPr/>
      <dgm:t>
        <a:bodyPr/>
        <a:lstStyle/>
        <a:p>
          <a:pPr rtl="1"/>
          <a:endParaRPr lang="ar-SA"/>
        </a:p>
      </dgm:t>
    </dgm:pt>
    <dgm:pt modelId="{E7146599-EB0A-4900-BC74-7753A61FB6A8}" type="pres">
      <dgm:prSet presAssocID="{14CFBB4A-A6B9-46BD-A35B-32F37B8E4F54}" presName="connectorText" presStyleLbl="sibTrans2D1" presStyleIdx="6" presStyleCnt="11"/>
      <dgm:spPr/>
      <dgm:t>
        <a:bodyPr/>
        <a:lstStyle/>
        <a:p>
          <a:pPr rtl="1"/>
          <a:endParaRPr lang="ar-SA"/>
        </a:p>
      </dgm:t>
    </dgm:pt>
    <dgm:pt modelId="{FA40920E-E81B-40BB-9FB3-E6183ED57CB7}" type="pres">
      <dgm:prSet presAssocID="{05D6B8AA-A8C7-4533-AB14-112546D354B6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08E959-5016-4335-996B-D5ACC7D6F58E}" type="pres">
      <dgm:prSet presAssocID="{435F5E7E-FC0E-4399-9734-5A1820B5C61C}" presName="sibTrans" presStyleLbl="sibTrans2D1" presStyleIdx="7" presStyleCnt="11"/>
      <dgm:spPr/>
      <dgm:t>
        <a:bodyPr/>
        <a:lstStyle/>
        <a:p>
          <a:pPr rtl="1"/>
          <a:endParaRPr lang="ar-SA"/>
        </a:p>
      </dgm:t>
    </dgm:pt>
    <dgm:pt modelId="{81B2E59A-13B9-40CD-BD2B-66E689E396F7}" type="pres">
      <dgm:prSet presAssocID="{435F5E7E-FC0E-4399-9734-5A1820B5C61C}" presName="connectorText" presStyleLbl="sibTrans2D1" presStyleIdx="7" presStyleCnt="11"/>
      <dgm:spPr/>
      <dgm:t>
        <a:bodyPr/>
        <a:lstStyle/>
        <a:p>
          <a:pPr rtl="1"/>
          <a:endParaRPr lang="ar-SA"/>
        </a:p>
      </dgm:t>
    </dgm:pt>
    <dgm:pt modelId="{EC2BA9C3-7830-4419-898D-782D41C9C961}" type="pres">
      <dgm:prSet presAssocID="{C4893A1E-E842-4D67-8A64-FA2ECA642274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A3DDC1-C732-4E0C-AF71-64A0FD2C7B6C}" type="pres">
      <dgm:prSet presAssocID="{25144E57-D8CC-4794-A4EE-2217C1F79493}" presName="sibTrans" presStyleLbl="sibTrans2D1" presStyleIdx="8" presStyleCnt="11"/>
      <dgm:spPr/>
      <dgm:t>
        <a:bodyPr/>
        <a:lstStyle/>
        <a:p>
          <a:pPr rtl="1"/>
          <a:endParaRPr lang="ar-SA"/>
        </a:p>
      </dgm:t>
    </dgm:pt>
    <dgm:pt modelId="{DAF914DE-859B-4082-8EE6-CA8A7D9145A3}" type="pres">
      <dgm:prSet presAssocID="{25144E57-D8CC-4794-A4EE-2217C1F79493}" presName="connectorText" presStyleLbl="sibTrans2D1" presStyleIdx="8" presStyleCnt="11"/>
      <dgm:spPr/>
      <dgm:t>
        <a:bodyPr/>
        <a:lstStyle/>
        <a:p>
          <a:pPr rtl="1"/>
          <a:endParaRPr lang="ar-SA"/>
        </a:p>
      </dgm:t>
    </dgm:pt>
    <dgm:pt modelId="{4EE79242-CF52-4AF1-98CE-824A1A69CDB7}" type="pres">
      <dgm:prSet presAssocID="{A54B6AC8-0BEB-4849-BCF5-1DEA348F4297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9BF801-C541-4BC7-9C83-9FC01BC6D218}" type="pres">
      <dgm:prSet presAssocID="{0E8BE155-6BD5-4CEF-BAB3-941BE8FAD4B2}" presName="sibTrans" presStyleLbl="sibTrans2D1" presStyleIdx="9" presStyleCnt="11"/>
      <dgm:spPr/>
      <dgm:t>
        <a:bodyPr/>
        <a:lstStyle/>
        <a:p>
          <a:pPr rtl="1"/>
          <a:endParaRPr lang="ar-SA"/>
        </a:p>
      </dgm:t>
    </dgm:pt>
    <dgm:pt modelId="{5E74675E-ECB2-4ABB-83D3-83A601DDB0D3}" type="pres">
      <dgm:prSet presAssocID="{0E8BE155-6BD5-4CEF-BAB3-941BE8FAD4B2}" presName="connectorText" presStyleLbl="sibTrans2D1" presStyleIdx="9" presStyleCnt="11"/>
      <dgm:spPr/>
      <dgm:t>
        <a:bodyPr/>
        <a:lstStyle/>
        <a:p>
          <a:pPr rtl="1"/>
          <a:endParaRPr lang="ar-SA"/>
        </a:p>
      </dgm:t>
    </dgm:pt>
    <dgm:pt modelId="{2A920C6F-D31A-4239-B762-6507BD1A80E3}" type="pres">
      <dgm:prSet presAssocID="{0559FF9F-6BF1-4D1C-9A57-90E0FFA53B20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5838D6-0E39-4638-9B37-33817883F3C9}" type="pres">
      <dgm:prSet presAssocID="{B8923774-6C3B-406A-9DB0-577DBA0E1411}" presName="sibTrans" presStyleLbl="sibTrans2D1" presStyleIdx="10" presStyleCnt="11"/>
      <dgm:spPr/>
      <dgm:t>
        <a:bodyPr/>
        <a:lstStyle/>
        <a:p>
          <a:pPr rtl="1"/>
          <a:endParaRPr lang="ar-SA"/>
        </a:p>
      </dgm:t>
    </dgm:pt>
    <dgm:pt modelId="{23BC97B6-C451-4A96-A3E8-F932747E3D38}" type="pres">
      <dgm:prSet presAssocID="{B8923774-6C3B-406A-9DB0-577DBA0E1411}" presName="connectorText" presStyleLbl="sibTrans2D1" presStyleIdx="10" presStyleCnt="11"/>
      <dgm:spPr/>
      <dgm:t>
        <a:bodyPr/>
        <a:lstStyle/>
        <a:p>
          <a:pPr rtl="1"/>
          <a:endParaRPr lang="ar-SA"/>
        </a:p>
      </dgm:t>
    </dgm:pt>
    <dgm:pt modelId="{DCD87ADD-A7FB-4AD6-8E8C-72A63F40CB4D}" type="pres">
      <dgm:prSet presAssocID="{FC9F8367-80E7-460E-ACFF-33C318F527E4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665828B-636D-4811-B4AC-5CBFA1D1B696}" srcId="{277A99A8-0F58-4550-8709-9CD2CBDB608D}" destId="{16E17A3C-7406-4258-BD84-BFA03435334A}" srcOrd="0" destOrd="0" parTransId="{C29E303F-B13F-4BD1-B92F-0598A9536B4A}" sibTransId="{FA959D13-6087-44EC-94B8-FE434A28AE63}"/>
    <dgm:cxn modelId="{0970F04B-E8E3-4696-BCF3-CB68F8285847}" type="presOf" srcId="{25144E57-D8CC-4794-A4EE-2217C1F79493}" destId="{8DA3DDC1-C732-4E0C-AF71-64A0FD2C7B6C}" srcOrd="0" destOrd="0" presId="urn:microsoft.com/office/officeart/2005/8/layout/process5"/>
    <dgm:cxn modelId="{DA2F08A3-689F-49A8-A189-4409029DAE71}" srcId="{277A99A8-0F58-4550-8709-9CD2CBDB608D}" destId="{54ABA240-AF12-4A1F-B758-C26D7DA38362}" srcOrd="3" destOrd="0" parTransId="{1CBD8A64-FCDB-4048-B1D1-A36B531523AE}" sibTransId="{A1E27E0C-664A-4E03-AFE8-8683208ACB4D}"/>
    <dgm:cxn modelId="{90981F61-3914-4F07-B770-6E344C604C14}" type="presOf" srcId="{277A99A8-0F58-4550-8709-9CD2CBDB608D}" destId="{EE5DB448-A45A-4727-824F-129479E298CA}" srcOrd="0" destOrd="0" presId="urn:microsoft.com/office/officeart/2005/8/layout/process5"/>
    <dgm:cxn modelId="{B8AC29C3-E288-4681-AA74-9C308367FBDB}" srcId="{277A99A8-0F58-4550-8709-9CD2CBDB608D}" destId="{B66395AB-DE3F-430F-B9CA-1FC493BDFC71}" srcOrd="5" destOrd="0" parTransId="{F581F31F-F798-4234-8DFE-7EFD78C4A236}" sibTransId="{10B03BB9-6467-4A79-8692-46B04568093C}"/>
    <dgm:cxn modelId="{8E3D5127-C75B-4E84-835A-FA8B697158E3}" type="presOf" srcId="{10B03BB9-6467-4A79-8692-46B04568093C}" destId="{D3BCA290-216D-4C0D-AAA5-FE653C25696C}" srcOrd="1" destOrd="0" presId="urn:microsoft.com/office/officeart/2005/8/layout/process5"/>
    <dgm:cxn modelId="{0118B578-CD10-42E2-B5F1-0B160EE1BABC}" type="presOf" srcId="{B8923774-6C3B-406A-9DB0-577DBA0E1411}" destId="{23BC97B6-C451-4A96-A3E8-F932747E3D38}" srcOrd="1" destOrd="0" presId="urn:microsoft.com/office/officeart/2005/8/layout/process5"/>
    <dgm:cxn modelId="{518F2EFF-F3E1-4BE6-8C53-EC7EDAF087F8}" srcId="{277A99A8-0F58-4550-8709-9CD2CBDB608D}" destId="{1F3780B9-1070-4873-B963-E768C365C578}" srcOrd="4" destOrd="0" parTransId="{9C574FCF-8D77-4A26-A5EA-2BA9DE2989F1}" sibTransId="{34E1C1BA-4D91-44EE-A343-E070C7768736}"/>
    <dgm:cxn modelId="{2FE86966-FC88-4BC0-B4A3-065EED1B093D}" type="presOf" srcId="{A54B6AC8-0BEB-4849-BCF5-1DEA348F4297}" destId="{4EE79242-CF52-4AF1-98CE-824A1A69CDB7}" srcOrd="0" destOrd="0" presId="urn:microsoft.com/office/officeart/2005/8/layout/process5"/>
    <dgm:cxn modelId="{C0388DBA-60DF-4227-9B08-CA82334BD7D1}" srcId="{277A99A8-0F58-4550-8709-9CD2CBDB608D}" destId="{0559FF9F-6BF1-4D1C-9A57-90E0FFA53B20}" srcOrd="10" destOrd="0" parTransId="{236D1266-8B02-4FBF-9CF1-7DE074C54A5D}" sibTransId="{B8923774-6C3B-406A-9DB0-577DBA0E1411}"/>
    <dgm:cxn modelId="{8BB31DB8-8BE3-44DD-BDDB-B4349B9A6236}" type="presOf" srcId="{C4893A1E-E842-4D67-8A64-FA2ECA642274}" destId="{EC2BA9C3-7830-4419-898D-782D41C9C961}" srcOrd="0" destOrd="0" presId="urn:microsoft.com/office/officeart/2005/8/layout/process5"/>
    <dgm:cxn modelId="{16ECB532-C349-4D87-B626-72DDBF77BD28}" type="presOf" srcId="{14CFBB4A-A6B9-46BD-A35B-32F37B8E4F54}" destId="{E7146599-EB0A-4900-BC74-7753A61FB6A8}" srcOrd="1" destOrd="0" presId="urn:microsoft.com/office/officeart/2005/8/layout/process5"/>
    <dgm:cxn modelId="{33B63C8F-D9B4-4812-9042-6F6D4684B624}" type="presOf" srcId="{A1E27E0C-664A-4E03-AFE8-8683208ACB4D}" destId="{BA7A05C9-D1E5-4459-8BC0-320825E6A1B7}" srcOrd="0" destOrd="0" presId="urn:microsoft.com/office/officeart/2005/8/layout/process5"/>
    <dgm:cxn modelId="{8E6D5A47-2358-43D4-B92B-29E8CC6CCFAA}" srcId="{277A99A8-0F58-4550-8709-9CD2CBDB608D}" destId="{461F7993-22EE-4423-8BB1-0C6ECB8505C1}" srcOrd="6" destOrd="0" parTransId="{C8E281B6-C9F5-4D31-BFAD-AE0590724EAA}" sibTransId="{14CFBB4A-A6B9-46BD-A35B-32F37B8E4F54}"/>
    <dgm:cxn modelId="{07D9D95A-F47A-43D1-955A-2C79EA26422D}" type="presOf" srcId="{FA959D13-6087-44EC-94B8-FE434A28AE63}" destId="{1C21E3B4-95B2-406D-A437-2B2DF560CEB5}" srcOrd="0" destOrd="0" presId="urn:microsoft.com/office/officeart/2005/8/layout/process5"/>
    <dgm:cxn modelId="{56E242F2-D74F-43FD-AC36-E360212CCB13}" type="presOf" srcId="{461F7993-22EE-4423-8BB1-0C6ECB8505C1}" destId="{0CB8E431-5219-4630-8948-FA3762D47A09}" srcOrd="0" destOrd="0" presId="urn:microsoft.com/office/officeart/2005/8/layout/process5"/>
    <dgm:cxn modelId="{843AAF83-1ECF-4CE2-9AF4-75F5B5303F24}" type="presOf" srcId="{0559FF9F-6BF1-4D1C-9A57-90E0FFA53B20}" destId="{2A920C6F-D31A-4239-B762-6507BD1A80E3}" srcOrd="0" destOrd="0" presId="urn:microsoft.com/office/officeart/2005/8/layout/process5"/>
    <dgm:cxn modelId="{037CCAB1-A821-44C9-A922-A6D66AC30706}" type="presOf" srcId="{D9B7253D-C3C9-4489-8147-625BBDAA5065}" destId="{F1A86383-65F8-4B69-BEB9-13D84EA265FE}" srcOrd="0" destOrd="0" presId="urn:microsoft.com/office/officeart/2005/8/layout/process5"/>
    <dgm:cxn modelId="{FD2D8CAC-1AC4-45A4-8D3F-D760F2F405EB}" srcId="{277A99A8-0F58-4550-8709-9CD2CBDB608D}" destId="{05D6B8AA-A8C7-4533-AB14-112546D354B6}" srcOrd="7" destOrd="0" parTransId="{5040D02C-8B7A-4BFE-8150-1FF898F27709}" sibTransId="{435F5E7E-FC0E-4399-9734-5A1820B5C61C}"/>
    <dgm:cxn modelId="{B208F519-FC85-4E91-BEEC-C16F0F587CC3}" type="presOf" srcId="{FC9F8367-80E7-460E-ACFF-33C318F527E4}" destId="{DCD87ADD-A7FB-4AD6-8E8C-72A63F40CB4D}" srcOrd="0" destOrd="0" presId="urn:microsoft.com/office/officeart/2005/8/layout/process5"/>
    <dgm:cxn modelId="{9DF4A901-ABCC-4233-AD2E-5ECC421D9C62}" type="presOf" srcId="{25144E57-D8CC-4794-A4EE-2217C1F79493}" destId="{DAF914DE-859B-4082-8EE6-CA8A7D9145A3}" srcOrd="1" destOrd="0" presId="urn:microsoft.com/office/officeart/2005/8/layout/process5"/>
    <dgm:cxn modelId="{2C5A0E81-37DA-4E4A-9397-B76ACEC5B098}" type="presOf" srcId="{B8923774-6C3B-406A-9DB0-577DBA0E1411}" destId="{6D5838D6-0E39-4638-9B37-33817883F3C9}" srcOrd="0" destOrd="0" presId="urn:microsoft.com/office/officeart/2005/8/layout/process5"/>
    <dgm:cxn modelId="{F78831B6-DCD0-4E66-A973-785D42CB067F}" srcId="{277A99A8-0F58-4550-8709-9CD2CBDB608D}" destId="{C4893A1E-E842-4D67-8A64-FA2ECA642274}" srcOrd="8" destOrd="0" parTransId="{620C535A-AE8D-4275-9563-2D11459590E4}" sibTransId="{25144E57-D8CC-4794-A4EE-2217C1F79493}"/>
    <dgm:cxn modelId="{A2EDF1ED-8922-42B7-9E65-2E746A5C2FF8}" type="presOf" srcId="{34E1C1BA-4D91-44EE-A343-E070C7768736}" destId="{8A458523-845F-492B-A6E6-DAB2859AEE9D}" srcOrd="1" destOrd="0" presId="urn:microsoft.com/office/officeart/2005/8/layout/process5"/>
    <dgm:cxn modelId="{7A729326-AD89-483C-A389-CA97C964D505}" type="presOf" srcId="{FA959D13-6087-44EC-94B8-FE434A28AE63}" destId="{555CB641-422C-4967-ABD5-94372588B1DC}" srcOrd="1" destOrd="0" presId="urn:microsoft.com/office/officeart/2005/8/layout/process5"/>
    <dgm:cxn modelId="{4FF1EAE8-4F33-465F-977E-0B611913E519}" type="presOf" srcId="{435F5E7E-FC0E-4399-9734-5A1820B5C61C}" destId="{1C08E959-5016-4335-996B-D5ACC7D6F58E}" srcOrd="0" destOrd="0" presId="urn:microsoft.com/office/officeart/2005/8/layout/process5"/>
    <dgm:cxn modelId="{A48ABE3A-240A-4CB6-B2DC-83369170C594}" type="presOf" srcId="{1517900B-3B8F-4105-B756-A8930F7371E0}" destId="{94283DD8-9748-43DC-8034-DB47BE9BEFE2}" srcOrd="0" destOrd="0" presId="urn:microsoft.com/office/officeart/2005/8/layout/process5"/>
    <dgm:cxn modelId="{E97B6D87-BF93-4A01-BCC5-9CCF7BAA2BC1}" srcId="{277A99A8-0F58-4550-8709-9CD2CBDB608D}" destId="{A54B6AC8-0BEB-4849-BCF5-1DEA348F4297}" srcOrd="9" destOrd="0" parTransId="{BCD2724F-4612-445B-9B17-79DA967812A8}" sibTransId="{0E8BE155-6BD5-4CEF-BAB3-941BE8FAD4B2}"/>
    <dgm:cxn modelId="{D5712400-10BF-4A20-9D8A-4C7BD4DD449C}" srcId="{277A99A8-0F58-4550-8709-9CD2CBDB608D}" destId="{CAB4C9CF-49ED-4C38-B802-9757070257BA}" srcOrd="2" destOrd="0" parTransId="{72647875-AC34-4DBF-99DA-22731BC86BEE}" sibTransId="{1517900B-3B8F-4105-B756-A8930F7371E0}"/>
    <dgm:cxn modelId="{D9AFDCE2-766F-4077-BF9E-5B9A7E815A3C}" type="presOf" srcId="{0E8BE155-6BD5-4CEF-BAB3-941BE8FAD4B2}" destId="{5E74675E-ECB2-4ABB-83D3-83A601DDB0D3}" srcOrd="1" destOrd="0" presId="urn:microsoft.com/office/officeart/2005/8/layout/process5"/>
    <dgm:cxn modelId="{46D3186C-5F05-416B-B85B-5AA96E6E382A}" type="presOf" srcId="{05D6B8AA-A8C7-4533-AB14-112546D354B6}" destId="{FA40920E-E81B-40BB-9FB3-E6183ED57CB7}" srcOrd="0" destOrd="0" presId="urn:microsoft.com/office/officeart/2005/8/layout/process5"/>
    <dgm:cxn modelId="{72D9B029-9A62-4455-83CE-20B5CE7390C2}" srcId="{277A99A8-0F58-4550-8709-9CD2CBDB608D}" destId="{D9B7253D-C3C9-4489-8147-625BBDAA5065}" srcOrd="1" destOrd="0" parTransId="{8AFEFD8F-7911-40A8-AA55-542CB1B92E33}" sibTransId="{42D537F3-B2DD-4A01-A1F8-AECCDE7D8D2E}"/>
    <dgm:cxn modelId="{CD73B0A5-D102-46C1-A6EE-745568327C80}" type="presOf" srcId="{0E8BE155-6BD5-4CEF-BAB3-941BE8FAD4B2}" destId="{DA9BF801-C541-4BC7-9C83-9FC01BC6D218}" srcOrd="0" destOrd="0" presId="urn:microsoft.com/office/officeart/2005/8/layout/process5"/>
    <dgm:cxn modelId="{C7186B22-66CF-4D74-BC77-5A560D7A2B29}" type="presOf" srcId="{B66395AB-DE3F-430F-B9CA-1FC493BDFC71}" destId="{2EF87A85-3CB2-4005-B35F-32F1E27F0726}" srcOrd="0" destOrd="0" presId="urn:microsoft.com/office/officeart/2005/8/layout/process5"/>
    <dgm:cxn modelId="{C5B62056-6B1B-4729-97D3-3DB6AABF280B}" type="presOf" srcId="{1517900B-3B8F-4105-B756-A8930F7371E0}" destId="{6548EEAB-63E4-46D0-B54C-CF2DF5AFC9FF}" srcOrd="1" destOrd="0" presId="urn:microsoft.com/office/officeart/2005/8/layout/process5"/>
    <dgm:cxn modelId="{A2BAB6FF-00F6-4A2F-8D30-2BBEBD45598B}" type="presOf" srcId="{54ABA240-AF12-4A1F-B758-C26D7DA38362}" destId="{881471CE-383F-4CBA-857B-BD9B9B6D368D}" srcOrd="0" destOrd="0" presId="urn:microsoft.com/office/officeart/2005/8/layout/process5"/>
    <dgm:cxn modelId="{9A84E45C-5CB7-4170-B211-5186519D0828}" srcId="{277A99A8-0F58-4550-8709-9CD2CBDB608D}" destId="{FC9F8367-80E7-460E-ACFF-33C318F527E4}" srcOrd="11" destOrd="0" parTransId="{A00B4A7D-A35D-4C17-8F82-9C5CF3E01DD9}" sibTransId="{38A302EF-4B85-4121-8157-E2E4EFF8E3B4}"/>
    <dgm:cxn modelId="{DAD76A0B-3C24-4BCA-9C72-E2E9FAB48E75}" type="presOf" srcId="{42D537F3-B2DD-4A01-A1F8-AECCDE7D8D2E}" destId="{7EDE847D-007B-472F-944A-666E8C5C6B01}" srcOrd="1" destOrd="0" presId="urn:microsoft.com/office/officeart/2005/8/layout/process5"/>
    <dgm:cxn modelId="{EA581EE0-6AC3-4E72-BA18-9BFE15D88613}" type="presOf" srcId="{42D537F3-B2DD-4A01-A1F8-AECCDE7D8D2E}" destId="{4D88F1DB-18F7-43BD-9027-8160E7886B12}" srcOrd="0" destOrd="0" presId="urn:microsoft.com/office/officeart/2005/8/layout/process5"/>
    <dgm:cxn modelId="{CE896063-79BA-4184-8CDA-3FC5F848F9D6}" type="presOf" srcId="{16E17A3C-7406-4258-BD84-BFA03435334A}" destId="{2F8AF639-13E2-41B2-B244-D0000B75E62B}" srcOrd="0" destOrd="0" presId="urn:microsoft.com/office/officeart/2005/8/layout/process5"/>
    <dgm:cxn modelId="{DE8C620E-69E5-4A81-BDCE-E95A4BE8B23F}" type="presOf" srcId="{10B03BB9-6467-4A79-8692-46B04568093C}" destId="{78E32D15-3272-4744-8109-947EFBF05D97}" srcOrd="0" destOrd="0" presId="urn:microsoft.com/office/officeart/2005/8/layout/process5"/>
    <dgm:cxn modelId="{000D1F31-8103-4BEF-9158-FF0C5F0F1E24}" type="presOf" srcId="{34E1C1BA-4D91-44EE-A343-E070C7768736}" destId="{84E88B99-6096-4B6E-9A83-0C0994BD5453}" srcOrd="0" destOrd="0" presId="urn:microsoft.com/office/officeart/2005/8/layout/process5"/>
    <dgm:cxn modelId="{66D5EBF1-5A78-4E73-9AD7-3489959C9765}" type="presOf" srcId="{14CFBB4A-A6B9-46BD-A35B-32F37B8E4F54}" destId="{D2233F69-2744-49CE-B38B-39F452F02EC6}" srcOrd="0" destOrd="0" presId="urn:microsoft.com/office/officeart/2005/8/layout/process5"/>
    <dgm:cxn modelId="{3A71D82C-F95B-4849-9B7E-269AABEDB402}" type="presOf" srcId="{1F3780B9-1070-4873-B963-E768C365C578}" destId="{BBADBEF7-C4B1-4F6F-9FFC-867DBC364191}" srcOrd="0" destOrd="0" presId="urn:microsoft.com/office/officeart/2005/8/layout/process5"/>
    <dgm:cxn modelId="{5ABF119E-0940-4D74-B7B6-3E204CFF4E23}" type="presOf" srcId="{435F5E7E-FC0E-4399-9734-5A1820B5C61C}" destId="{81B2E59A-13B9-40CD-BD2B-66E689E396F7}" srcOrd="1" destOrd="0" presId="urn:microsoft.com/office/officeart/2005/8/layout/process5"/>
    <dgm:cxn modelId="{D160C647-A02D-48DB-842E-C85999C4AE93}" type="presOf" srcId="{CAB4C9CF-49ED-4C38-B802-9757070257BA}" destId="{E2E8F7C2-6F73-4C8F-B3BD-75DDCA75B73B}" srcOrd="0" destOrd="0" presId="urn:microsoft.com/office/officeart/2005/8/layout/process5"/>
    <dgm:cxn modelId="{85D4D330-CC46-48FC-AA68-774E70E27F7C}" type="presOf" srcId="{A1E27E0C-664A-4E03-AFE8-8683208ACB4D}" destId="{63E5EE1C-9A7B-4CFB-A07E-5BD100F0F2C8}" srcOrd="1" destOrd="0" presId="urn:microsoft.com/office/officeart/2005/8/layout/process5"/>
    <dgm:cxn modelId="{88A6362F-81E3-4EC3-8C40-C3970C5BDFE4}" type="presParOf" srcId="{EE5DB448-A45A-4727-824F-129479E298CA}" destId="{2F8AF639-13E2-41B2-B244-D0000B75E62B}" srcOrd="0" destOrd="0" presId="urn:microsoft.com/office/officeart/2005/8/layout/process5"/>
    <dgm:cxn modelId="{57F71BC8-027C-4AEF-8296-63268791F6E9}" type="presParOf" srcId="{EE5DB448-A45A-4727-824F-129479E298CA}" destId="{1C21E3B4-95B2-406D-A437-2B2DF560CEB5}" srcOrd="1" destOrd="0" presId="urn:microsoft.com/office/officeart/2005/8/layout/process5"/>
    <dgm:cxn modelId="{A6C67CB1-4F9A-43EA-9C99-6BCAE31A8713}" type="presParOf" srcId="{1C21E3B4-95B2-406D-A437-2B2DF560CEB5}" destId="{555CB641-422C-4967-ABD5-94372588B1DC}" srcOrd="0" destOrd="0" presId="urn:microsoft.com/office/officeart/2005/8/layout/process5"/>
    <dgm:cxn modelId="{E00188C6-1473-45E1-858B-990FCFD6F0B7}" type="presParOf" srcId="{EE5DB448-A45A-4727-824F-129479E298CA}" destId="{F1A86383-65F8-4B69-BEB9-13D84EA265FE}" srcOrd="2" destOrd="0" presId="urn:microsoft.com/office/officeart/2005/8/layout/process5"/>
    <dgm:cxn modelId="{1E2AE902-60E3-4E5B-AE8E-C6D6756EC600}" type="presParOf" srcId="{EE5DB448-A45A-4727-824F-129479E298CA}" destId="{4D88F1DB-18F7-43BD-9027-8160E7886B12}" srcOrd="3" destOrd="0" presId="urn:microsoft.com/office/officeart/2005/8/layout/process5"/>
    <dgm:cxn modelId="{D9050B74-D291-4CDD-8689-4124493026A4}" type="presParOf" srcId="{4D88F1DB-18F7-43BD-9027-8160E7886B12}" destId="{7EDE847D-007B-472F-944A-666E8C5C6B01}" srcOrd="0" destOrd="0" presId="urn:microsoft.com/office/officeart/2005/8/layout/process5"/>
    <dgm:cxn modelId="{BBB0D7BC-E504-4358-B1D5-8B445D7F9717}" type="presParOf" srcId="{EE5DB448-A45A-4727-824F-129479E298CA}" destId="{E2E8F7C2-6F73-4C8F-B3BD-75DDCA75B73B}" srcOrd="4" destOrd="0" presId="urn:microsoft.com/office/officeart/2005/8/layout/process5"/>
    <dgm:cxn modelId="{CDE1DA3C-6F19-49E3-AC7D-37BFE3289F9A}" type="presParOf" srcId="{EE5DB448-A45A-4727-824F-129479E298CA}" destId="{94283DD8-9748-43DC-8034-DB47BE9BEFE2}" srcOrd="5" destOrd="0" presId="urn:microsoft.com/office/officeart/2005/8/layout/process5"/>
    <dgm:cxn modelId="{13D01168-7156-4E15-97F9-68901A045163}" type="presParOf" srcId="{94283DD8-9748-43DC-8034-DB47BE9BEFE2}" destId="{6548EEAB-63E4-46D0-B54C-CF2DF5AFC9FF}" srcOrd="0" destOrd="0" presId="urn:microsoft.com/office/officeart/2005/8/layout/process5"/>
    <dgm:cxn modelId="{34DA863F-2B06-4832-807C-05E5C28AF58C}" type="presParOf" srcId="{EE5DB448-A45A-4727-824F-129479E298CA}" destId="{881471CE-383F-4CBA-857B-BD9B9B6D368D}" srcOrd="6" destOrd="0" presId="urn:microsoft.com/office/officeart/2005/8/layout/process5"/>
    <dgm:cxn modelId="{E569E8F2-7161-4C1C-B860-D4783593988A}" type="presParOf" srcId="{EE5DB448-A45A-4727-824F-129479E298CA}" destId="{BA7A05C9-D1E5-4459-8BC0-320825E6A1B7}" srcOrd="7" destOrd="0" presId="urn:microsoft.com/office/officeart/2005/8/layout/process5"/>
    <dgm:cxn modelId="{0532FE37-1B9E-44BC-A6C1-A25338B43F4D}" type="presParOf" srcId="{BA7A05C9-D1E5-4459-8BC0-320825E6A1B7}" destId="{63E5EE1C-9A7B-4CFB-A07E-5BD100F0F2C8}" srcOrd="0" destOrd="0" presId="urn:microsoft.com/office/officeart/2005/8/layout/process5"/>
    <dgm:cxn modelId="{599438C6-7F70-4D6F-B762-7FB037A4572A}" type="presParOf" srcId="{EE5DB448-A45A-4727-824F-129479E298CA}" destId="{BBADBEF7-C4B1-4F6F-9FFC-867DBC364191}" srcOrd="8" destOrd="0" presId="urn:microsoft.com/office/officeart/2005/8/layout/process5"/>
    <dgm:cxn modelId="{550FECF0-652C-470F-AB3D-3C13F7817399}" type="presParOf" srcId="{EE5DB448-A45A-4727-824F-129479E298CA}" destId="{84E88B99-6096-4B6E-9A83-0C0994BD5453}" srcOrd="9" destOrd="0" presId="urn:microsoft.com/office/officeart/2005/8/layout/process5"/>
    <dgm:cxn modelId="{A4B81F95-A6FE-40AA-B714-6628CE5FCA2B}" type="presParOf" srcId="{84E88B99-6096-4B6E-9A83-0C0994BD5453}" destId="{8A458523-845F-492B-A6E6-DAB2859AEE9D}" srcOrd="0" destOrd="0" presId="urn:microsoft.com/office/officeart/2005/8/layout/process5"/>
    <dgm:cxn modelId="{34FD1840-E537-4EF1-92D7-509774F498DD}" type="presParOf" srcId="{EE5DB448-A45A-4727-824F-129479E298CA}" destId="{2EF87A85-3CB2-4005-B35F-32F1E27F0726}" srcOrd="10" destOrd="0" presId="urn:microsoft.com/office/officeart/2005/8/layout/process5"/>
    <dgm:cxn modelId="{A931B757-7E70-4918-B3CA-26E226CEDA4F}" type="presParOf" srcId="{EE5DB448-A45A-4727-824F-129479E298CA}" destId="{78E32D15-3272-4744-8109-947EFBF05D97}" srcOrd="11" destOrd="0" presId="urn:microsoft.com/office/officeart/2005/8/layout/process5"/>
    <dgm:cxn modelId="{58B86A93-5773-469B-9640-D9EEAC8F2CE5}" type="presParOf" srcId="{78E32D15-3272-4744-8109-947EFBF05D97}" destId="{D3BCA290-216D-4C0D-AAA5-FE653C25696C}" srcOrd="0" destOrd="0" presId="urn:microsoft.com/office/officeart/2005/8/layout/process5"/>
    <dgm:cxn modelId="{A16584CA-4A3F-466A-8350-3AA217FDB6D9}" type="presParOf" srcId="{EE5DB448-A45A-4727-824F-129479E298CA}" destId="{0CB8E431-5219-4630-8948-FA3762D47A09}" srcOrd="12" destOrd="0" presId="urn:microsoft.com/office/officeart/2005/8/layout/process5"/>
    <dgm:cxn modelId="{B4F55F96-359C-4551-A3BB-F914E01AA99F}" type="presParOf" srcId="{EE5DB448-A45A-4727-824F-129479E298CA}" destId="{D2233F69-2744-49CE-B38B-39F452F02EC6}" srcOrd="13" destOrd="0" presId="urn:microsoft.com/office/officeart/2005/8/layout/process5"/>
    <dgm:cxn modelId="{534612A0-0163-47D5-8F72-A01037839871}" type="presParOf" srcId="{D2233F69-2744-49CE-B38B-39F452F02EC6}" destId="{E7146599-EB0A-4900-BC74-7753A61FB6A8}" srcOrd="0" destOrd="0" presId="urn:microsoft.com/office/officeart/2005/8/layout/process5"/>
    <dgm:cxn modelId="{0BA1374B-FA73-471D-9F1D-8790013AC2EA}" type="presParOf" srcId="{EE5DB448-A45A-4727-824F-129479E298CA}" destId="{FA40920E-E81B-40BB-9FB3-E6183ED57CB7}" srcOrd="14" destOrd="0" presId="urn:microsoft.com/office/officeart/2005/8/layout/process5"/>
    <dgm:cxn modelId="{855926FA-A6DC-42F4-BBFD-0C9A667059B9}" type="presParOf" srcId="{EE5DB448-A45A-4727-824F-129479E298CA}" destId="{1C08E959-5016-4335-996B-D5ACC7D6F58E}" srcOrd="15" destOrd="0" presId="urn:microsoft.com/office/officeart/2005/8/layout/process5"/>
    <dgm:cxn modelId="{F0E5C16B-5405-4D45-92C4-55326363B7D7}" type="presParOf" srcId="{1C08E959-5016-4335-996B-D5ACC7D6F58E}" destId="{81B2E59A-13B9-40CD-BD2B-66E689E396F7}" srcOrd="0" destOrd="0" presId="urn:microsoft.com/office/officeart/2005/8/layout/process5"/>
    <dgm:cxn modelId="{7A49103A-6C01-4C63-83D5-E00F639A0C33}" type="presParOf" srcId="{EE5DB448-A45A-4727-824F-129479E298CA}" destId="{EC2BA9C3-7830-4419-898D-782D41C9C961}" srcOrd="16" destOrd="0" presId="urn:microsoft.com/office/officeart/2005/8/layout/process5"/>
    <dgm:cxn modelId="{9734667D-EEE8-4F77-934D-906AAEEBA95E}" type="presParOf" srcId="{EE5DB448-A45A-4727-824F-129479E298CA}" destId="{8DA3DDC1-C732-4E0C-AF71-64A0FD2C7B6C}" srcOrd="17" destOrd="0" presId="urn:microsoft.com/office/officeart/2005/8/layout/process5"/>
    <dgm:cxn modelId="{F6755BDF-8749-4F69-BD84-F6BA81A54DB0}" type="presParOf" srcId="{8DA3DDC1-C732-4E0C-AF71-64A0FD2C7B6C}" destId="{DAF914DE-859B-4082-8EE6-CA8A7D9145A3}" srcOrd="0" destOrd="0" presId="urn:microsoft.com/office/officeart/2005/8/layout/process5"/>
    <dgm:cxn modelId="{D0DD706B-BA8F-43FC-B5FB-6B6F91EE21CE}" type="presParOf" srcId="{EE5DB448-A45A-4727-824F-129479E298CA}" destId="{4EE79242-CF52-4AF1-98CE-824A1A69CDB7}" srcOrd="18" destOrd="0" presId="urn:microsoft.com/office/officeart/2005/8/layout/process5"/>
    <dgm:cxn modelId="{C409A393-81B2-4F6F-B2D8-663C17099FA1}" type="presParOf" srcId="{EE5DB448-A45A-4727-824F-129479E298CA}" destId="{DA9BF801-C541-4BC7-9C83-9FC01BC6D218}" srcOrd="19" destOrd="0" presId="urn:microsoft.com/office/officeart/2005/8/layout/process5"/>
    <dgm:cxn modelId="{1B1BB06F-0C57-47ED-8C46-5A6C464A4FAF}" type="presParOf" srcId="{DA9BF801-C541-4BC7-9C83-9FC01BC6D218}" destId="{5E74675E-ECB2-4ABB-83D3-83A601DDB0D3}" srcOrd="0" destOrd="0" presId="urn:microsoft.com/office/officeart/2005/8/layout/process5"/>
    <dgm:cxn modelId="{4D7E94D9-1B58-4C60-8AD1-975EB8142DC5}" type="presParOf" srcId="{EE5DB448-A45A-4727-824F-129479E298CA}" destId="{2A920C6F-D31A-4239-B762-6507BD1A80E3}" srcOrd="20" destOrd="0" presId="urn:microsoft.com/office/officeart/2005/8/layout/process5"/>
    <dgm:cxn modelId="{6F082CFF-50E3-4F34-B2A9-8271127D07F4}" type="presParOf" srcId="{EE5DB448-A45A-4727-824F-129479E298CA}" destId="{6D5838D6-0E39-4638-9B37-33817883F3C9}" srcOrd="21" destOrd="0" presId="urn:microsoft.com/office/officeart/2005/8/layout/process5"/>
    <dgm:cxn modelId="{AC627E77-ED3C-4152-9445-CB15172DBEE4}" type="presParOf" srcId="{6D5838D6-0E39-4638-9B37-33817883F3C9}" destId="{23BC97B6-C451-4A96-A3E8-F932747E3D38}" srcOrd="0" destOrd="0" presId="urn:microsoft.com/office/officeart/2005/8/layout/process5"/>
    <dgm:cxn modelId="{05C80BD5-EC3A-4BE8-A5F1-918603B41C36}" type="presParOf" srcId="{EE5DB448-A45A-4727-824F-129479E298CA}" destId="{DCD87ADD-A7FB-4AD6-8E8C-72A63F40CB4D}" srcOrd="2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A595F9-A529-4D92-A516-CC7A1831D425}" type="doc">
      <dgm:prSet loTypeId="urn:microsoft.com/office/officeart/2005/8/layout/radial2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401B137-B37D-481C-9CFA-189C6272EF83}">
      <dgm:prSet/>
      <dgm:spPr/>
      <dgm:t>
        <a:bodyPr/>
        <a:lstStyle/>
        <a:p>
          <a:pPr rtl="1"/>
          <a:r>
            <a:rPr lang="ar-SA" b="1" baseline="0" dirty="0" smtClean="0"/>
            <a:t>الهادئة</a:t>
          </a:r>
          <a:endParaRPr lang="ar-SA" dirty="0"/>
        </a:p>
      </dgm:t>
    </dgm:pt>
    <dgm:pt modelId="{6499C735-C861-4C47-90F2-FAA63F5C56F0}" type="parTrans" cxnId="{CD7418B7-FA21-4F67-8AAE-B59E35A870FA}">
      <dgm:prSet/>
      <dgm:spPr/>
      <dgm:t>
        <a:bodyPr/>
        <a:lstStyle/>
        <a:p>
          <a:pPr rtl="1"/>
          <a:endParaRPr lang="ar-SA"/>
        </a:p>
      </dgm:t>
    </dgm:pt>
    <dgm:pt modelId="{144E26A0-0FBB-45B4-B1F1-6B3BEC2606BA}" type="sibTrans" cxnId="{CD7418B7-FA21-4F67-8AAE-B59E35A870FA}">
      <dgm:prSet/>
      <dgm:spPr/>
      <dgm:t>
        <a:bodyPr/>
        <a:lstStyle/>
        <a:p>
          <a:pPr rtl="1"/>
          <a:endParaRPr lang="ar-SA"/>
        </a:p>
      </dgm:t>
    </dgm:pt>
    <dgm:pt modelId="{EC939DE9-9B2B-433D-8B76-DE2BEFF9D4B8}">
      <dgm:prSet/>
      <dgm:spPr/>
      <dgm:t>
        <a:bodyPr/>
        <a:lstStyle/>
        <a:p>
          <a:pPr rtl="1"/>
          <a:r>
            <a:rPr lang="ar-SA" b="1" baseline="0" dirty="0" smtClean="0"/>
            <a:t>المضطربة</a:t>
          </a:r>
          <a:endParaRPr lang="ar-SA" dirty="0"/>
        </a:p>
      </dgm:t>
    </dgm:pt>
    <dgm:pt modelId="{9072FDAD-946C-496B-96C5-2327ACEBF020}" type="parTrans" cxnId="{6FA3AFBF-0EED-4EC1-BB15-30D5417B4D1A}">
      <dgm:prSet/>
      <dgm:spPr/>
      <dgm:t>
        <a:bodyPr/>
        <a:lstStyle/>
        <a:p>
          <a:pPr rtl="1"/>
          <a:endParaRPr lang="ar-SA"/>
        </a:p>
      </dgm:t>
    </dgm:pt>
    <dgm:pt modelId="{EDCE19A8-6BA3-43E6-BF67-03781566B5AF}" type="sibTrans" cxnId="{6FA3AFBF-0EED-4EC1-BB15-30D5417B4D1A}">
      <dgm:prSet/>
      <dgm:spPr/>
      <dgm:t>
        <a:bodyPr/>
        <a:lstStyle/>
        <a:p>
          <a:pPr rtl="1"/>
          <a:endParaRPr lang="ar-SA"/>
        </a:p>
      </dgm:t>
    </dgm:pt>
    <dgm:pt modelId="{442A4AD3-7D12-4675-AFBB-4B59C66ADEB0}">
      <dgm:prSet/>
      <dgm:spPr/>
      <dgm:t>
        <a:bodyPr/>
        <a:lstStyle/>
        <a:p>
          <a:pPr rtl="1"/>
          <a:r>
            <a:rPr lang="ar-SA" b="1" baseline="0" dirty="0" smtClean="0"/>
            <a:t>الهائجة</a:t>
          </a:r>
          <a:endParaRPr lang="ar-SA" dirty="0"/>
        </a:p>
      </dgm:t>
    </dgm:pt>
    <dgm:pt modelId="{AAFE712E-2277-48BA-A2E7-06DF7B199598}" type="parTrans" cxnId="{F5D439C9-2380-4E08-A4E4-F70B1AF8A214}">
      <dgm:prSet/>
      <dgm:spPr/>
      <dgm:t>
        <a:bodyPr/>
        <a:lstStyle/>
        <a:p>
          <a:pPr rtl="1"/>
          <a:endParaRPr lang="ar-SA"/>
        </a:p>
      </dgm:t>
    </dgm:pt>
    <dgm:pt modelId="{1DBE9E66-AAF3-4ED3-A672-F8AEBDD70676}" type="sibTrans" cxnId="{F5D439C9-2380-4E08-A4E4-F70B1AF8A214}">
      <dgm:prSet/>
      <dgm:spPr/>
      <dgm:t>
        <a:bodyPr/>
        <a:lstStyle/>
        <a:p>
          <a:pPr rtl="1"/>
          <a:endParaRPr lang="ar-SA"/>
        </a:p>
      </dgm:t>
    </dgm:pt>
    <dgm:pt modelId="{C49C67B8-2946-4DC9-8D22-3661CD2AAE1F}" type="pres">
      <dgm:prSet presAssocID="{AEA595F9-A529-4D92-A516-CC7A1831D42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7703A00-AC64-4BFD-988C-04DDD709D94D}" type="pres">
      <dgm:prSet presAssocID="{AEA595F9-A529-4D92-A516-CC7A1831D425}" presName="cycle" presStyleCnt="0"/>
      <dgm:spPr/>
    </dgm:pt>
    <dgm:pt modelId="{F78E1BBD-A11C-47C5-9107-537C4708D065}" type="pres">
      <dgm:prSet presAssocID="{AEA595F9-A529-4D92-A516-CC7A1831D425}" presName="centerShape" presStyleCnt="0"/>
      <dgm:spPr/>
    </dgm:pt>
    <dgm:pt modelId="{13D853F5-31FD-44B7-AC45-7BD5486D84AC}" type="pres">
      <dgm:prSet presAssocID="{AEA595F9-A529-4D92-A516-CC7A1831D425}" presName="connSite" presStyleLbl="node1" presStyleIdx="0" presStyleCnt="4"/>
      <dgm:spPr/>
    </dgm:pt>
    <dgm:pt modelId="{BCD8B3CE-FCAB-4669-9AF1-418474C623A6}" type="pres">
      <dgm:prSet presAssocID="{AEA595F9-A529-4D92-A516-CC7A1831D425}" presName="visible" presStyleLbl="node1" presStyleIdx="0" presStyleCnt="4"/>
      <dgm:spPr/>
    </dgm:pt>
    <dgm:pt modelId="{8D21311F-0158-4A20-9077-679DEA3504C8}" type="pres">
      <dgm:prSet presAssocID="{6499C735-C861-4C47-90F2-FAA63F5C56F0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0D85A264-A8BD-4AE4-BD5B-F529F1583EEB}" type="pres">
      <dgm:prSet presAssocID="{9401B137-B37D-481C-9CFA-189C6272EF83}" presName="node" presStyleCnt="0"/>
      <dgm:spPr/>
    </dgm:pt>
    <dgm:pt modelId="{697DD6C3-7348-40E7-94F0-F4639453230C}" type="pres">
      <dgm:prSet presAssocID="{9401B137-B37D-481C-9CFA-189C6272EF83}" presName="parentNode" presStyleLbl="node1" presStyleIdx="1" presStyleCnt="4" custScaleX="177211" custLinFactX="67085" custLinFactNeighborX="100000" custLinFactNeighborY="-3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8B5B60-D739-47C3-82B7-73F7BDF82CA7}" type="pres">
      <dgm:prSet presAssocID="{9401B137-B37D-481C-9CFA-189C6272EF83}" presName="childNode" presStyleLbl="revTx" presStyleIdx="0" presStyleCnt="0">
        <dgm:presLayoutVars>
          <dgm:bulletEnabled val="1"/>
        </dgm:presLayoutVars>
      </dgm:prSet>
      <dgm:spPr/>
    </dgm:pt>
    <dgm:pt modelId="{9316A742-38A6-422F-B4BA-E2C3652A5507}" type="pres">
      <dgm:prSet presAssocID="{9072FDAD-946C-496B-96C5-2327ACEBF020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13F96C05-1489-44BF-A148-6055A13D073F}" type="pres">
      <dgm:prSet presAssocID="{EC939DE9-9B2B-433D-8B76-DE2BEFF9D4B8}" presName="node" presStyleCnt="0"/>
      <dgm:spPr/>
    </dgm:pt>
    <dgm:pt modelId="{B8F26998-3BDF-4D7B-A033-A3447CC86C72}" type="pres">
      <dgm:prSet presAssocID="{EC939DE9-9B2B-433D-8B76-DE2BEFF9D4B8}" presName="parentNode" presStyleLbl="node1" presStyleIdx="2" presStyleCnt="4" custScaleX="177211" custLinFactX="100000" custLinFactNeighborX="125355" custLinFactNeighborY="274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E866E7-8AA1-4719-857B-B19861B694A2}" type="pres">
      <dgm:prSet presAssocID="{EC939DE9-9B2B-433D-8B76-DE2BEFF9D4B8}" presName="childNode" presStyleLbl="revTx" presStyleIdx="0" presStyleCnt="0">
        <dgm:presLayoutVars>
          <dgm:bulletEnabled val="1"/>
        </dgm:presLayoutVars>
      </dgm:prSet>
      <dgm:spPr/>
    </dgm:pt>
    <dgm:pt modelId="{951105A8-1555-4C81-8AD3-BD66081CAA0D}" type="pres">
      <dgm:prSet presAssocID="{AAFE712E-2277-48BA-A2E7-06DF7B199598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F80EA68B-30C5-4EF4-AC7E-0F46A2BB9239}" type="pres">
      <dgm:prSet presAssocID="{442A4AD3-7D12-4675-AFBB-4B59C66ADEB0}" presName="node" presStyleCnt="0"/>
      <dgm:spPr/>
    </dgm:pt>
    <dgm:pt modelId="{40FB4C9F-8A42-4446-B88E-88C12A507CA6}" type="pres">
      <dgm:prSet presAssocID="{442A4AD3-7D12-4675-AFBB-4B59C66ADEB0}" presName="parentNode" presStyleLbl="node1" presStyleIdx="3" presStyleCnt="4" custScaleX="177211" custLinFactX="67085" custLinFactNeighborX="100000" custLinFactNeighborY="-62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345C09-5E2F-4FCC-B20F-61323AD7429E}" type="pres">
      <dgm:prSet presAssocID="{442A4AD3-7D12-4675-AFBB-4B59C66ADEB0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033BA3CD-12B8-4C16-8552-785200C8E1C9}" type="presOf" srcId="{9072FDAD-946C-496B-96C5-2327ACEBF020}" destId="{9316A742-38A6-422F-B4BA-E2C3652A5507}" srcOrd="0" destOrd="0" presId="urn:microsoft.com/office/officeart/2005/8/layout/radial2"/>
    <dgm:cxn modelId="{C789B4F8-2BAB-455F-96AD-70AE220697E9}" type="presOf" srcId="{6499C735-C861-4C47-90F2-FAA63F5C56F0}" destId="{8D21311F-0158-4A20-9077-679DEA3504C8}" srcOrd="0" destOrd="0" presId="urn:microsoft.com/office/officeart/2005/8/layout/radial2"/>
    <dgm:cxn modelId="{F5D439C9-2380-4E08-A4E4-F70B1AF8A214}" srcId="{AEA595F9-A529-4D92-A516-CC7A1831D425}" destId="{442A4AD3-7D12-4675-AFBB-4B59C66ADEB0}" srcOrd="2" destOrd="0" parTransId="{AAFE712E-2277-48BA-A2E7-06DF7B199598}" sibTransId="{1DBE9E66-AAF3-4ED3-A672-F8AEBDD70676}"/>
    <dgm:cxn modelId="{F6D95A00-E95D-4D54-BFE6-D20FE52DB852}" type="presOf" srcId="{9401B137-B37D-481C-9CFA-189C6272EF83}" destId="{697DD6C3-7348-40E7-94F0-F4639453230C}" srcOrd="0" destOrd="0" presId="urn:microsoft.com/office/officeart/2005/8/layout/radial2"/>
    <dgm:cxn modelId="{B29F57C7-FB8B-4670-8D4F-F5F327A11FF1}" type="presOf" srcId="{EC939DE9-9B2B-433D-8B76-DE2BEFF9D4B8}" destId="{B8F26998-3BDF-4D7B-A033-A3447CC86C72}" srcOrd="0" destOrd="0" presId="urn:microsoft.com/office/officeart/2005/8/layout/radial2"/>
    <dgm:cxn modelId="{CCD05982-3D6A-4F5E-B06E-1F651E7EDB47}" type="presOf" srcId="{AAFE712E-2277-48BA-A2E7-06DF7B199598}" destId="{951105A8-1555-4C81-8AD3-BD66081CAA0D}" srcOrd="0" destOrd="0" presId="urn:microsoft.com/office/officeart/2005/8/layout/radial2"/>
    <dgm:cxn modelId="{F4BE1607-BB0C-41BB-B686-E78468CA72C3}" type="presOf" srcId="{442A4AD3-7D12-4675-AFBB-4B59C66ADEB0}" destId="{40FB4C9F-8A42-4446-B88E-88C12A507CA6}" srcOrd="0" destOrd="0" presId="urn:microsoft.com/office/officeart/2005/8/layout/radial2"/>
    <dgm:cxn modelId="{5C7CEE05-1ACC-4A88-A1BF-76CB6A5522DE}" type="presOf" srcId="{AEA595F9-A529-4D92-A516-CC7A1831D425}" destId="{C49C67B8-2946-4DC9-8D22-3661CD2AAE1F}" srcOrd="0" destOrd="0" presId="urn:microsoft.com/office/officeart/2005/8/layout/radial2"/>
    <dgm:cxn modelId="{CD7418B7-FA21-4F67-8AAE-B59E35A870FA}" srcId="{AEA595F9-A529-4D92-A516-CC7A1831D425}" destId="{9401B137-B37D-481C-9CFA-189C6272EF83}" srcOrd="0" destOrd="0" parTransId="{6499C735-C861-4C47-90F2-FAA63F5C56F0}" sibTransId="{144E26A0-0FBB-45B4-B1F1-6B3BEC2606BA}"/>
    <dgm:cxn modelId="{6FA3AFBF-0EED-4EC1-BB15-30D5417B4D1A}" srcId="{AEA595F9-A529-4D92-A516-CC7A1831D425}" destId="{EC939DE9-9B2B-433D-8B76-DE2BEFF9D4B8}" srcOrd="1" destOrd="0" parTransId="{9072FDAD-946C-496B-96C5-2327ACEBF020}" sibTransId="{EDCE19A8-6BA3-43E6-BF67-03781566B5AF}"/>
    <dgm:cxn modelId="{BEB345BB-85E1-4599-B79A-1AB02CDEAB4D}" type="presParOf" srcId="{C49C67B8-2946-4DC9-8D22-3661CD2AAE1F}" destId="{17703A00-AC64-4BFD-988C-04DDD709D94D}" srcOrd="0" destOrd="0" presId="urn:microsoft.com/office/officeart/2005/8/layout/radial2"/>
    <dgm:cxn modelId="{C37AC0B4-FDD7-48AE-A216-67A2BB0E9103}" type="presParOf" srcId="{17703A00-AC64-4BFD-988C-04DDD709D94D}" destId="{F78E1BBD-A11C-47C5-9107-537C4708D065}" srcOrd="0" destOrd="0" presId="urn:microsoft.com/office/officeart/2005/8/layout/radial2"/>
    <dgm:cxn modelId="{C8066A9F-625A-4A0A-91EC-6E51F9D3C628}" type="presParOf" srcId="{F78E1BBD-A11C-47C5-9107-537C4708D065}" destId="{13D853F5-31FD-44B7-AC45-7BD5486D84AC}" srcOrd="0" destOrd="0" presId="urn:microsoft.com/office/officeart/2005/8/layout/radial2"/>
    <dgm:cxn modelId="{509B0F9D-DA7D-4475-B677-BBE9AEDF0344}" type="presParOf" srcId="{F78E1BBD-A11C-47C5-9107-537C4708D065}" destId="{BCD8B3CE-FCAB-4669-9AF1-418474C623A6}" srcOrd="1" destOrd="0" presId="urn:microsoft.com/office/officeart/2005/8/layout/radial2"/>
    <dgm:cxn modelId="{F12E3D00-C815-4469-B090-0F99FAB2237A}" type="presParOf" srcId="{17703A00-AC64-4BFD-988C-04DDD709D94D}" destId="{8D21311F-0158-4A20-9077-679DEA3504C8}" srcOrd="1" destOrd="0" presId="urn:microsoft.com/office/officeart/2005/8/layout/radial2"/>
    <dgm:cxn modelId="{0AE80B99-C10E-43C1-A78A-FB9A68987F7A}" type="presParOf" srcId="{17703A00-AC64-4BFD-988C-04DDD709D94D}" destId="{0D85A264-A8BD-4AE4-BD5B-F529F1583EEB}" srcOrd="2" destOrd="0" presId="urn:microsoft.com/office/officeart/2005/8/layout/radial2"/>
    <dgm:cxn modelId="{C00744BD-5618-4CA4-A25C-8664D1057DE3}" type="presParOf" srcId="{0D85A264-A8BD-4AE4-BD5B-F529F1583EEB}" destId="{697DD6C3-7348-40E7-94F0-F4639453230C}" srcOrd="0" destOrd="0" presId="urn:microsoft.com/office/officeart/2005/8/layout/radial2"/>
    <dgm:cxn modelId="{4E291042-3E28-49AA-B233-FD73D088355E}" type="presParOf" srcId="{0D85A264-A8BD-4AE4-BD5B-F529F1583EEB}" destId="{4B8B5B60-D739-47C3-82B7-73F7BDF82CA7}" srcOrd="1" destOrd="0" presId="urn:microsoft.com/office/officeart/2005/8/layout/radial2"/>
    <dgm:cxn modelId="{1A8FE5D9-6950-4138-B747-104011D3610D}" type="presParOf" srcId="{17703A00-AC64-4BFD-988C-04DDD709D94D}" destId="{9316A742-38A6-422F-B4BA-E2C3652A5507}" srcOrd="3" destOrd="0" presId="urn:microsoft.com/office/officeart/2005/8/layout/radial2"/>
    <dgm:cxn modelId="{5001F3A1-29F6-4B37-A931-76EE776B6C69}" type="presParOf" srcId="{17703A00-AC64-4BFD-988C-04DDD709D94D}" destId="{13F96C05-1489-44BF-A148-6055A13D073F}" srcOrd="4" destOrd="0" presId="urn:microsoft.com/office/officeart/2005/8/layout/radial2"/>
    <dgm:cxn modelId="{D7EAF64C-9354-459C-B7FD-B72AA7DE2C85}" type="presParOf" srcId="{13F96C05-1489-44BF-A148-6055A13D073F}" destId="{B8F26998-3BDF-4D7B-A033-A3447CC86C72}" srcOrd="0" destOrd="0" presId="urn:microsoft.com/office/officeart/2005/8/layout/radial2"/>
    <dgm:cxn modelId="{2FE8D63D-065B-47EC-8660-25256E7B6045}" type="presParOf" srcId="{13F96C05-1489-44BF-A148-6055A13D073F}" destId="{E8E866E7-8AA1-4719-857B-B19861B694A2}" srcOrd="1" destOrd="0" presId="urn:microsoft.com/office/officeart/2005/8/layout/radial2"/>
    <dgm:cxn modelId="{6E7B2AAD-98BE-4494-B2DF-B5D88CC5C6E1}" type="presParOf" srcId="{17703A00-AC64-4BFD-988C-04DDD709D94D}" destId="{951105A8-1555-4C81-8AD3-BD66081CAA0D}" srcOrd="5" destOrd="0" presId="urn:microsoft.com/office/officeart/2005/8/layout/radial2"/>
    <dgm:cxn modelId="{2B99BB65-3D83-487B-ADD1-E22DBB1C079A}" type="presParOf" srcId="{17703A00-AC64-4BFD-988C-04DDD709D94D}" destId="{F80EA68B-30C5-4EF4-AC7E-0F46A2BB9239}" srcOrd="6" destOrd="0" presId="urn:microsoft.com/office/officeart/2005/8/layout/radial2"/>
    <dgm:cxn modelId="{434BCBBB-B2F2-4441-A489-9505334DEFD6}" type="presParOf" srcId="{F80EA68B-30C5-4EF4-AC7E-0F46A2BB9239}" destId="{40FB4C9F-8A42-4446-B88E-88C12A507CA6}" srcOrd="0" destOrd="0" presId="urn:microsoft.com/office/officeart/2005/8/layout/radial2"/>
    <dgm:cxn modelId="{F745AD14-A2A8-4069-B2CB-C354D36B2673}" type="presParOf" srcId="{F80EA68B-30C5-4EF4-AC7E-0F46A2BB9239}" destId="{6D345C09-5E2F-4FCC-B20F-61323AD7429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83693-A457-4F26-93DF-797C4CE457AF}">
      <dsp:nvSpPr>
        <dsp:cNvPr id="0" name=""/>
        <dsp:cNvSpPr/>
      </dsp:nvSpPr>
      <dsp:spPr>
        <a:xfrm>
          <a:off x="3253643" y="1288"/>
          <a:ext cx="1341313" cy="134131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smtClean="0"/>
            <a:t>الصراع التنظيمي</a:t>
          </a:r>
          <a:endParaRPr lang="ar-SA" sz="2400" kern="1200"/>
        </a:p>
      </dsp:txBody>
      <dsp:txXfrm>
        <a:off x="3450074" y="197719"/>
        <a:ext cx="948451" cy="948451"/>
      </dsp:txXfrm>
    </dsp:sp>
    <dsp:sp modelId="{9267A195-AC14-4631-AAE3-E3BE21F6A209}">
      <dsp:nvSpPr>
        <dsp:cNvPr id="0" name=""/>
        <dsp:cNvSpPr/>
      </dsp:nvSpPr>
      <dsp:spPr>
        <a:xfrm rot="2700000">
          <a:off x="4450898" y="1150249"/>
          <a:ext cx="356106" cy="452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4466543" y="1203017"/>
        <a:ext cx="249274" cy="271615"/>
      </dsp:txXfrm>
    </dsp:sp>
    <dsp:sp modelId="{DBEBF896-F8E9-4B08-A843-D0E2DC04EC24}">
      <dsp:nvSpPr>
        <dsp:cNvPr id="0" name=""/>
        <dsp:cNvSpPr/>
      </dsp:nvSpPr>
      <dsp:spPr>
        <a:xfrm>
          <a:off x="4677198" y="1424843"/>
          <a:ext cx="1341313" cy="134131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smtClean="0"/>
            <a:t>البيئة التنظيمية</a:t>
          </a:r>
          <a:endParaRPr lang="ar-SA" sz="2400" kern="1200"/>
        </a:p>
      </dsp:txBody>
      <dsp:txXfrm>
        <a:off x="4873629" y="1621274"/>
        <a:ext cx="948451" cy="948451"/>
      </dsp:txXfrm>
    </dsp:sp>
    <dsp:sp modelId="{5691256F-40FA-41A0-AC08-3DC575DF3FD1}">
      <dsp:nvSpPr>
        <dsp:cNvPr id="0" name=""/>
        <dsp:cNvSpPr/>
      </dsp:nvSpPr>
      <dsp:spPr>
        <a:xfrm rot="8100000">
          <a:off x="4465151" y="2573805"/>
          <a:ext cx="356106" cy="452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4556338" y="2626573"/>
        <a:ext cx="249274" cy="271615"/>
      </dsp:txXfrm>
    </dsp:sp>
    <dsp:sp modelId="{7C8B41F4-DFE1-458C-9B2B-DD2717AAFDE9}">
      <dsp:nvSpPr>
        <dsp:cNvPr id="0" name=""/>
        <dsp:cNvSpPr/>
      </dsp:nvSpPr>
      <dsp:spPr>
        <a:xfrm>
          <a:off x="3253643" y="2848399"/>
          <a:ext cx="1341313" cy="13413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smtClean="0"/>
            <a:t>التطوير التنظيمي</a:t>
          </a:r>
          <a:endParaRPr lang="ar-SA" sz="2400" kern="1200"/>
        </a:p>
      </dsp:txBody>
      <dsp:txXfrm>
        <a:off x="3450074" y="3044830"/>
        <a:ext cx="948451" cy="948451"/>
      </dsp:txXfrm>
    </dsp:sp>
    <dsp:sp modelId="{32A5184B-257E-475E-849D-CC67A65B42B8}">
      <dsp:nvSpPr>
        <dsp:cNvPr id="0" name=""/>
        <dsp:cNvSpPr/>
      </dsp:nvSpPr>
      <dsp:spPr>
        <a:xfrm rot="13500000">
          <a:off x="3041595" y="2588058"/>
          <a:ext cx="356106" cy="452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3132782" y="2716368"/>
        <a:ext cx="249274" cy="271615"/>
      </dsp:txXfrm>
    </dsp:sp>
    <dsp:sp modelId="{DD452B6F-F166-4C34-9E39-B1D353E14A0D}">
      <dsp:nvSpPr>
        <dsp:cNvPr id="0" name=""/>
        <dsp:cNvSpPr/>
      </dsp:nvSpPr>
      <dsp:spPr>
        <a:xfrm>
          <a:off x="1830087" y="1424843"/>
          <a:ext cx="1341313" cy="134131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smtClean="0"/>
            <a:t>الإبداع التنظيمي</a:t>
          </a:r>
          <a:endParaRPr lang="ar-SA" sz="2400" kern="1200"/>
        </a:p>
      </dsp:txBody>
      <dsp:txXfrm>
        <a:off x="2026518" y="1621274"/>
        <a:ext cx="948451" cy="948451"/>
      </dsp:txXfrm>
    </dsp:sp>
    <dsp:sp modelId="{944F62E7-3032-4407-8E31-7EC868F67C3C}">
      <dsp:nvSpPr>
        <dsp:cNvPr id="0" name=""/>
        <dsp:cNvSpPr/>
      </dsp:nvSpPr>
      <dsp:spPr>
        <a:xfrm rot="18900000">
          <a:off x="3027342" y="1164502"/>
          <a:ext cx="356106" cy="452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3042987" y="1292812"/>
        <a:ext cx="249274" cy="2716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481FC-0DD6-4C46-8DE5-FE393873BFA8}">
      <dsp:nvSpPr>
        <dsp:cNvPr id="0" name=""/>
        <dsp:cNvSpPr/>
      </dsp:nvSpPr>
      <dsp:spPr>
        <a:xfrm>
          <a:off x="1818258" y="-264440"/>
          <a:ext cx="4212083" cy="4212083"/>
        </a:xfrm>
        <a:prstGeom prst="circularArrow">
          <a:avLst>
            <a:gd name="adj1" fmla="val 5544"/>
            <a:gd name="adj2" fmla="val 330680"/>
            <a:gd name="adj3" fmla="val 13614446"/>
            <a:gd name="adj4" fmla="val 17485043"/>
            <a:gd name="adj5" fmla="val 5757"/>
          </a:avLst>
        </a:prstGeom>
        <a:solidFill>
          <a:srgbClr val="FFC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53F56D1-DF4C-45B7-88A6-58CF8CA11327}">
      <dsp:nvSpPr>
        <dsp:cNvPr id="0" name=""/>
        <dsp:cNvSpPr/>
      </dsp:nvSpPr>
      <dsp:spPr>
        <a:xfrm>
          <a:off x="2870302" y="1339"/>
          <a:ext cx="2107994" cy="595926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الفرد ونفسة</a:t>
          </a:r>
          <a:endParaRPr lang="ar-SA" sz="2300" kern="1200" dirty="0"/>
        </a:p>
      </dsp:txBody>
      <dsp:txXfrm>
        <a:off x="2899393" y="30430"/>
        <a:ext cx="2049812" cy="537744"/>
      </dsp:txXfrm>
    </dsp:sp>
    <dsp:sp modelId="{6134D754-147C-418D-89EC-CDFFF0EDF2C7}">
      <dsp:nvSpPr>
        <dsp:cNvPr id="0" name=""/>
        <dsp:cNvSpPr/>
      </dsp:nvSpPr>
      <dsp:spPr>
        <a:xfrm>
          <a:off x="4724396" y="838206"/>
          <a:ext cx="2107994" cy="595926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فرد وفرد</a:t>
          </a:r>
          <a:endParaRPr lang="ar-SA" sz="2300" kern="1200" dirty="0"/>
        </a:p>
      </dsp:txBody>
      <dsp:txXfrm>
        <a:off x="4753487" y="867297"/>
        <a:ext cx="2049812" cy="537744"/>
      </dsp:txXfrm>
    </dsp:sp>
    <dsp:sp modelId="{A643A7F6-BF48-4804-9CE7-F50F8EE8BD9C}">
      <dsp:nvSpPr>
        <dsp:cNvPr id="0" name=""/>
        <dsp:cNvSpPr/>
      </dsp:nvSpPr>
      <dsp:spPr>
        <a:xfrm>
          <a:off x="5029195" y="1828798"/>
          <a:ext cx="2107994" cy="595926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فرد وجماعة</a:t>
          </a:r>
          <a:endParaRPr lang="ar-SA" sz="2300" kern="1200" dirty="0"/>
        </a:p>
      </dsp:txBody>
      <dsp:txXfrm>
        <a:off x="5058286" y="1857889"/>
        <a:ext cx="2049812" cy="537744"/>
      </dsp:txXfrm>
    </dsp:sp>
    <dsp:sp modelId="{7C352D67-A0D4-4B88-ADC0-6C324B418411}">
      <dsp:nvSpPr>
        <dsp:cNvPr id="0" name=""/>
        <dsp:cNvSpPr/>
      </dsp:nvSpPr>
      <dsp:spPr>
        <a:xfrm>
          <a:off x="4495795" y="2667001"/>
          <a:ext cx="2107994" cy="595926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فرد ومنظمة</a:t>
          </a:r>
          <a:endParaRPr lang="ar-SA" sz="2300" kern="1200" dirty="0"/>
        </a:p>
      </dsp:txBody>
      <dsp:txXfrm>
        <a:off x="4524886" y="2696092"/>
        <a:ext cx="2049812" cy="537744"/>
      </dsp:txXfrm>
    </dsp:sp>
    <dsp:sp modelId="{F6DAD267-3D84-4ABB-BB36-65A8921068F9}">
      <dsp:nvSpPr>
        <dsp:cNvPr id="0" name=""/>
        <dsp:cNvSpPr/>
      </dsp:nvSpPr>
      <dsp:spPr>
        <a:xfrm>
          <a:off x="2819396" y="3429002"/>
          <a:ext cx="2107994" cy="595926"/>
        </a:xfrm>
        <a:prstGeom prst="roundRect">
          <a:avLst/>
        </a:prstGeom>
        <a:solidFill>
          <a:srgbClr val="BC04BC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جماعة وجماعة</a:t>
          </a:r>
          <a:endParaRPr lang="ar-SA" sz="2300" kern="1200" dirty="0"/>
        </a:p>
      </dsp:txBody>
      <dsp:txXfrm>
        <a:off x="2848487" y="3458093"/>
        <a:ext cx="2049812" cy="537744"/>
      </dsp:txXfrm>
    </dsp:sp>
    <dsp:sp modelId="{D31DB1CF-AAD0-48CD-804F-85064E8A152E}">
      <dsp:nvSpPr>
        <dsp:cNvPr id="0" name=""/>
        <dsp:cNvSpPr/>
      </dsp:nvSpPr>
      <dsp:spPr>
        <a:xfrm>
          <a:off x="1066794" y="2666996"/>
          <a:ext cx="2107994" cy="595926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جماعة ومنظمة</a:t>
          </a:r>
          <a:endParaRPr lang="ar-SA" sz="2300" kern="1200" dirty="0"/>
        </a:p>
      </dsp:txBody>
      <dsp:txXfrm>
        <a:off x="1095885" y="2696087"/>
        <a:ext cx="2049812" cy="537744"/>
      </dsp:txXfrm>
    </dsp:sp>
    <dsp:sp modelId="{C2F7D1FB-7247-4A8E-9ED3-81133DF48859}">
      <dsp:nvSpPr>
        <dsp:cNvPr id="0" name=""/>
        <dsp:cNvSpPr/>
      </dsp:nvSpPr>
      <dsp:spPr>
        <a:xfrm>
          <a:off x="609591" y="1828804"/>
          <a:ext cx="2107994" cy="595926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منظمة ومنظمة</a:t>
          </a:r>
          <a:endParaRPr lang="ar-SA" sz="2300" kern="1200" dirty="0"/>
        </a:p>
      </dsp:txBody>
      <dsp:txXfrm>
        <a:off x="638682" y="1857895"/>
        <a:ext cx="2049812" cy="537744"/>
      </dsp:txXfrm>
    </dsp:sp>
    <dsp:sp modelId="{6AC351EF-45F2-4AD9-914D-BA16B4157A81}">
      <dsp:nvSpPr>
        <dsp:cNvPr id="0" name=""/>
        <dsp:cNvSpPr/>
      </dsp:nvSpPr>
      <dsp:spPr>
        <a:xfrm>
          <a:off x="990595" y="914392"/>
          <a:ext cx="2107994" cy="595926"/>
        </a:xfrm>
        <a:prstGeom prst="roundRect">
          <a:avLst/>
        </a:prstGeom>
        <a:solidFill>
          <a:srgbClr val="FF0066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baseline="0" dirty="0" smtClean="0"/>
            <a:t>بين منظمة وحكومة</a:t>
          </a:r>
          <a:endParaRPr lang="ar-SA" sz="2300" kern="1200" dirty="0"/>
        </a:p>
      </dsp:txBody>
      <dsp:txXfrm>
        <a:off x="1019686" y="943483"/>
        <a:ext cx="2049812" cy="5377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A71C7-BDA2-4E5E-A099-F6B3FA11CAC5}">
      <dsp:nvSpPr>
        <dsp:cNvPr id="0" name=""/>
        <dsp:cNvSpPr/>
      </dsp:nvSpPr>
      <dsp:spPr>
        <a:xfrm>
          <a:off x="958" y="1161371"/>
          <a:ext cx="1868258" cy="18682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16" tIns="35560" rIns="10281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smtClean="0"/>
            <a:t>النقاش والجدال</a:t>
          </a:r>
          <a:endParaRPr lang="ar-SA" sz="2800" kern="1200"/>
        </a:p>
      </dsp:txBody>
      <dsp:txXfrm>
        <a:off x="274558" y="1434971"/>
        <a:ext cx="1321058" cy="1321058"/>
      </dsp:txXfrm>
    </dsp:sp>
    <dsp:sp modelId="{5678DA39-6707-46DC-B39A-2F93F6FB5209}">
      <dsp:nvSpPr>
        <dsp:cNvPr id="0" name=""/>
        <dsp:cNvSpPr/>
      </dsp:nvSpPr>
      <dsp:spPr>
        <a:xfrm>
          <a:off x="1495564" y="1161371"/>
          <a:ext cx="1868258" cy="18682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3846953"/>
                <a:satOff val="-1374"/>
                <a:lumOff val="220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3846953"/>
                <a:satOff val="-1374"/>
                <a:lumOff val="220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3846953"/>
                <a:satOff val="-1374"/>
                <a:lumOff val="220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16" tIns="35560" rIns="10281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smtClean="0"/>
            <a:t>سوء الفهم</a:t>
          </a:r>
          <a:endParaRPr lang="ar-SA" sz="2800" kern="1200"/>
        </a:p>
      </dsp:txBody>
      <dsp:txXfrm>
        <a:off x="1769164" y="1434971"/>
        <a:ext cx="1321058" cy="1321058"/>
      </dsp:txXfrm>
    </dsp:sp>
    <dsp:sp modelId="{C0A40449-6346-4906-9B0F-1A756C5E526B}">
      <dsp:nvSpPr>
        <dsp:cNvPr id="0" name=""/>
        <dsp:cNvSpPr/>
      </dsp:nvSpPr>
      <dsp:spPr>
        <a:xfrm>
          <a:off x="2990170" y="1161371"/>
          <a:ext cx="1868258" cy="18682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7693906"/>
                <a:satOff val="-2748"/>
                <a:lumOff val="441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7693906"/>
                <a:satOff val="-2748"/>
                <a:lumOff val="441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7693906"/>
                <a:satOff val="-2748"/>
                <a:lumOff val="441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16" tIns="35560" rIns="10281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smtClean="0"/>
            <a:t>الشعور بالخلاف</a:t>
          </a:r>
          <a:endParaRPr lang="ar-SA" sz="2800" kern="1200"/>
        </a:p>
      </dsp:txBody>
      <dsp:txXfrm>
        <a:off x="3263770" y="1434971"/>
        <a:ext cx="1321058" cy="1321058"/>
      </dsp:txXfrm>
    </dsp:sp>
    <dsp:sp modelId="{C86CA520-6616-49EA-AEFE-F39F1E1ACB01}">
      <dsp:nvSpPr>
        <dsp:cNvPr id="0" name=""/>
        <dsp:cNvSpPr/>
      </dsp:nvSpPr>
      <dsp:spPr>
        <a:xfrm>
          <a:off x="4484777" y="1161371"/>
          <a:ext cx="1868258" cy="18682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11540859"/>
                <a:satOff val="-4122"/>
                <a:lumOff val="661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11540859"/>
                <a:satOff val="-4122"/>
                <a:lumOff val="661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11540859"/>
                <a:satOff val="-4122"/>
                <a:lumOff val="661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16" tIns="35560" rIns="10281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smtClean="0"/>
            <a:t>الخلاف المكشوف</a:t>
          </a:r>
          <a:endParaRPr lang="ar-SA" sz="2800" kern="1200"/>
        </a:p>
      </dsp:txBody>
      <dsp:txXfrm>
        <a:off x="4758377" y="1434971"/>
        <a:ext cx="1321058" cy="1321058"/>
      </dsp:txXfrm>
    </dsp:sp>
    <dsp:sp modelId="{BC28FAEC-FAA7-4101-BCF2-33ABB44954C5}">
      <dsp:nvSpPr>
        <dsp:cNvPr id="0" name=""/>
        <dsp:cNvSpPr/>
      </dsp:nvSpPr>
      <dsp:spPr>
        <a:xfrm>
          <a:off x="5979383" y="1161371"/>
          <a:ext cx="1868258" cy="18682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2816" tIns="35560" rIns="102816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smtClean="0"/>
            <a:t>استفحال الخلاف</a:t>
          </a:r>
          <a:endParaRPr lang="ar-SA" sz="2800" kern="1200"/>
        </a:p>
      </dsp:txBody>
      <dsp:txXfrm>
        <a:off x="6252983" y="1434971"/>
        <a:ext cx="1321058" cy="13210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F72FD-8693-42AB-9E2B-64C48894436B}">
      <dsp:nvSpPr>
        <dsp:cNvPr id="0" name=""/>
        <dsp:cNvSpPr/>
      </dsp:nvSpPr>
      <dsp:spPr>
        <a:xfrm>
          <a:off x="4200047" y="8666"/>
          <a:ext cx="1362551" cy="85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الملاحظة</a:t>
          </a:r>
          <a:endParaRPr lang="ar-SA" sz="2500" kern="1200" dirty="0"/>
        </a:p>
      </dsp:txBody>
      <dsp:txXfrm>
        <a:off x="4200047" y="8666"/>
        <a:ext cx="1362551" cy="858440"/>
      </dsp:txXfrm>
    </dsp:sp>
    <dsp:sp modelId="{360870B6-812D-40F4-ACB6-2A51B28F00B6}">
      <dsp:nvSpPr>
        <dsp:cNvPr id="0" name=""/>
        <dsp:cNvSpPr/>
      </dsp:nvSpPr>
      <dsp:spPr>
        <a:xfrm>
          <a:off x="1828907" y="107"/>
          <a:ext cx="4190785" cy="4190785"/>
        </a:xfrm>
        <a:prstGeom prst="circularArrow">
          <a:avLst>
            <a:gd name="adj1" fmla="val 3994"/>
            <a:gd name="adj2" fmla="val 250600"/>
            <a:gd name="adj3" fmla="val 20571882"/>
            <a:gd name="adj4" fmla="val 19204529"/>
            <a:gd name="adj5" fmla="val 466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BED371-3ADE-40B5-8D34-801A3CE5711C}">
      <dsp:nvSpPr>
        <dsp:cNvPr id="0" name=""/>
        <dsp:cNvSpPr/>
      </dsp:nvSpPr>
      <dsp:spPr>
        <a:xfrm>
          <a:off x="5157071" y="1666280"/>
          <a:ext cx="1362551" cy="85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الشكاوي</a:t>
          </a:r>
          <a:endParaRPr lang="ar-SA" sz="2500" kern="1200" dirty="0"/>
        </a:p>
      </dsp:txBody>
      <dsp:txXfrm>
        <a:off x="5157071" y="1666280"/>
        <a:ext cx="1362551" cy="858440"/>
      </dsp:txXfrm>
    </dsp:sp>
    <dsp:sp modelId="{F277BEC5-A2A4-4A55-958D-BC21E6197460}">
      <dsp:nvSpPr>
        <dsp:cNvPr id="0" name=""/>
        <dsp:cNvSpPr/>
      </dsp:nvSpPr>
      <dsp:spPr>
        <a:xfrm>
          <a:off x="1828907" y="107"/>
          <a:ext cx="4190785" cy="4190785"/>
        </a:xfrm>
        <a:prstGeom prst="circularArrow">
          <a:avLst>
            <a:gd name="adj1" fmla="val 3994"/>
            <a:gd name="adj2" fmla="val 250600"/>
            <a:gd name="adj3" fmla="val 2144871"/>
            <a:gd name="adj4" fmla="val 777518"/>
            <a:gd name="adj5" fmla="val 466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20DF85-4D52-4812-BAAB-4AE19B046E32}">
      <dsp:nvSpPr>
        <dsp:cNvPr id="0" name=""/>
        <dsp:cNvSpPr/>
      </dsp:nvSpPr>
      <dsp:spPr>
        <a:xfrm>
          <a:off x="4200047" y="3323893"/>
          <a:ext cx="1362551" cy="85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التقارير</a:t>
          </a:r>
          <a:endParaRPr lang="ar-SA" sz="2500" kern="1200" dirty="0"/>
        </a:p>
      </dsp:txBody>
      <dsp:txXfrm>
        <a:off x="4200047" y="3323893"/>
        <a:ext cx="1362551" cy="858440"/>
      </dsp:txXfrm>
    </dsp:sp>
    <dsp:sp modelId="{516CB985-AE15-4C23-9FCD-EE864CC03343}">
      <dsp:nvSpPr>
        <dsp:cNvPr id="0" name=""/>
        <dsp:cNvSpPr/>
      </dsp:nvSpPr>
      <dsp:spPr>
        <a:xfrm>
          <a:off x="1828907" y="107"/>
          <a:ext cx="4190785" cy="4190785"/>
        </a:xfrm>
        <a:prstGeom prst="circularArrow">
          <a:avLst>
            <a:gd name="adj1" fmla="val 3994"/>
            <a:gd name="adj2" fmla="val 250600"/>
            <a:gd name="adj3" fmla="val 5646390"/>
            <a:gd name="adj4" fmla="val 4903010"/>
            <a:gd name="adj5" fmla="val 466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5B0901-222A-4066-9B1C-1C03F214A10E}">
      <dsp:nvSpPr>
        <dsp:cNvPr id="0" name=""/>
        <dsp:cNvSpPr/>
      </dsp:nvSpPr>
      <dsp:spPr>
        <a:xfrm>
          <a:off x="2286000" y="3323893"/>
          <a:ext cx="1362551" cy="85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سياسة الباب المفتوح</a:t>
          </a:r>
          <a:endParaRPr lang="ar-SA" sz="2500" kern="1200" dirty="0"/>
        </a:p>
      </dsp:txBody>
      <dsp:txXfrm>
        <a:off x="2286000" y="3323893"/>
        <a:ext cx="1362551" cy="858440"/>
      </dsp:txXfrm>
    </dsp:sp>
    <dsp:sp modelId="{F7E492C7-EF42-4DAC-9B2F-A9AA73C637B5}">
      <dsp:nvSpPr>
        <dsp:cNvPr id="0" name=""/>
        <dsp:cNvSpPr/>
      </dsp:nvSpPr>
      <dsp:spPr>
        <a:xfrm>
          <a:off x="1828907" y="107"/>
          <a:ext cx="4190785" cy="4190785"/>
        </a:xfrm>
        <a:prstGeom prst="circularArrow">
          <a:avLst>
            <a:gd name="adj1" fmla="val 3994"/>
            <a:gd name="adj2" fmla="val 250600"/>
            <a:gd name="adj3" fmla="val 9771882"/>
            <a:gd name="adj4" fmla="val 8404529"/>
            <a:gd name="adj5" fmla="val 466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7E7095-A3E5-4DCC-A886-353E073DD472}">
      <dsp:nvSpPr>
        <dsp:cNvPr id="0" name=""/>
        <dsp:cNvSpPr/>
      </dsp:nvSpPr>
      <dsp:spPr>
        <a:xfrm>
          <a:off x="1328977" y="1666280"/>
          <a:ext cx="1362551" cy="85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err="1" smtClean="0"/>
            <a:t>الإجتماعات</a:t>
          </a:r>
          <a:endParaRPr lang="ar-SA" sz="2500" kern="1200" dirty="0"/>
        </a:p>
      </dsp:txBody>
      <dsp:txXfrm>
        <a:off x="1328977" y="1666280"/>
        <a:ext cx="1362551" cy="858440"/>
      </dsp:txXfrm>
    </dsp:sp>
    <dsp:sp modelId="{C784B53C-2356-46FB-950B-EE2D81EF6623}">
      <dsp:nvSpPr>
        <dsp:cNvPr id="0" name=""/>
        <dsp:cNvSpPr/>
      </dsp:nvSpPr>
      <dsp:spPr>
        <a:xfrm>
          <a:off x="1828907" y="107"/>
          <a:ext cx="4190785" cy="4190785"/>
        </a:xfrm>
        <a:prstGeom prst="circularArrow">
          <a:avLst>
            <a:gd name="adj1" fmla="val 3994"/>
            <a:gd name="adj2" fmla="val 250600"/>
            <a:gd name="adj3" fmla="val 12944871"/>
            <a:gd name="adj4" fmla="val 11577518"/>
            <a:gd name="adj5" fmla="val 466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A2540B-AF7F-4F2C-AA0C-6B9AEEE47316}">
      <dsp:nvSpPr>
        <dsp:cNvPr id="0" name=""/>
        <dsp:cNvSpPr/>
      </dsp:nvSpPr>
      <dsp:spPr>
        <a:xfrm>
          <a:off x="2286000" y="8666"/>
          <a:ext cx="1362551" cy="85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تحليل السلوك</a:t>
          </a:r>
          <a:endParaRPr lang="ar-SA" sz="2500" kern="1200" dirty="0"/>
        </a:p>
      </dsp:txBody>
      <dsp:txXfrm>
        <a:off x="2286000" y="8666"/>
        <a:ext cx="1362551" cy="858440"/>
      </dsp:txXfrm>
    </dsp:sp>
    <dsp:sp modelId="{E7F6546D-C79E-442A-AB06-AD486A4A96A4}">
      <dsp:nvSpPr>
        <dsp:cNvPr id="0" name=""/>
        <dsp:cNvSpPr/>
      </dsp:nvSpPr>
      <dsp:spPr>
        <a:xfrm>
          <a:off x="1828907" y="107"/>
          <a:ext cx="4190785" cy="4190785"/>
        </a:xfrm>
        <a:prstGeom prst="circularArrow">
          <a:avLst>
            <a:gd name="adj1" fmla="val 3994"/>
            <a:gd name="adj2" fmla="val 250600"/>
            <a:gd name="adj3" fmla="val 16446390"/>
            <a:gd name="adj4" fmla="val 15703010"/>
            <a:gd name="adj5" fmla="val 466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5792A-C6D4-4E75-8BE4-751F703B6958}">
      <dsp:nvSpPr>
        <dsp:cNvPr id="0" name=""/>
        <dsp:cNvSpPr/>
      </dsp:nvSpPr>
      <dsp:spPr>
        <a:xfrm>
          <a:off x="3263628" y="2987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الإقناع</a:t>
          </a:r>
          <a:endParaRPr lang="ar-SA" sz="2000" kern="1200" dirty="0"/>
        </a:p>
      </dsp:txBody>
      <dsp:txXfrm>
        <a:off x="3287127" y="26486"/>
        <a:ext cx="1274344" cy="434389"/>
      </dsp:txXfrm>
    </dsp:sp>
    <dsp:sp modelId="{E2EFDF72-21B0-47E7-A07F-299ABE07A1DC}">
      <dsp:nvSpPr>
        <dsp:cNvPr id="0" name=""/>
        <dsp:cNvSpPr/>
      </dsp:nvSpPr>
      <dsp:spPr>
        <a:xfrm>
          <a:off x="1823002" y="206938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2869108" y="196220"/>
              </a:moveTo>
              <a:arcTo wR="2004219" hR="2004219" stAng="17733899" swAng="60667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40377-807D-4398-B02E-D35F0DCB9B0D}">
      <dsp:nvSpPr>
        <dsp:cNvPr id="0" name=""/>
        <dsp:cNvSpPr/>
      </dsp:nvSpPr>
      <dsp:spPr>
        <a:xfrm>
          <a:off x="4701110" y="654172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1709757"/>
                <a:satOff val="-611"/>
                <a:lumOff val="98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709757"/>
                <a:satOff val="-611"/>
                <a:lumOff val="98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709757"/>
                <a:satOff val="-611"/>
                <a:lumOff val="98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المواجهة</a:t>
          </a:r>
          <a:endParaRPr lang="ar-SA" sz="2000" kern="1200" dirty="0"/>
        </a:p>
      </dsp:txBody>
      <dsp:txXfrm>
        <a:off x="4724609" y="677671"/>
        <a:ext cx="1274344" cy="434389"/>
      </dsp:txXfrm>
    </dsp:sp>
    <dsp:sp modelId="{418D18F9-CD15-4855-9B91-64D3527B405C}">
      <dsp:nvSpPr>
        <dsp:cNvPr id="0" name=""/>
        <dsp:cNvSpPr/>
      </dsp:nvSpPr>
      <dsp:spPr>
        <a:xfrm>
          <a:off x="2107193" y="521464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3518065" y="690764"/>
              </a:moveTo>
              <a:arcTo wR="2004219" hR="2004219" stAng="19143251" swAng="537082"/>
            </a:path>
          </a:pathLst>
        </a:custGeom>
        <a:noFill/>
        <a:ln w="9525" cap="flat" cmpd="sng" algn="ctr">
          <a:solidFill>
            <a:schemeClr val="accent5">
              <a:hueOff val="1709757"/>
              <a:satOff val="-611"/>
              <a:lumOff val="981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FB82E-0EFB-4E07-8C9D-B6D8C16726A0}">
      <dsp:nvSpPr>
        <dsp:cNvPr id="0" name=""/>
        <dsp:cNvSpPr/>
      </dsp:nvSpPr>
      <dsp:spPr>
        <a:xfrm>
          <a:off x="5273254" y="1553266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3419514"/>
                <a:satOff val="-1221"/>
                <a:lumOff val="196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3419514"/>
                <a:satOff val="-1221"/>
                <a:lumOff val="196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3419514"/>
                <a:satOff val="-1221"/>
                <a:lumOff val="196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اللجان</a:t>
          </a:r>
          <a:endParaRPr lang="ar-SA" sz="2000" kern="1200" dirty="0"/>
        </a:p>
      </dsp:txBody>
      <dsp:txXfrm>
        <a:off x="5296753" y="1576765"/>
        <a:ext cx="1274344" cy="434389"/>
      </dsp:txXfrm>
    </dsp:sp>
    <dsp:sp modelId="{C9219184-209C-4B2E-9CE9-1B0FFC76F926}">
      <dsp:nvSpPr>
        <dsp:cNvPr id="0" name=""/>
        <dsp:cNvSpPr/>
      </dsp:nvSpPr>
      <dsp:spPr>
        <a:xfrm>
          <a:off x="1965291" y="-464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4004106" y="2135921"/>
              </a:moveTo>
              <a:arcTo wR="2004219" hR="2004219" stAng="226066" swAng="521495"/>
            </a:path>
          </a:pathLst>
        </a:custGeom>
        <a:noFill/>
        <a:ln w="9525" cap="flat" cmpd="sng" algn="ctr">
          <a:solidFill>
            <a:schemeClr val="accent5">
              <a:hueOff val="3419514"/>
              <a:satOff val="-1221"/>
              <a:lumOff val="1961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F4FE6E-E171-4921-AC2A-F7639A98B8EF}">
      <dsp:nvSpPr>
        <dsp:cNvPr id="0" name=""/>
        <dsp:cNvSpPr/>
      </dsp:nvSpPr>
      <dsp:spPr>
        <a:xfrm>
          <a:off x="5191514" y="2534090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التحكيم</a:t>
          </a:r>
          <a:endParaRPr lang="ar-SA" sz="2000" kern="1200" dirty="0"/>
        </a:p>
      </dsp:txBody>
      <dsp:txXfrm>
        <a:off x="5215013" y="2557589"/>
        <a:ext cx="1274344" cy="434389"/>
      </dsp:txXfrm>
    </dsp:sp>
    <dsp:sp modelId="{5529DD1D-CF1E-42C7-BB72-E79B4CC9D655}">
      <dsp:nvSpPr>
        <dsp:cNvPr id="0" name=""/>
        <dsp:cNvSpPr/>
      </dsp:nvSpPr>
      <dsp:spPr>
        <a:xfrm>
          <a:off x="1853831" y="408907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3886637" y="2692255"/>
              </a:moveTo>
              <a:arcTo wR="2004219" hR="2004219" stAng="1204661" swAng="467414"/>
            </a:path>
          </a:pathLst>
        </a:custGeom>
        <a:noFill/>
        <a:ln w="9525" cap="flat" cmpd="sng" algn="ctr">
          <a:solidFill>
            <a:schemeClr val="accent5">
              <a:hueOff val="5129271"/>
              <a:satOff val="-1832"/>
              <a:lumOff val="2942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B47249-F73D-4D6F-B9ED-CB63125D4D6C}">
      <dsp:nvSpPr>
        <dsp:cNvPr id="0" name=""/>
        <dsp:cNvSpPr/>
      </dsp:nvSpPr>
      <dsp:spPr>
        <a:xfrm>
          <a:off x="4724402" y="3429001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6839028"/>
                <a:satOff val="-2443"/>
                <a:lumOff val="392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6839028"/>
                <a:satOff val="-2443"/>
                <a:lumOff val="392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6839028"/>
                <a:satOff val="-2443"/>
                <a:lumOff val="392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التفاوض</a:t>
          </a:r>
          <a:endParaRPr lang="ar-SA" sz="2000" kern="1200" dirty="0"/>
        </a:p>
      </dsp:txBody>
      <dsp:txXfrm>
        <a:off x="4747901" y="3452500"/>
        <a:ext cx="1274344" cy="434389"/>
      </dsp:txXfrm>
    </dsp:sp>
    <dsp:sp modelId="{F3EED4A3-8A23-483C-BF0B-97BD82782E1E}">
      <dsp:nvSpPr>
        <dsp:cNvPr id="0" name=""/>
        <dsp:cNvSpPr/>
      </dsp:nvSpPr>
      <dsp:spPr>
        <a:xfrm>
          <a:off x="2126894" y="153871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2852990" y="3819840"/>
              </a:moveTo>
              <a:arcTo wR="2004219" hR="2004219" stAng="3896684" swAng="722837"/>
            </a:path>
          </a:pathLst>
        </a:custGeom>
        <a:noFill/>
        <a:ln w="9525" cap="flat" cmpd="sng" algn="ctr">
          <a:solidFill>
            <a:schemeClr val="accent5">
              <a:hueOff val="6839028"/>
              <a:satOff val="-2443"/>
              <a:lumOff val="3922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3569E-2FFD-4E37-B19D-06EB0718F30C}">
      <dsp:nvSpPr>
        <dsp:cNvPr id="0" name=""/>
        <dsp:cNvSpPr/>
      </dsp:nvSpPr>
      <dsp:spPr>
        <a:xfrm>
          <a:off x="3124200" y="3962407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8548785"/>
                <a:satOff val="-3053"/>
                <a:lumOff val="490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8548785"/>
                <a:satOff val="-3053"/>
                <a:lumOff val="490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8548785"/>
                <a:satOff val="-3053"/>
                <a:lumOff val="490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التجاهل</a:t>
          </a:r>
          <a:endParaRPr lang="ar-SA" sz="2000" kern="1200" dirty="0"/>
        </a:p>
      </dsp:txBody>
      <dsp:txXfrm>
        <a:off x="3147699" y="3985906"/>
        <a:ext cx="1274344" cy="434389"/>
      </dsp:txXfrm>
    </dsp:sp>
    <dsp:sp modelId="{7A19BEB8-45C1-4377-890C-E536C9F9CA13}">
      <dsp:nvSpPr>
        <dsp:cNvPr id="0" name=""/>
        <dsp:cNvSpPr/>
      </dsp:nvSpPr>
      <dsp:spPr>
        <a:xfrm>
          <a:off x="1576503" y="81587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1411463" y="3918777"/>
              </a:moveTo>
              <a:arcTo wR="2004219" hR="2004219" stAng="6432166" swAng="732892"/>
            </a:path>
          </a:pathLst>
        </a:custGeom>
        <a:noFill/>
        <a:ln w="9525" cap="flat" cmpd="sng" algn="ctr">
          <a:solidFill>
            <a:schemeClr val="accent5">
              <a:hueOff val="8548785"/>
              <a:satOff val="-3053"/>
              <a:lumOff val="4903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F777C-6874-4E36-99C4-6A670F0F67AB}">
      <dsp:nvSpPr>
        <dsp:cNvPr id="0" name=""/>
        <dsp:cNvSpPr/>
      </dsp:nvSpPr>
      <dsp:spPr>
        <a:xfrm>
          <a:off x="1600206" y="3276596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النقل</a:t>
          </a:r>
          <a:endParaRPr lang="ar-SA" sz="2000" kern="1200" dirty="0"/>
        </a:p>
      </dsp:txBody>
      <dsp:txXfrm>
        <a:off x="1623705" y="3300095"/>
        <a:ext cx="1274344" cy="434389"/>
      </dsp:txXfrm>
    </dsp:sp>
    <dsp:sp modelId="{E4902FDE-0598-4FA6-A70E-70F370BD62E0}">
      <dsp:nvSpPr>
        <dsp:cNvPr id="0" name=""/>
        <dsp:cNvSpPr/>
      </dsp:nvSpPr>
      <dsp:spPr>
        <a:xfrm>
          <a:off x="1708917" y="80017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336140" y="3115258"/>
              </a:moveTo>
              <a:arcTo wR="2004219" hR="2004219" stAng="8780041" swAng="513633"/>
            </a:path>
          </a:pathLst>
        </a:custGeom>
        <a:noFill/>
        <a:ln w="9525" cap="flat" cmpd="sng" algn="ctr">
          <a:solidFill>
            <a:schemeClr val="accent5">
              <a:hueOff val="10258542"/>
              <a:satOff val="-3664"/>
              <a:lumOff val="5883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A9E2A2-C4A0-4A8B-9EED-02A86A85822C}">
      <dsp:nvSpPr>
        <dsp:cNvPr id="0" name=""/>
        <dsp:cNvSpPr/>
      </dsp:nvSpPr>
      <dsp:spPr>
        <a:xfrm>
          <a:off x="1143010" y="2362200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11968298"/>
                <a:satOff val="-4275"/>
                <a:lumOff val="686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968298"/>
                <a:satOff val="-4275"/>
                <a:lumOff val="686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968298"/>
                <a:satOff val="-4275"/>
                <a:lumOff val="686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الترقية</a:t>
          </a:r>
          <a:endParaRPr lang="ar-SA" sz="2000" kern="1200" dirty="0"/>
        </a:p>
      </dsp:txBody>
      <dsp:txXfrm>
        <a:off x="1166509" y="2385699"/>
        <a:ext cx="1274344" cy="434389"/>
      </dsp:txXfrm>
    </dsp:sp>
    <dsp:sp modelId="{235CE4EE-F3E2-4F29-AA0C-61ECE6E5A166}">
      <dsp:nvSpPr>
        <dsp:cNvPr id="0" name=""/>
        <dsp:cNvSpPr/>
      </dsp:nvSpPr>
      <dsp:spPr>
        <a:xfrm>
          <a:off x="1751289" y="36664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13877" y="2239661"/>
              </a:moveTo>
              <a:arcTo wR="2004219" hR="2004219" stAng="10395221" swAng="447712"/>
            </a:path>
          </a:pathLst>
        </a:custGeom>
        <a:noFill/>
        <a:ln w="9525" cap="flat" cmpd="sng" algn="ctr">
          <a:solidFill>
            <a:schemeClr val="accent5">
              <a:hueOff val="11968298"/>
              <a:satOff val="-4275"/>
              <a:lumOff val="6864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84013-1238-4C72-B700-0A3034964BC5}">
      <dsp:nvSpPr>
        <dsp:cNvPr id="0" name=""/>
        <dsp:cNvSpPr/>
      </dsp:nvSpPr>
      <dsp:spPr>
        <a:xfrm>
          <a:off x="1142994" y="1447800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13678055"/>
                <a:satOff val="-4885"/>
                <a:lumOff val="784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678055"/>
                <a:satOff val="-4885"/>
                <a:lumOff val="784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678055"/>
                <a:satOff val="-4885"/>
                <a:lumOff val="784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تغيير الهيكل</a:t>
          </a:r>
          <a:endParaRPr lang="ar-SA" sz="2000" kern="1200" dirty="0"/>
        </a:p>
      </dsp:txBody>
      <dsp:txXfrm>
        <a:off x="1166493" y="1471299"/>
        <a:ext cx="1274344" cy="434389"/>
      </dsp:txXfrm>
    </dsp:sp>
    <dsp:sp modelId="{3B366A65-CB86-43A6-9496-AB5FFBF312DF}">
      <dsp:nvSpPr>
        <dsp:cNvPr id="0" name=""/>
        <dsp:cNvSpPr/>
      </dsp:nvSpPr>
      <dsp:spPr>
        <a:xfrm>
          <a:off x="1390778" y="758331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564672" y="609730"/>
              </a:moveTo>
              <a:arcTo wR="2004219" hR="2004219" stAng="13445349" swAng="559819"/>
            </a:path>
          </a:pathLst>
        </a:custGeom>
        <a:noFill/>
        <a:ln w="9525" cap="flat" cmpd="sng" algn="ctr">
          <a:solidFill>
            <a:schemeClr val="accent5">
              <a:hueOff val="13678055"/>
              <a:satOff val="-4885"/>
              <a:lumOff val="7844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C05D6-435C-4F8E-B3A3-54D7831CF7C3}">
      <dsp:nvSpPr>
        <dsp:cNvPr id="0" name=""/>
        <dsp:cNvSpPr/>
      </dsp:nvSpPr>
      <dsp:spPr>
        <a:xfrm>
          <a:off x="1828808" y="609606"/>
          <a:ext cx="1321342" cy="481387"/>
        </a:xfrm>
        <a:prstGeom prst="roundRect">
          <a:avLst/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الفصل</a:t>
          </a:r>
          <a:endParaRPr lang="ar-SA" sz="2000" kern="1200" dirty="0"/>
        </a:p>
      </dsp:txBody>
      <dsp:txXfrm>
        <a:off x="1852307" y="633105"/>
        <a:ext cx="1274344" cy="434389"/>
      </dsp:txXfrm>
    </dsp:sp>
    <dsp:sp modelId="{7E6C8CFF-DB17-4CD0-8D4D-4B2F2B24B0B8}">
      <dsp:nvSpPr>
        <dsp:cNvPr id="0" name=""/>
        <dsp:cNvSpPr/>
      </dsp:nvSpPr>
      <dsp:spPr>
        <a:xfrm>
          <a:off x="1924299" y="242202"/>
          <a:ext cx="4008438" cy="4008438"/>
        </a:xfrm>
        <a:custGeom>
          <a:avLst/>
          <a:gdLst/>
          <a:ahLst/>
          <a:cxnLst/>
          <a:rect l="0" t="0" r="0" b="0"/>
          <a:pathLst>
            <a:path>
              <a:moveTo>
                <a:pt x="939723" y="306059"/>
              </a:moveTo>
              <a:arcTo wR="2004219" hR="2004219" stAng="14275102" swAng="572571"/>
            </a:path>
          </a:pathLst>
        </a:custGeom>
        <a:noFill/>
        <a:ln w="9525" cap="flat" cmpd="sng" algn="ctr">
          <a:solidFill>
            <a:schemeClr val="accent5">
              <a:hueOff val="15387812"/>
              <a:satOff val="-5496"/>
              <a:lumOff val="882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AF639-13E2-41B2-B244-D0000B75E62B}">
      <dsp:nvSpPr>
        <dsp:cNvPr id="0" name=""/>
        <dsp:cNvSpPr/>
      </dsp:nvSpPr>
      <dsp:spPr>
        <a:xfrm>
          <a:off x="3449" y="196035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المباني</a:t>
          </a:r>
          <a:endParaRPr lang="ar-SA" sz="2000" kern="1200" dirty="0"/>
        </a:p>
      </dsp:txBody>
      <dsp:txXfrm>
        <a:off x="29950" y="222536"/>
        <a:ext cx="1455017" cy="851809"/>
      </dsp:txXfrm>
    </dsp:sp>
    <dsp:sp modelId="{1C21E3B4-95B2-406D-A437-2B2DF560CEB5}">
      <dsp:nvSpPr>
        <dsp:cNvPr id="0" name=""/>
        <dsp:cNvSpPr/>
      </dsp:nvSpPr>
      <dsp:spPr>
        <a:xfrm>
          <a:off x="1644174" y="461446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1644174" y="536244"/>
        <a:ext cx="223790" cy="224392"/>
      </dsp:txXfrm>
    </dsp:sp>
    <dsp:sp modelId="{F1A86383-65F8-4B69-BEB9-13D84EA265FE}">
      <dsp:nvSpPr>
        <dsp:cNvPr id="0" name=""/>
        <dsp:cNvSpPr/>
      </dsp:nvSpPr>
      <dsp:spPr>
        <a:xfrm>
          <a:off x="2114676" y="196035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398892"/>
                <a:satOff val="-500"/>
                <a:lumOff val="80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98892"/>
                <a:satOff val="-500"/>
                <a:lumOff val="80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98892"/>
                <a:satOff val="-500"/>
                <a:lumOff val="80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الحدائق</a:t>
          </a:r>
          <a:endParaRPr lang="ar-SA" sz="2000" kern="1200" dirty="0"/>
        </a:p>
      </dsp:txBody>
      <dsp:txXfrm>
        <a:off x="2141177" y="222536"/>
        <a:ext cx="1455017" cy="851809"/>
      </dsp:txXfrm>
    </dsp:sp>
    <dsp:sp modelId="{4D88F1DB-18F7-43BD-9027-8160E7886B12}">
      <dsp:nvSpPr>
        <dsp:cNvPr id="0" name=""/>
        <dsp:cNvSpPr/>
      </dsp:nvSpPr>
      <dsp:spPr>
        <a:xfrm>
          <a:off x="3755401" y="461446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38781"/>
            <a:satOff val="-550"/>
            <a:lumOff val="88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3755401" y="536244"/>
        <a:ext cx="223790" cy="224392"/>
      </dsp:txXfrm>
    </dsp:sp>
    <dsp:sp modelId="{E2E8F7C2-6F73-4C8F-B3BD-75DDCA75B73B}">
      <dsp:nvSpPr>
        <dsp:cNvPr id="0" name=""/>
        <dsp:cNvSpPr/>
      </dsp:nvSpPr>
      <dsp:spPr>
        <a:xfrm>
          <a:off x="4225903" y="196035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797784"/>
                <a:satOff val="-999"/>
                <a:lumOff val="160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2797784"/>
                <a:satOff val="-999"/>
                <a:lumOff val="160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2797784"/>
                <a:satOff val="-999"/>
                <a:lumOff val="160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الآليات والأجهزة</a:t>
          </a:r>
          <a:endParaRPr lang="ar-SA" sz="2000" kern="1200" dirty="0"/>
        </a:p>
      </dsp:txBody>
      <dsp:txXfrm>
        <a:off x="4252404" y="222536"/>
        <a:ext cx="1455017" cy="851809"/>
      </dsp:txXfrm>
    </dsp:sp>
    <dsp:sp modelId="{94283DD8-9748-43DC-8034-DB47BE9BEFE2}">
      <dsp:nvSpPr>
        <dsp:cNvPr id="0" name=""/>
        <dsp:cNvSpPr/>
      </dsp:nvSpPr>
      <dsp:spPr>
        <a:xfrm>
          <a:off x="5866629" y="461446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077562"/>
            <a:satOff val="-1099"/>
            <a:lumOff val="176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5866629" y="536244"/>
        <a:ext cx="223790" cy="224392"/>
      </dsp:txXfrm>
    </dsp:sp>
    <dsp:sp modelId="{881471CE-383F-4CBA-857B-BD9B9B6D368D}">
      <dsp:nvSpPr>
        <dsp:cNvPr id="0" name=""/>
        <dsp:cNvSpPr/>
      </dsp:nvSpPr>
      <dsp:spPr>
        <a:xfrm>
          <a:off x="6337131" y="196035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4196676"/>
                <a:satOff val="-1499"/>
                <a:lumOff val="240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4196676"/>
                <a:satOff val="-1499"/>
                <a:lumOff val="240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4196676"/>
                <a:satOff val="-1499"/>
                <a:lumOff val="240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err="1" smtClean="0"/>
            <a:t>الأثاثات</a:t>
          </a:r>
          <a:r>
            <a:rPr lang="ar-SA" sz="2000" b="1" kern="1200" baseline="0" dirty="0" smtClean="0"/>
            <a:t> والأدوات الكتابية</a:t>
          </a:r>
          <a:endParaRPr lang="ar-SA" sz="2000" kern="1200" dirty="0"/>
        </a:p>
      </dsp:txBody>
      <dsp:txXfrm>
        <a:off x="6363632" y="222536"/>
        <a:ext cx="1455017" cy="851809"/>
      </dsp:txXfrm>
    </dsp:sp>
    <dsp:sp modelId="{BA7A05C9-D1E5-4459-8BC0-320825E6A1B7}">
      <dsp:nvSpPr>
        <dsp:cNvPr id="0" name=""/>
        <dsp:cNvSpPr/>
      </dsp:nvSpPr>
      <dsp:spPr>
        <a:xfrm rot="5400000">
          <a:off x="6931291" y="1206408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616344"/>
            <a:satOff val="-1649"/>
            <a:lumOff val="264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-5400000">
        <a:off x="6978945" y="1233552"/>
        <a:ext cx="224392" cy="223790"/>
      </dsp:txXfrm>
    </dsp:sp>
    <dsp:sp modelId="{BBADBEF7-C4B1-4F6F-9FFC-867DBC364191}">
      <dsp:nvSpPr>
        <dsp:cNvPr id="0" name=""/>
        <dsp:cNvSpPr/>
      </dsp:nvSpPr>
      <dsp:spPr>
        <a:xfrm>
          <a:off x="6337131" y="170405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595568"/>
                <a:satOff val="-1999"/>
                <a:lumOff val="320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595568"/>
                <a:satOff val="-1999"/>
                <a:lumOff val="320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595568"/>
                <a:satOff val="-1999"/>
                <a:lumOff val="320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وسائل التبريد أو التدفئة</a:t>
          </a:r>
          <a:endParaRPr lang="ar-SA" sz="2000" kern="1200" dirty="0"/>
        </a:p>
      </dsp:txBody>
      <dsp:txXfrm>
        <a:off x="6363632" y="1730555"/>
        <a:ext cx="1455017" cy="851809"/>
      </dsp:txXfrm>
    </dsp:sp>
    <dsp:sp modelId="{84E88B99-6096-4B6E-9A83-0C0994BD5453}">
      <dsp:nvSpPr>
        <dsp:cNvPr id="0" name=""/>
        <dsp:cNvSpPr/>
      </dsp:nvSpPr>
      <dsp:spPr>
        <a:xfrm rot="10800000">
          <a:off x="5884725" y="1969466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6155125"/>
            <a:satOff val="-2198"/>
            <a:lumOff val="353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0800000">
        <a:off x="5980635" y="2044264"/>
        <a:ext cx="223790" cy="224392"/>
      </dsp:txXfrm>
    </dsp:sp>
    <dsp:sp modelId="{2EF87A85-3CB2-4005-B35F-32F1E27F0726}">
      <dsp:nvSpPr>
        <dsp:cNvPr id="0" name=""/>
        <dsp:cNvSpPr/>
      </dsp:nvSpPr>
      <dsp:spPr>
        <a:xfrm>
          <a:off x="4225903" y="170405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6994460"/>
                <a:satOff val="-2498"/>
                <a:lumOff val="401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6994460"/>
                <a:satOff val="-2498"/>
                <a:lumOff val="401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6994460"/>
                <a:satOff val="-2498"/>
                <a:lumOff val="401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smtClean="0"/>
            <a:t>درجة الحرارة</a:t>
          </a:r>
          <a:endParaRPr lang="ar-SA" sz="2000" kern="1200"/>
        </a:p>
      </dsp:txBody>
      <dsp:txXfrm>
        <a:off x="4252404" y="1730555"/>
        <a:ext cx="1455017" cy="851809"/>
      </dsp:txXfrm>
    </dsp:sp>
    <dsp:sp modelId="{78E32D15-3272-4744-8109-947EFBF05D97}">
      <dsp:nvSpPr>
        <dsp:cNvPr id="0" name=""/>
        <dsp:cNvSpPr/>
      </dsp:nvSpPr>
      <dsp:spPr>
        <a:xfrm rot="10800000">
          <a:off x="3773498" y="1969466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693906"/>
            <a:satOff val="-2748"/>
            <a:lumOff val="441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0800000">
        <a:off x="3869408" y="2044264"/>
        <a:ext cx="223790" cy="224392"/>
      </dsp:txXfrm>
    </dsp:sp>
    <dsp:sp modelId="{0CB8E431-5219-4630-8948-FA3762D47A09}">
      <dsp:nvSpPr>
        <dsp:cNvPr id="0" name=""/>
        <dsp:cNvSpPr/>
      </dsp:nvSpPr>
      <dsp:spPr>
        <a:xfrm>
          <a:off x="2114676" y="170405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8393352"/>
                <a:satOff val="-2998"/>
                <a:lumOff val="481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8393352"/>
                <a:satOff val="-2998"/>
                <a:lumOff val="481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8393352"/>
                <a:satOff val="-2998"/>
                <a:lumOff val="481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الإضاءة</a:t>
          </a:r>
          <a:endParaRPr lang="ar-SA" sz="2000" kern="1200" dirty="0"/>
        </a:p>
      </dsp:txBody>
      <dsp:txXfrm>
        <a:off x="2141177" y="1730555"/>
        <a:ext cx="1455017" cy="851809"/>
      </dsp:txXfrm>
    </dsp:sp>
    <dsp:sp modelId="{D2233F69-2744-49CE-B38B-39F452F02EC6}">
      <dsp:nvSpPr>
        <dsp:cNvPr id="0" name=""/>
        <dsp:cNvSpPr/>
      </dsp:nvSpPr>
      <dsp:spPr>
        <a:xfrm rot="10800000">
          <a:off x="1662270" y="1969466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9232688"/>
            <a:satOff val="-3298"/>
            <a:lumOff val="529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0800000">
        <a:off x="1758180" y="2044264"/>
        <a:ext cx="223790" cy="224392"/>
      </dsp:txXfrm>
    </dsp:sp>
    <dsp:sp modelId="{FA40920E-E81B-40BB-9FB3-E6183ED57CB7}">
      <dsp:nvSpPr>
        <dsp:cNvPr id="0" name=""/>
        <dsp:cNvSpPr/>
      </dsp:nvSpPr>
      <dsp:spPr>
        <a:xfrm>
          <a:off x="3449" y="170405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9792243"/>
                <a:satOff val="-3497"/>
                <a:lumOff val="561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9792243"/>
                <a:satOff val="-3497"/>
                <a:lumOff val="561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9792243"/>
                <a:satOff val="-3497"/>
                <a:lumOff val="561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الضوضاء</a:t>
          </a:r>
          <a:endParaRPr lang="ar-SA" sz="2000" kern="1200" dirty="0"/>
        </a:p>
      </dsp:txBody>
      <dsp:txXfrm>
        <a:off x="29950" y="1730555"/>
        <a:ext cx="1455017" cy="851809"/>
      </dsp:txXfrm>
    </dsp:sp>
    <dsp:sp modelId="{1C08E959-5016-4335-996B-D5ACC7D6F58E}">
      <dsp:nvSpPr>
        <dsp:cNvPr id="0" name=""/>
        <dsp:cNvSpPr/>
      </dsp:nvSpPr>
      <dsp:spPr>
        <a:xfrm rot="5400000">
          <a:off x="597608" y="2714427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771469"/>
            <a:satOff val="-3847"/>
            <a:lumOff val="617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-5400000">
        <a:off x="645262" y="2741571"/>
        <a:ext cx="224392" cy="223790"/>
      </dsp:txXfrm>
    </dsp:sp>
    <dsp:sp modelId="{EC2BA9C3-7830-4419-898D-782D41C9C961}">
      <dsp:nvSpPr>
        <dsp:cNvPr id="0" name=""/>
        <dsp:cNvSpPr/>
      </dsp:nvSpPr>
      <dsp:spPr>
        <a:xfrm>
          <a:off x="3449" y="321207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191136"/>
                <a:satOff val="-3997"/>
                <a:lumOff val="641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191136"/>
                <a:satOff val="-3997"/>
                <a:lumOff val="641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191136"/>
                <a:satOff val="-3997"/>
                <a:lumOff val="641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درجة الرطوبة</a:t>
          </a:r>
          <a:endParaRPr lang="ar-SA" sz="2000" kern="1200" dirty="0"/>
        </a:p>
      </dsp:txBody>
      <dsp:txXfrm>
        <a:off x="29950" y="3238575"/>
        <a:ext cx="1455017" cy="851809"/>
      </dsp:txXfrm>
    </dsp:sp>
    <dsp:sp modelId="{8DA3DDC1-C732-4E0C-AF71-64A0FD2C7B6C}">
      <dsp:nvSpPr>
        <dsp:cNvPr id="0" name=""/>
        <dsp:cNvSpPr/>
      </dsp:nvSpPr>
      <dsp:spPr>
        <a:xfrm>
          <a:off x="1644174" y="3477485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2310249"/>
            <a:satOff val="-4397"/>
            <a:lumOff val="706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1644174" y="3552283"/>
        <a:ext cx="223790" cy="224392"/>
      </dsp:txXfrm>
    </dsp:sp>
    <dsp:sp modelId="{4EE79242-CF52-4AF1-98CE-824A1A69CDB7}">
      <dsp:nvSpPr>
        <dsp:cNvPr id="0" name=""/>
        <dsp:cNvSpPr/>
      </dsp:nvSpPr>
      <dsp:spPr>
        <a:xfrm>
          <a:off x="2114676" y="321207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2590028"/>
                <a:satOff val="-4497"/>
                <a:lumOff val="722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2590028"/>
                <a:satOff val="-4497"/>
                <a:lumOff val="722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2590028"/>
                <a:satOff val="-4497"/>
                <a:lumOff val="722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التغذية</a:t>
          </a:r>
          <a:endParaRPr lang="ar-SA" sz="2000" kern="1200" dirty="0"/>
        </a:p>
      </dsp:txBody>
      <dsp:txXfrm>
        <a:off x="2141177" y="3238575"/>
        <a:ext cx="1455017" cy="851809"/>
      </dsp:txXfrm>
    </dsp:sp>
    <dsp:sp modelId="{DA9BF801-C541-4BC7-9C83-9FC01BC6D218}">
      <dsp:nvSpPr>
        <dsp:cNvPr id="0" name=""/>
        <dsp:cNvSpPr/>
      </dsp:nvSpPr>
      <dsp:spPr>
        <a:xfrm>
          <a:off x="3755401" y="3477485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3849030"/>
            <a:satOff val="-4946"/>
            <a:lumOff val="794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3755401" y="3552283"/>
        <a:ext cx="223790" cy="224392"/>
      </dsp:txXfrm>
    </dsp:sp>
    <dsp:sp modelId="{2A920C6F-D31A-4239-B762-6507BD1A80E3}">
      <dsp:nvSpPr>
        <dsp:cNvPr id="0" name=""/>
        <dsp:cNvSpPr/>
      </dsp:nvSpPr>
      <dsp:spPr>
        <a:xfrm>
          <a:off x="4225903" y="321207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3988920"/>
                <a:satOff val="-4996"/>
                <a:lumOff val="802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988920"/>
                <a:satOff val="-4996"/>
                <a:lumOff val="802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988920"/>
                <a:satOff val="-4996"/>
                <a:lumOff val="802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الهيكل</a:t>
          </a:r>
          <a:endParaRPr lang="ar-SA" sz="2000" kern="1200" dirty="0"/>
        </a:p>
      </dsp:txBody>
      <dsp:txXfrm>
        <a:off x="4252404" y="3238575"/>
        <a:ext cx="1455017" cy="851809"/>
      </dsp:txXfrm>
    </dsp:sp>
    <dsp:sp modelId="{6D5838D6-0E39-4638-9B37-33817883F3C9}">
      <dsp:nvSpPr>
        <dsp:cNvPr id="0" name=""/>
        <dsp:cNvSpPr/>
      </dsp:nvSpPr>
      <dsp:spPr>
        <a:xfrm>
          <a:off x="5866629" y="3477485"/>
          <a:ext cx="319700" cy="37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387812"/>
            <a:satOff val="-5496"/>
            <a:lumOff val="882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5866629" y="3552283"/>
        <a:ext cx="223790" cy="224392"/>
      </dsp:txXfrm>
    </dsp:sp>
    <dsp:sp modelId="{DCD87ADD-A7FB-4AD6-8E8C-72A63F40CB4D}">
      <dsp:nvSpPr>
        <dsp:cNvPr id="0" name=""/>
        <dsp:cNvSpPr/>
      </dsp:nvSpPr>
      <dsp:spPr>
        <a:xfrm>
          <a:off x="6337131" y="3212074"/>
          <a:ext cx="1508019" cy="904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القوانين</a:t>
          </a:r>
          <a:endParaRPr lang="ar-SA" sz="2000" kern="1200" dirty="0"/>
        </a:p>
      </dsp:txBody>
      <dsp:txXfrm>
        <a:off x="6363632" y="3238575"/>
        <a:ext cx="1455017" cy="8518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105A8-1555-4C81-8AD3-BD66081CAA0D}">
      <dsp:nvSpPr>
        <dsp:cNvPr id="0" name=""/>
        <dsp:cNvSpPr/>
      </dsp:nvSpPr>
      <dsp:spPr>
        <a:xfrm rot="1314341">
          <a:off x="2490028" y="2746043"/>
          <a:ext cx="2090462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2090462" y="231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16A742-38A6-422F-B4BA-E2C3652A5507}">
      <dsp:nvSpPr>
        <dsp:cNvPr id="0" name=""/>
        <dsp:cNvSpPr/>
      </dsp:nvSpPr>
      <dsp:spPr>
        <a:xfrm rot="24721">
          <a:off x="2565457" y="2087687"/>
          <a:ext cx="2844862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2844862" y="231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1311F-0158-4A20-9077-679DEA3504C8}">
      <dsp:nvSpPr>
        <dsp:cNvPr id="0" name=""/>
        <dsp:cNvSpPr/>
      </dsp:nvSpPr>
      <dsp:spPr>
        <a:xfrm rot="20222044">
          <a:off x="2481330" y="1359088"/>
          <a:ext cx="2123676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2123676" y="2311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D8B3CE-FCAB-4669-9AF1-418474C623A6}">
      <dsp:nvSpPr>
        <dsp:cNvPr id="0" name=""/>
        <dsp:cNvSpPr/>
      </dsp:nvSpPr>
      <dsp:spPr>
        <a:xfrm>
          <a:off x="852062" y="1087599"/>
          <a:ext cx="2015802" cy="201580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7DD6C3-7348-40E7-94F0-F4639453230C}">
      <dsp:nvSpPr>
        <dsp:cNvPr id="0" name=""/>
        <dsp:cNvSpPr/>
      </dsp:nvSpPr>
      <dsp:spPr>
        <a:xfrm>
          <a:off x="4306108" y="5"/>
          <a:ext cx="2143334" cy="1209481"/>
        </a:xfrm>
        <a:prstGeom prst="ellipse">
          <a:avLst/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baseline="0" dirty="0" smtClean="0"/>
            <a:t>الهادئة</a:t>
          </a:r>
          <a:endParaRPr lang="ar-SA" sz="3500" kern="1200" dirty="0"/>
        </a:p>
      </dsp:txBody>
      <dsp:txXfrm>
        <a:off x="4619992" y="177129"/>
        <a:ext cx="1515566" cy="855233"/>
      </dsp:txXfrm>
    </dsp:sp>
    <dsp:sp modelId="{B8F26998-3BDF-4D7B-A033-A3447CC86C72}">
      <dsp:nvSpPr>
        <dsp:cNvPr id="0" name=""/>
        <dsp:cNvSpPr/>
      </dsp:nvSpPr>
      <dsp:spPr>
        <a:xfrm>
          <a:off x="5410196" y="1523996"/>
          <a:ext cx="2143334" cy="1209481"/>
        </a:xfrm>
        <a:prstGeom prst="ellipse">
          <a:avLst/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baseline="0" dirty="0" smtClean="0"/>
            <a:t>المضطربة</a:t>
          </a:r>
          <a:endParaRPr lang="ar-SA" sz="3500" kern="1200" dirty="0"/>
        </a:p>
      </dsp:txBody>
      <dsp:txXfrm>
        <a:off x="5724080" y="1701120"/>
        <a:ext cx="1515566" cy="855233"/>
      </dsp:txXfrm>
    </dsp:sp>
    <dsp:sp modelId="{40FB4C9F-8A42-4446-B88E-88C12A507CA6}">
      <dsp:nvSpPr>
        <dsp:cNvPr id="0" name=""/>
        <dsp:cNvSpPr/>
      </dsp:nvSpPr>
      <dsp:spPr>
        <a:xfrm>
          <a:off x="4306108" y="2905316"/>
          <a:ext cx="2143334" cy="1209481"/>
        </a:xfrm>
        <a:prstGeom prst="ellipse">
          <a:avLst/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baseline="0" dirty="0" smtClean="0"/>
            <a:t>الهائجة</a:t>
          </a:r>
          <a:endParaRPr lang="ar-SA" sz="3500" kern="1200" dirty="0"/>
        </a:p>
      </dsp:txBody>
      <dsp:txXfrm>
        <a:off x="4619992" y="3082440"/>
        <a:ext cx="1515566" cy="855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10/10/1442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3338" cy="9906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66"/>
                </a:solidFill>
              </a:rPr>
              <a:t>تطور الدراسات البيئية في مجال الإدارة</a:t>
            </a:r>
            <a:endParaRPr lang="ar-SA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371601"/>
            <a:ext cx="7772870" cy="4419600"/>
          </a:xfrm>
        </p:spPr>
        <p:txBody>
          <a:bodyPr/>
          <a:lstStyle/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dirty="0" smtClean="0"/>
              <a:t> </a:t>
            </a:r>
            <a:r>
              <a:rPr lang="ar-SA" sz="2400" b="1" dirty="0" err="1" smtClean="0"/>
              <a:t>كنفيشيوص</a:t>
            </a:r>
            <a:r>
              <a:rPr lang="ar-SA" sz="2400" b="1" dirty="0" smtClean="0"/>
              <a:t> حكيم الصين.</a:t>
            </a:r>
          </a:p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sz="2400" b="1" dirty="0" smtClean="0"/>
              <a:t> علماء الأحياء.</a:t>
            </a:r>
          </a:p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علماء علم الاجتماع.</a:t>
            </a:r>
          </a:p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جون جاوس </a:t>
            </a:r>
            <a:r>
              <a:rPr lang="en-US" sz="2400" b="1" dirty="0" smtClean="0"/>
              <a:t>1920</a:t>
            </a:r>
            <a:r>
              <a:rPr lang="ar-SA" sz="2400" b="1" dirty="0" smtClean="0"/>
              <a:t>.</a:t>
            </a:r>
          </a:p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sz="2400" b="1" dirty="0" smtClean="0"/>
              <a:t>تجارب </a:t>
            </a:r>
            <a:r>
              <a:rPr lang="ar-SA" sz="2400" b="1" dirty="0" err="1" smtClean="0"/>
              <a:t>الهاوثورن</a:t>
            </a:r>
            <a:r>
              <a:rPr lang="ar-SA" sz="2400" b="1" dirty="0" smtClean="0"/>
              <a:t>.</a:t>
            </a:r>
          </a:p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روبرت </a:t>
            </a:r>
            <a:r>
              <a:rPr lang="ar-SA" sz="2400" b="1" dirty="0" err="1" smtClean="0"/>
              <a:t>داهل</a:t>
            </a:r>
            <a:r>
              <a:rPr lang="ar-SA" sz="2400" b="1" dirty="0" smtClean="0"/>
              <a:t> </a:t>
            </a:r>
            <a:r>
              <a:rPr lang="en-US" sz="2400" b="1" dirty="0" smtClean="0"/>
              <a:t>1948</a:t>
            </a:r>
            <a:r>
              <a:rPr lang="ar-SA" sz="2400" b="1" dirty="0" smtClean="0"/>
              <a:t>.</a:t>
            </a:r>
          </a:p>
          <a:p>
            <a:pPr algn="r" rtl="1">
              <a:buClr>
                <a:srgbClr val="FF0066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فرد رجز </a:t>
            </a:r>
            <a:r>
              <a:rPr lang="en-US" sz="2400" b="1" dirty="0" smtClean="0"/>
              <a:t>1960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230437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السمات الإدارية للمجتمع </a:t>
            </a:r>
            <a:r>
              <a:rPr lang="ar-SA" b="1" dirty="0" err="1" smtClean="0">
                <a:solidFill>
                  <a:srgbClr val="00B050"/>
                </a:solidFill>
              </a:rPr>
              <a:t>الإنتقالي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524001"/>
            <a:ext cx="7772870" cy="4267200"/>
          </a:xfrm>
        </p:spPr>
        <p:txBody>
          <a:bodyPr/>
          <a:lstStyle/>
          <a:p>
            <a:pPr algn="r" rtl="1">
              <a:lnSpc>
                <a:spcPct val="20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dirty="0" smtClean="0"/>
              <a:t> </a:t>
            </a:r>
            <a:r>
              <a:rPr lang="ar-SA" sz="2400" b="1" dirty="0" smtClean="0"/>
              <a:t>التوزيع غير العادل للخدمات.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الفساد الإداري.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وجود مراكز القوى في العمل.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تغليب المصلحة الشخصية على المصلحة العامة.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السلوك غير الرسمي للموظفين.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294516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70C0"/>
                </a:solidFill>
              </a:rPr>
              <a:t>مكونات البيئة التنظيمية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371600"/>
            <a:ext cx="7848600" cy="441960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b="1" dirty="0" smtClean="0"/>
              <a:t>أولاً: المكونات الملموسة: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05857879"/>
              </p:ext>
            </p:extLst>
          </p:nvPr>
        </p:nvGraphicFramePr>
        <p:xfrm>
          <a:off x="533400" y="2057400"/>
          <a:ext cx="7848600" cy="4312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70C0"/>
                </a:solidFill>
              </a:rPr>
              <a:t>مكونات البيئة التنظيمية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371600"/>
            <a:ext cx="7848600" cy="441960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b="1" dirty="0" smtClean="0"/>
              <a:t>ثانياً: المكونات غير الملموسة: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Ø"/>
            </a:pPr>
            <a:r>
              <a:rPr lang="ar-SA" sz="3200" b="1" dirty="0" smtClean="0"/>
              <a:t> أسلوب القيادة.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سياسات المنظمة.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الجماعات غير الرسمية.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Ø"/>
            </a:pPr>
            <a:r>
              <a:rPr lang="ar-SA" sz="3200" b="1" dirty="0"/>
              <a:t> </a:t>
            </a:r>
            <a:r>
              <a:rPr lang="ar-SA" sz="3200" b="1" dirty="0" smtClean="0"/>
              <a:t>الأعراف والقيم التنظيمية السائد في المنظمة.</a:t>
            </a:r>
          </a:p>
          <a:p>
            <a:pPr marL="0" indent="0" algn="r" rtl="1">
              <a:buNone/>
            </a:pPr>
            <a:endParaRPr lang="ar-S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1891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C04BC"/>
                </a:solidFill>
              </a:rPr>
              <a:t>مكونات البيئة التنظيمية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sz="2400" b="1" dirty="0" smtClean="0"/>
              <a:t>البيئة الطبيعية</a:t>
            </a:r>
          </a:p>
          <a:p>
            <a:pPr marL="0" indent="0" algn="ctr" rtl="1">
              <a:buNone/>
            </a:pPr>
            <a:r>
              <a:rPr lang="ar-SA" sz="2400" b="1" dirty="0" smtClean="0"/>
              <a:t>البيئة </a:t>
            </a:r>
            <a:r>
              <a:rPr lang="ar-SA" sz="2400" b="1" dirty="0" err="1" smtClean="0"/>
              <a:t>الإجتماعية</a:t>
            </a:r>
            <a:endParaRPr lang="ar-SA" sz="2400" b="1" dirty="0" smtClean="0"/>
          </a:p>
          <a:p>
            <a:pPr marL="0" indent="0" algn="ctr" rtl="1">
              <a:buNone/>
            </a:pPr>
            <a:r>
              <a:rPr lang="ar-SA" sz="2400" b="1" dirty="0" smtClean="0"/>
              <a:t>البيئة الاقتصادية</a:t>
            </a:r>
          </a:p>
          <a:p>
            <a:pPr marL="0" indent="0" algn="ctr" rtl="1">
              <a:buNone/>
            </a:pPr>
            <a:r>
              <a:rPr lang="ar-SA" sz="2400" b="1" dirty="0" smtClean="0"/>
              <a:t>البيئة السياسية</a:t>
            </a:r>
          </a:p>
          <a:p>
            <a:pPr marL="0" indent="0" algn="ctr" rtl="1">
              <a:buNone/>
            </a:pPr>
            <a:r>
              <a:rPr lang="ar-SA" sz="2400" b="1" dirty="0" smtClean="0"/>
              <a:t>البيئة الإدارية</a:t>
            </a:r>
          </a:p>
          <a:p>
            <a:pPr marL="0" indent="0" algn="ctr" rtl="1">
              <a:buNone/>
            </a:pPr>
            <a:r>
              <a:rPr lang="ar-SA" sz="2400" b="1" dirty="0" smtClean="0"/>
              <a:t>المنظمة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أنواع البيئات التنظيمية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80092472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دور البيئة في تحديد السلوك التنظيمي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800" b="1" dirty="0" smtClean="0"/>
              <a:t> تؤثر البيئة الداخلية في عملية </a:t>
            </a:r>
            <a:r>
              <a:rPr lang="ar-SA" sz="2800" b="1" dirty="0" err="1" smtClean="0"/>
              <a:t>إتخاذ</a:t>
            </a:r>
            <a:r>
              <a:rPr lang="ar-SA" sz="2800" b="1" dirty="0" smtClean="0"/>
              <a:t> القرارات، الروح المعنوية، الإنتاج.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800" b="1" dirty="0"/>
              <a:t> </a:t>
            </a:r>
            <a:r>
              <a:rPr lang="ar-SA" sz="2800" b="1" dirty="0" smtClean="0"/>
              <a:t>تأثير البيئة التنظيمية الطاردة على </a:t>
            </a:r>
            <a:r>
              <a:rPr lang="ar-SA" sz="2800" b="1" dirty="0" err="1" smtClean="0"/>
              <a:t>إستمرارية</a:t>
            </a:r>
            <a:r>
              <a:rPr lang="ar-SA" sz="2800" b="1" dirty="0" smtClean="0"/>
              <a:t> المنظمة.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v"/>
            </a:pPr>
            <a:r>
              <a:rPr lang="ar-SA" sz="2800" b="1" dirty="0"/>
              <a:t> </a:t>
            </a:r>
            <a:r>
              <a:rPr lang="ar-SA" sz="2800" b="1" dirty="0" smtClean="0"/>
              <a:t>تأثير المعلومات المرتدة من البيئة الخارجية إيجابية/ سلبية.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70C0"/>
                </a:solidFill>
              </a:rPr>
              <a:t>دور الإدارة في خلق المناخ التنظيمي الملائم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Clr>
                <a:srgbClr val="0070C0"/>
              </a:buClr>
              <a:buFont typeface="Arial" pitchFamily="34" charset="0"/>
              <a:buChar char="₰"/>
            </a:pPr>
            <a:r>
              <a:rPr lang="ar-SA" sz="3200" b="1" dirty="0" smtClean="0"/>
              <a:t> تحسين وتطوير المناخ التنظيمي من خلال الهيكل التنظيمي، السياسات الداخلية للمنظمة، تدريب العاملين، الاتصالات، أساليب الرقابة.</a:t>
            </a:r>
          </a:p>
          <a:p>
            <a:pPr algn="just" rtl="1">
              <a:lnSpc>
                <a:spcPct val="150000"/>
              </a:lnSpc>
              <a:buClr>
                <a:srgbClr val="0070C0"/>
              </a:buClr>
              <a:buFont typeface="Arial" pitchFamily="34" charset="0"/>
              <a:buChar char="₰"/>
            </a:pPr>
            <a:r>
              <a:rPr lang="ar-SA" sz="3200" b="1" dirty="0" smtClean="0"/>
              <a:t> يحتاج المدير للمعرفة الفنية المتخصصة والمهارة السلوكية. 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B050"/>
                </a:solidFill>
              </a:rPr>
              <a:t>المحددات البيئية للسلوك التنظيمي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55293502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الصراع التنظيمي</a:t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organizational conflict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 lnSpcReduction="10000"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SA" sz="3200" b="1" dirty="0" smtClean="0"/>
              <a:t>الصراع أو الخلاف: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هو نمط من التفاعل الاجتماعي.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هو نمط من السلوك الإنساني.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هو حالة </a:t>
            </a:r>
            <a:r>
              <a:rPr lang="ar-SA" sz="3200" b="1" dirty="0" err="1" smtClean="0"/>
              <a:t>إنفعالية</a:t>
            </a:r>
            <a:r>
              <a:rPr lang="ar-SA" sz="3200" b="1" dirty="0" smtClean="0"/>
              <a:t>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BC04BC"/>
                </a:solidFill>
              </a:rPr>
              <a:t>الصراع أو الخلاف التنظيمي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572000"/>
          </a:xfrm>
        </p:spPr>
        <p:txBody>
          <a:bodyPr>
            <a:normAutofit fontScale="70000" lnSpcReduction="20000"/>
          </a:bodyPr>
          <a:lstStyle/>
          <a:p>
            <a:pPr marL="0" indent="0" algn="just" rtl="1">
              <a:lnSpc>
                <a:spcPct val="170000"/>
              </a:lnSpc>
              <a:buNone/>
            </a:pPr>
            <a:r>
              <a:rPr lang="ar-SA" sz="3200" b="1" dirty="0" smtClean="0"/>
              <a:t>هو نوع من الخلاف الذي ينشأ في داخل المنظمة الإدارية نتيجة للأسباب التالية:</a:t>
            </a:r>
          </a:p>
          <a:p>
            <a:pPr algn="r" rtl="1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عدم وضوح أهداف المنظمة.</a:t>
            </a:r>
          </a:p>
          <a:p>
            <a:pPr algn="r" rtl="1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اختلاف أهداف الأفراد.</a:t>
            </a:r>
          </a:p>
          <a:p>
            <a:pPr algn="r" rtl="1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الاختلاف حول سياسات وأساليب العمل.</a:t>
            </a:r>
          </a:p>
          <a:p>
            <a:pPr algn="r" rtl="1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اختلاف الاتجاهات وقيم الأفراد داخل العمل.</a:t>
            </a:r>
          </a:p>
          <a:p>
            <a:pPr algn="r" rtl="1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العلاقات الاعتيادية في العمل.</a:t>
            </a:r>
          </a:p>
          <a:p>
            <a:pPr algn="r" rtl="1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3200" b="1" dirty="0"/>
              <a:t> </a:t>
            </a:r>
            <a:r>
              <a:rPr lang="ar-SA" sz="3200" b="1" dirty="0" smtClean="0"/>
              <a:t>الصراع حول السلطة والنفوذ داخل المنظمة الإدارية.</a:t>
            </a:r>
          </a:p>
        </p:txBody>
      </p:sp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000" b="1" dirty="0" smtClean="0">
                <a:solidFill>
                  <a:srgbClr val="0070C0"/>
                </a:solidFill>
              </a:rPr>
              <a:t>أنواع الخلافات أو الصراعات في العمل</a:t>
            </a:r>
            <a:endParaRPr lang="ar-SA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6926654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مراحل الخلاف أو الصراع كما حددها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هاندي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وبوندي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72780967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C00000"/>
                </a:solidFill>
              </a:rPr>
              <a:t>طرق التعرف على الخلافات في العمل الإداري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11287917"/>
              </p:ext>
            </p:extLst>
          </p:nvPr>
        </p:nvGraphicFramePr>
        <p:xfrm>
          <a:off x="609600" y="1600200"/>
          <a:ext cx="78486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9144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00B050"/>
                </a:solidFill>
              </a:rPr>
              <a:t>طرق حل الخلافات في العمل الإداري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82664846"/>
              </p:ext>
            </p:extLst>
          </p:nvPr>
        </p:nvGraphicFramePr>
        <p:xfrm>
          <a:off x="609600" y="1600200"/>
          <a:ext cx="7848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البيئة التنظيمية</a:t>
            </a:r>
            <a:br>
              <a:rPr lang="ar-SA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the ecology of administration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191001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en-US" sz="3200" b="1" dirty="0" smtClean="0">
                <a:solidFill>
                  <a:srgbClr val="7030A0"/>
                </a:solidFill>
              </a:rPr>
              <a:t>Ecology</a:t>
            </a:r>
            <a:r>
              <a:rPr lang="ar-SA" sz="3200" b="1" dirty="0" smtClean="0">
                <a:solidFill>
                  <a:srgbClr val="7030A0"/>
                </a:solidFill>
              </a:rPr>
              <a:t> </a:t>
            </a:r>
            <a:r>
              <a:rPr lang="ar-SA" sz="3200" b="1" dirty="0" smtClean="0"/>
              <a:t>هي كلمة مكونة من مقطعين المقطع الأول هو </a:t>
            </a:r>
            <a:r>
              <a:rPr lang="en-US" sz="3200" b="1" dirty="0" smtClean="0">
                <a:solidFill>
                  <a:srgbClr val="7030A0"/>
                </a:solidFill>
              </a:rPr>
              <a:t>Eco</a:t>
            </a:r>
            <a:r>
              <a:rPr lang="ar-SA" sz="3200" b="1" dirty="0" smtClean="0">
                <a:solidFill>
                  <a:srgbClr val="7030A0"/>
                </a:solidFill>
              </a:rPr>
              <a:t> </a:t>
            </a:r>
            <a:r>
              <a:rPr lang="ar-SA" sz="3200" b="1" dirty="0" smtClean="0"/>
              <a:t>وهي مشتقة من الكلمة الإغريقية </a:t>
            </a:r>
            <a:r>
              <a:rPr lang="en-US" sz="3200" b="1" dirty="0" err="1" smtClean="0">
                <a:solidFill>
                  <a:srgbClr val="7030A0"/>
                </a:solidFill>
              </a:rPr>
              <a:t>ekos</a:t>
            </a:r>
            <a:r>
              <a:rPr lang="ar-SA" sz="3200" b="1" dirty="0" smtClean="0">
                <a:solidFill>
                  <a:srgbClr val="7030A0"/>
                </a:solidFill>
              </a:rPr>
              <a:t> </a:t>
            </a:r>
            <a:r>
              <a:rPr lang="ar-SA" sz="3200" b="1" dirty="0" smtClean="0"/>
              <a:t>وهي تعني ما يحيط بالشيء والمقطع الثاني هو كلمة </a:t>
            </a:r>
            <a:r>
              <a:rPr lang="en-US" sz="3200" b="1" dirty="0" smtClean="0">
                <a:solidFill>
                  <a:srgbClr val="7030A0"/>
                </a:solidFill>
              </a:rPr>
              <a:t>logy</a:t>
            </a:r>
            <a:r>
              <a:rPr lang="ar-SA" sz="3200" b="1" dirty="0" smtClean="0">
                <a:solidFill>
                  <a:srgbClr val="7030A0"/>
                </a:solidFill>
              </a:rPr>
              <a:t> </a:t>
            </a:r>
            <a:r>
              <a:rPr lang="ar-SA" sz="3200" b="1" dirty="0" smtClean="0"/>
              <a:t>وتعني علم أي ما يحيط بالأشياء أي البيئة المحيطة بالشيء.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381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591</TotalTime>
  <Words>445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Droplet</vt:lpstr>
      <vt:lpstr>Office Theme</vt:lpstr>
      <vt:lpstr>PowerPoint Presentation</vt:lpstr>
      <vt:lpstr>المحددات البيئية للسلوك التنظيمي</vt:lpstr>
      <vt:lpstr>الصراع التنظيمي organizational conflict</vt:lpstr>
      <vt:lpstr>الصراع أو الخلاف التنظيمي</vt:lpstr>
      <vt:lpstr>أنواع الخلافات أو الصراعات في العمل</vt:lpstr>
      <vt:lpstr>مراحل الخلاف أو الصراع كما حددها هاندي وبوندي</vt:lpstr>
      <vt:lpstr>طرق التعرف على الخلافات في العمل الإداري</vt:lpstr>
      <vt:lpstr>طرق حل الخلافات في العمل الإداري</vt:lpstr>
      <vt:lpstr>البيئة التنظيمية the ecology of administration</vt:lpstr>
      <vt:lpstr>تطور الدراسات البيئية في مجال الإدارة</vt:lpstr>
      <vt:lpstr>السمات الإدارية للمجتمع الإنتقالي</vt:lpstr>
      <vt:lpstr>مكونات البيئة التنظيمية</vt:lpstr>
      <vt:lpstr>مكونات البيئة التنظيمية</vt:lpstr>
      <vt:lpstr>مكونات البيئة التنظيمية</vt:lpstr>
      <vt:lpstr>أنواع البيئات التنظيمية</vt:lpstr>
      <vt:lpstr>دور البيئة في تحديد السلوك التنظيمي</vt:lpstr>
      <vt:lpstr>دور الإدارة في خلق المناخ التنظيمي الملائم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41</cp:revision>
  <dcterms:created xsi:type="dcterms:W3CDTF">2006-08-16T00:00:00Z</dcterms:created>
  <dcterms:modified xsi:type="dcterms:W3CDTF">2021-05-21T19:27:55Z</dcterms:modified>
</cp:coreProperties>
</file>