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996" r:id="rId2"/>
  </p:sldMasterIdLst>
  <p:notesMasterIdLst>
    <p:notesMasterId r:id="rId33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5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1C41"/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405A20-63EE-464F-8EE1-6A1B0C7474D3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890EBE07-86B3-467C-B726-CFEAE23E8C0C}">
      <dgm:prSet/>
      <dgm:spPr/>
      <dgm:t>
        <a:bodyPr/>
        <a:lstStyle/>
        <a:p>
          <a:pPr rtl="1"/>
          <a:r>
            <a:rPr lang="ar-SA" b="1" baseline="0" smtClean="0"/>
            <a:t>الأسرة</a:t>
          </a:r>
          <a:endParaRPr lang="ar-SA"/>
        </a:p>
      </dgm:t>
    </dgm:pt>
    <dgm:pt modelId="{E16DA91C-334B-4C0C-8DDE-B7181B5F9295}" type="parTrans" cxnId="{E8515C92-2D94-4B51-AF2F-5E531DF0A13F}">
      <dgm:prSet/>
      <dgm:spPr/>
      <dgm:t>
        <a:bodyPr/>
        <a:lstStyle/>
        <a:p>
          <a:pPr rtl="1"/>
          <a:endParaRPr lang="ar-SA"/>
        </a:p>
      </dgm:t>
    </dgm:pt>
    <dgm:pt modelId="{D94CF576-6B2E-4FCA-B272-F40FA860A4B6}" type="sibTrans" cxnId="{E8515C92-2D94-4B51-AF2F-5E531DF0A13F}">
      <dgm:prSet/>
      <dgm:spPr/>
      <dgm:t>
        <a:bodyPr/>
        <a:lstStyle/>
        <a:p>
          <a:pPr rtl="1"/>
          <a:endParaRPr lang="ar-SA"/>
        </a:p>
      </dgm:t>
    </dgm:pt>
    <dgm:pt modelId="{ED4FA3DB-C035-467B-86B2-BE500C7A0670}">
      <dgm:prSet/>
      <dgm:spPr/>
      <dgm:t>
        <a:bodyPr/>
        <a:lstStyle/>
        <a:p>
          <a:pPr rtl="1"/>
          <a:r>
            <a:rPr lang="ar-SA" b="1" baseline="0" smtClean="0"/>
            <a:t>الدين</a:t>
          </a:r>
          <a:endParaRPr lang="ar-SA"/>
        </a:p>
      </dgm:t>
    </dgm:pt>
    <dgm:pt modelId="{6A9248A0-A1F6-4510-A74B-29B02F121B4B}" type="parTrans" cxnId="{5038D57C-2FFF-494F-9CCC-A8E91FF0412F}">
      <dgm:prSet/>
      <dgm:spPr/>
      <dgm:t>
        <a:bodyPr/>
        <a:lstStyle/>
        <a:p>
          <a:pPr rtl="1"/>
          <a:endParaRPr lang="ar-SA"/>
        </a:p>
      </dgm:t>
    </dgm:pt>
    <dgm:pt modelId="{DCD9335B-A3CB-4B9E-BFB8-ED79ED8922D7}" type="sibTrans" cxnId="{5038D57C-2FFF-494F-9CCC-A8E91FF0412F}">
      <dgm:prSet/>
      <dgm:spPr/>
      <dgm:t>
        <a:bodyPr/>
        <a:lstStyle/>
        <a:p>
          <a:pPr rtl="1"/>
          <a:endParaRPr lang="ar-SA"/>
        </a:p>
      </dgm:t>
    </dgm:pt>
    <dgm:pt modelId="{6BE3AC0C-AAD1-4458-9957-78A74DB1A1AD}">
      <dgm:prSet/>
      <dgm:spPr/>
      <dgm:t>
        <a:bodyPr/>
        <a:lstStyle/>
        <a:p>
          <a:pPr rtl="1"/>
          <a:r>
            <a:rPr lang="ar-SA" b="1" baseline="0" smtClean="0"/>
            <a:t>الجماعات</a:t>
          </a:r>
          <a:endParaRPr lang="ar-SA"/>
        </a:p>
      </dgm:t>
    </dgm:pt>
    <dgm:pt modelId="{330CB465-97D1-404F-A0B1-9D2F72191F1D}" type="parTrans" cxnId="{A5396E6C-50D9-4457-8AFB-8502CF5C174E}">
      <dgm:prSet/>
      <dgm:spPr/>
      <dgm:t>
        <a:bodyPr/>
        <a:lstStyle/>
        <a:p>
          <a:pPr rtl="1"/>
          <a:endParaRPr lang="ar-SA"/>
        </a:p>
      </dgm:t>
    </dgm:pt>
    <dgm:pt modelId="{70329432-042E-4F02-B976-5E20362898AC}" type="sibTrans" cxnId="{A5396E6C-50D9-4457-8AFB-8502CF5C174E}">
      <dgm:prSet/>
      <dgm:spPr/>
      <dgm:t>
        <a:bodyPr/>
        <a:lstStyle/>
        <a:p>
          <a:pPr rtl="1"/>
          <a:endParaRPr lang="ar-SA"/>
        </a:p>
      </dgm:t>
    </dgm:pt>
    <dgm:pt modelId="{99A1AE24-6F18-4103-831A-731FFCA6C3C7}">
      <dgm:prSet/>
      <dgm:spPr/>
      <dgm:t>
        <a:bodyPr/>
        <a:lstStyle/>
        <a:p>
          <a:pPr rtl="1"/>
          <a:r>
            <a:rPr lang="ar-SA" b="1" baseline="0" smtClean="0"/>
            <a:t>التقاليد</a:t>
          </a:r>
          <a:endParaRPr lang="ar-SA"/>
        </a:p>
      </dgm:t>
    </dgm:pt>
    <dgm:pt modelId="{02206D74-02B6-401B-95B9-51430D7E0F7B}" type="parTrans" cxnId="{3E4B1D88-3332-4399-9495-CF5C6D457852}">
      <dgm:prSet/>
      <dgm:spPr/>
      <dgm:t>
        <a:bodyPr/>
        <a:lstStyle/>
        <a:p>
          <a:pPr rtl="1"/>
          <a:endParaRPr lang="ar-SA"/>
        </a:p>
      </dgm:t>
    </dgm:pt>
    <dgm:pt modelId="{829AB394-BAF9-4A53-8744-F45BBE1D8274}" type="sibTrans" cxnId="{3E4B1D88-3332-4399-9495-CF5C6D457852}">
      <dgm:prSet/>
      <dgm:spPr/>
      <dgm:t>
        <a:bodyPr/>
        <a:lstStyle/>
        <a:p>
          <a:pPr rtl="1"/>
          <a:endParaRPr lang="ar-SA"/>
        </a:p>
      </dgm:t>
    </dgm:pt>
    <dgm:pt modelId="{2AFA855F-2030-4090-AC45-8C4E0A3717EB}">
      <dgm:prSet/>
      <dgm:spPr/>
      <dgm:t>
        <a:bodyPr/>
        <a:lstStyle/>
        <a:p>
          <a:pPr rtl="1"/>
          <a:r>
            <a:rPr lang="ar-SA" b="1" baseline="0" smtClean="0"/>
            <a:t>القيم</a:t>
          </a:r>
          <a:endParaRPr lang="ar-SA"/>
        </a:p>
      </dgm:t>
    </dgm:pt>
    <dgm:pt modelId="{11E511BA-E9D1-4ADB-A990-A909F0F4B87F}" type="parTrans" cxnId="{8F065595-147C-480E-AB80-12F04A5D13BC}">
      <dgm:prSet/>
      <dgm:spPr/>
      <dgm:t>
        <a:bodyPr/>
        <a:lstStyle/>
        <a:p>
          <a:pPr rtl="1"/>
          <a:endParaRPr lang="ar-SA"/>
        </a:p>
      </dgm:t>
    </dgm:pt>
    <dgm:pt modelId="{631C8121-CB44-404C-AD87-DCBF088D7D6F}" type="sibTrans" cxnId="{8F065595-147C-480E-AB80-12F04A5D13BC}">
      <dgm:prSet/>
      <dgm:spPr/>
      <dgm:t>
        <a:bodyPr/>
        <a:lstStyle/>
        <a:p>
          <a:pPr rtl="1"/>
          <a:endParaRPr lang="ar-SA"/>
        </a:p>
      </dgm:t>
    </dgm:pt>
    <dgm:pt modelId="{A21EF05F-1C03-4FE4-8D50-9B65C038AE4F}">
      <dgm:prSet/>
      <dgm:spPr/>
      <dgm:t>
        <a:bodyPr/>
        <a:lstStyle/>
        <a:p>
          <a:pPr rtl="1"/>
          <a:r>
            <a:rPr lang="ar-SA" b="1" baseline="0" smtClean="0"/>
            <a:t>الأعراف</a:t>
          </a:r>
          <a:endParaRPr lang="ar-SA"/>
        </a:p>
      </dgm:t>
    </dgm:pt>
    <dgm:pt modelId="{5BA18BF2-473E-4C75-9590-DC9E4BFA8299}" type="parTrans" cxnId="{C5C6CD05-CFFE-49CE-B0D1-2AA994EAF1B3}">
      <dgm:prSet/>
      <dgm:spPr/>
      <dgm:t>
        <a:bodyPr/>
        <a:lstStyle/>
        <a:p>
          <a:pPr rtl="1"/>
          <a:endParaRPr lang="ar-SA"/>
        </a:p>
      </dgm:t>
    </dgm:pt>
    <dgm:pt modelId="{1CA7DDFC-1058-489B-B3BC-625D9745BAC7}" type="sibTrans" cxnId="{C5C6CD05-CFFE-49CE-B0D1-2AA994EAF1B3}">
      <dgm:prSet/>
      <dgm:spPr/>
      <dgm:t>
        <a:bodyPr/>
        <a:lstStyle/>
        <a:p>
          <a:pPr rtl="1"/>
          <a:endParaRPr lang="ar-SA"/>
        </a:p>
      </dgm:t>
    </dgm:pt>
    <dgm:pt modelId="{6D4A1304-7645-4C6F-A321-6FC8F2A60ECC}" type="pres">
      <dgm:prSet presAssocID="{D3405A20-63EE-464F-8EE1-6A1B0C7474D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92E98B0-CFA2-411D-BDB3-DFC100D8E17E}" type="pres">
      <dgm:prSet presAssocID="{890EBE07-86B3-467C-B726-CFEAE23E8C0C}" presName="circ1" presStyleLbl="vennNode1" presStyleIdx="0" presStyleCnt="6"/>
      <dgm:spPr/>
    </dgm:pt>
    <dgm:pt modelId="{47662A3E-692D-4CBC-9ACD-754024A523EA}" type="pres">
      <dgm:prSet presAssocID="{890EBE07-86B3-467C-B726-CFEAE23E8C0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6D6F68-46B6-4E2D-9CBC-44EE67C81913}" type="pres">
      <dgm:prSet presAssocID="{ED4FA3DB-C035-467B-86B2-BE500C7A0670}" presName="circ2" presStyleLbl="vennNode1" presStyleIdx="1" presStyleCnt="6"/>
      <dgm:spPr/>
    </dgm:pt>
    <dgm:pt modelId="{856BDD81-ABE2-45D4-BB08-F67DC2F06A0F}" type="pres">
      <dgm:prSet presAssocID="{ED4FA3DB-C035-467B-86B2-BE500C7A067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80359C-7004-4DEE-9A0C-7FF74EFD2A49}" type="pres">
      <dgm:prSet presAssocID="{6BE3AC0C-AAD1-4458-9957-78A74DB1A1AD}" presName="circ3" presStyleLbl="vennNode1" presStyleIdx="2" presStyleCnt="6"/>
      <dgm:spPr/>
    </dgm:pt>
    <dgm:pt modelId="{8826FCCB-7D9A-44C7-A881-428C61A3DDDE}" type="pres">
      <dgm:prSet presAssocID="{6BE3AC0C-AAD1-4458-9957-78A74DB1A1A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D63522-5693-4121-BCB1-2E6A7B69EBE9}" type="pres">
      <dgm:prSet presAssocID="{99A1AE24-6F18-4103-831A-731FFCA6C3C7}" presName="circ4" presStyleLbl="vennNode1" presStyleIdx="3" presStyleCnt="6"/>
      <dgm:spPr/>
    </dgm:pt>
    <dgm:pt modelId="{BC34C18F-64AD-40B1-9341-4D0EC3BF9188}" type="pres">
      <dgm:prSet presAssocID="{99A1AE24-6F18-4103-831A-731FFCA6C3C7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DAEACB-2089-41BD-88C4-4CFB3BF9DC80}" type="pres">
      <dgm:prSet presAssocID="{2AFA855F-2030-4090-AC45-8C4E0A3717EB}" presName="circ5" presStyleLbl="vennNode1" presStyleIdx="4" presStyleCnt="6"/>
      <dgm:spPr/>
    </dgm:pt>
    <dgm:pt modelId="{6CF42F34-841E-44B4-A6E7-6389478E6571}" type="pres">
      <dgm:prSet presAssocID="{2AFA855F-2030-4090-AC45-8C4E0A3717EB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10F591-7A60-4CE7-832F-BD352EB27BC1}" type="pres">
      <dgm:prSet presAssocID="{A21EF05F-1C03-4FE4-8D50-9B65C038AE4F}" presName="circ6" presStyleLbl="vennNode1" presStyleIdx="5" presStyleCnt="6"/>
      <dgm:spPr/>
    </dgm:pt>
    <dgm:pt modelId="{0DE7FE28-D5FD-47DD-93F5-EDDBA7F4C230}" type="pres">
      <dgm:prSet presAssocID="{A21EF05F-1C03-4FE4-8D50-9B65C038AE4F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70AE7B4-D877-4C02-9963-9B9E14566D5F}" type="presOf" srcId="{6BE3AC0C-AAD1-4458-9957-78A74DB1A1AD}" destId="{8826FCCB-7D9A-44C7-A881-428C61A3DDDE}" srcOrd="0" destOrd="0" presId="urn:microsoft.com/office/officeart/2005/8/layout/venn1"/>
    <dgm:cxn modelId="{8BF2CE3D-7E92-4786-AD0B-7B9281524547}" type="presOf" srcId="{99A1AE24-6F18-4103-831A-731FFCA6C3C7}" destId="{BC34C18F-64AD-40B1-9341-4D0EC3BF9188}" srcOrd="0" destOrd="0" presId="urn:microsoft.com/office/officeart/2005/8/layout/venn1"/>
    <dgm:cxn modelId="{C5C6CD05-CFFE-49CE-B0D1-2AA994EAF1B3}" srcId="{D3405A20-63EE-464F-8EE1-6A1B0C7474D3}" destId="{A21EF05F-1C03-4FE4-8D50-9B65C038AE4F}" srcOrd="5" destOrd="0" parTransId="{5BA18BF2-473E-4C75-9590-DC9E4BFA8299}" sibTransId="{1CA7DDFC-1058-489B-B3BC-625D9745BAC7}"/>
    <dgm:cxn modelId="{D3D12B84-B069-4AD3-AFE3-0DC86BB58538}" type="presOf" srcId="{D3405A20-63EE-464F-8EE1-6A1B0C7474D3}" destId="{6D4A1304-7645-4C6F-A321-6FC8F2A60ECC}" srcOrd="0" destOrd="0" presId="urn:microsoft.com/office/officeart/2005/8/layout/venn1"/>
    <dgm:cxn modelId="{5038D57C-2FFF-494F-9CCC-A8E91FF0412F}" srcId="{D3405A20-63EE-464F-8EE1-6A1B0C7474D3}" destId="{ED4FA3DB-C035-467B-86B2-BE500C7A0670}" srcOrd="1" destOrd="0" parTransId="{6A9248A0-A1F6-4510-A74B-29B02F121B4B}" sibTransId="{DCD9335B-A3CB-4B9E-BFB8-ED79ED8922D7}"/>
    <dgm:cxn modelId="{3E4B1D88-3332-4399-9495-CF5C6D457852}" srcId="{D3405A20-63EE-464F-8EE1-6A1B0C7474D3}" destId="{99A1AE24-6F18-4103-831A-731FFCA6C3C7}" srcOrd="3" destOrd="0" parTransId="{02206D74-02B6-401B-95B9-51430D7E0F7B}" sibTransId="{829AB394-BAF9-4A53-8744-F45BBE1D8274}"/>
    <dgm:cxn modelId="{8F065595-147C-480E-AB80-12F04A5D13BC}" srcId="{D3405A20-63EE-464F-8EE1-6A1B0C7474D3}" destId="{2AFA855F-2030-4090-AC45-8C4E0A3717EB}" srcOrd="4" destOrd="0" parTransId="{11E511BA-E9D1-4ADB-A990-A909F0F4B87F}" sibTransId="{631C8121-CB44-404C-AD87-DCBF088D7D6F}"/>
    <dgm:cxn modelId="{4C661EAD-7622-4B78-951E-345769FDF6A2}" type="presOf" srcId="{890EBE07-86B3-467C-B726-CFEAE23E8C0C}" destId="{47662A3E-692D-4CBC-9ACD-754024A523EA}" srcOrd="0" destOrd="0" presId="urn:microsoft.com/office/officeart/2005/8/layout/venn1"/>
    <dgm:cxn modelId="{A09F5CDB-CFC7-49B4-B6ED-E67F9296A8D1}" type="presOf" srcId="{2AFA855F-2030-4090-AC45-8C4E0A3717EB}" destId="{6CF42F34-841E-44B4-A6E7-6389478E6571}" srcOrd="0" destOrd="0" presId="urn:microsoft.com/office/officeart/2005/8/layout/venn1"/>
    <dgm:cxn modelId="{712AFF40-7158-4CC1-9D84-038E1A9A8421}" type="presOf" srcId="{ED4FA3DB-C035-467B-86B2-BE500C7A0670}" destId="{856BDD81-ABE2-45D4-BB08-F67DC2F06A0F}" srcOrd="0" destOrd="0" presId="urn:microsoft.com/office/officeart/2005/8/layout/venn1"/>
    <dgm:cxn modelId="{E8515C92-2D94-4B51-AF2F-5E531DF0A13F}" srcId="{D3405A20-63EE-464F-8EE1-6A1B0C7474D3}" destId="{890EBE07-86B3-467C-B726-CFEAE23E8C0C}" srcOrd="0" destOrd="0" parTransId="{E16DA91C-334B-4C0C-8DDE-B7181B5F9295}" sibTransId="{D94CF576-6B2E-4FCA-B272-F40FA860A4B6}"/>
    <dgm:cxn modelId="{C5CC079F-E134-4A38-A650-A944C20DBD80}" type="presOf" srcId="{A21EF05F-1C03-4FE4-8D50-9B65C038AE4F}" destId="{0DE7FE28-D5FD-47DD-93F5-EDDBA7F4C230}" srcOrd="0" destOrd="0" presId="urn:microsoft.com/office/officeart/2005/8/layout/venn1"/>
    <dgm:cxn modelId="{A5396E6C-50D9-4457-8AFB-8502CF5C174E}" srcId="{D3405A20-63EE-464F-8EE1-6A1B0C7474D3}" destId="{6BE3AC0C-AAD1-4458-9957-78A74DB1A1AD}" srcOrd="2" destOrd="0" parTransId="{330CB465-97D1-404F-A0B1-9D2F72191F1D}" sibTransId="{70329432-042E-4F02-B976-5E20362898AC}"/>
    <dgm:cxn modelId="{26C76805-B6FF-432A-9D27-8C49D525D282}" type="presParOf" srcId="{6D4A1304-7645-4C6F-A321-6FC8F2A60ECC}" destId="{192E98B0-CFA2-411D-BDB3-DFC100D8E17E}" srcOrd="0" destOrd="0" presId="urn:microsoft.com/office/officeart/2005/8/layout/venn1"/>
    <dgm:cxn modelId="{4D409264-FA88-454D-A3F9-8AA4465901B9}" type="presParOf" srcId="{6D4A1304-7645-4C6F-A321-6FC8F2A60ECC}" destId="{47662A3E-692D-4CBC-9ACD-754024A523EA}" srcOrd="1" destOrd="0" presId="urn:microsoft.com/office/officeart/2005/8/layout/venn1"/>
    <dgm:cxn modelId="{919DE6D4-878D-4E0D-96CE-C719AA5E0837}" type="presParOf" srcId="{6D4A1304-7645-4C6F-A321-6FC8F2A60ECC}" destId="{B66D6F68-46B6-4E2D-9CBC-44EE67C81913}" srcOrd="2" destOrd="0" presId="urn:microsoft.com/office/officeart/2005/8/layout/venn1"/>
    <dgm:cxn modelId="{6C0F4722-1B0D-4B71-B076-43D363248B4A}" type="presParOf" srcId="{6D4A1304-7645-4C6F-A321-6FC8F2A60ECC}" destId="{856BDD81-ABE2-45D4-BB08-F67DC2F06A0F}" srcOrd="3" destOrd="0" presId="urn:microsoft.com/office/officeart/2005/8/layout/venn1"/>
    <dgm:cxn modelId="{DE5FDA44-0240-4A55-8719-D40670B1BACF}" type="presParOf" srcId="{6D4A1304-7645-4C6F-A321-6FC8F2A60ECC}" destId="{2180359C-7004-4DEE-9A0C-7FF74EFD2A49}" srcOrd="4" destOrd="0" presId="urn:microsoft.com/office/officeart/2005/8/layout/venn1"/>
    <dgm:cxn modelId="{0DF159EF-FDF5-4909-8FA4-DFBDC0E91682}" type="presParOf" srcId="{6D4A1304-7645-4C6F-A321-6FC8F2A60ECC}" destId="{8826FCCB-7D9A-44C7-A881-428C61A3DDDE}" srcOrd="5" destOrd="0" presId="urn:microsoft.com/office/officeart/2005/8/layout/venn1"/>
    <dgm:cxn modelId="{790CA7D2-57CA-480A-9CE3-19865289341A}" type="presParOf" srcId="{6D4A1304-7645-4C6F-A321-6FC8F2A60ECC}" destId="{47D63522-5693-4121-BCB1-2E6A7B69EBE9}" srcOrd="6" destOrd="0" presId="urn:microsoft.com/office/officeart/2005/8/layout/venn1"/>
    <dgm:cxn modelId="{A8107EF8-FC0B-42A5-A913-F1DAF8C9F16F}" type="presParOf" srcId="{6D4A1304-7645-4C6F-A321-6FC8F2A60ECC}" destId="{BC34C18F-64AD-40B1-9341-4D0EC3BF9188}" srcOrd="7" destOrd="0" presId="urn:microsoft.com/office/officeart/2005/8/layout/venn1"/>
    <dgm:cxn modelId="{526EE1AF-8362-4657-ABE3-8284B833F701}" type="presParOf" srcId="{6D4A1304-7645-4C6F-A321-6FC8F2A60ECC}" destId="{7EDAEACB-2089-41BD-88C4-4CFB3BF9DC80}" srcOrd="8" destOrd="0" presId="urn:microsoft.com/office/officeart/2005/8/layout/venn1"/>
    <dgm:cxn modelId="{D8293C68-F74C-41B0-88C4-B9AA1F46C0A1}" type="presParOf" srcId="{6D4A1304-7645-4C6F-A321-6FC8F2A60ECC}" destId="{6CF42F34-841E-44B4-A6E7-6389478E6571}" srcOrd="9" destOrd="0" presId="urn:microsoft.com/office/officeart/2005/8/layout/venn1"/>
    <dgm:cxn modelId="{62BC9EAB-1322-4027-A858-6F44DD56C2B2}" type="presParOf" srcId="{6D4A1304-7645-4C6F-A321-6FC8F2A60ECC}" destId="{C210F591-7A60-4CE7-832F-BD352EB27BC1}" srcOrd="10" destOrd="0" presId="urn:microsoft.com/office/officeart/2005/8/layout/venn1"/>
    <dgm:cxn modelId="{36680F0A-4EDF-4EBF-B04B-6D35D37FDC0A}" type="presParOf" srcId="{6D4A1304-7645-4C6F-A321-6FC8F2A60ECC}" destId="{0DE7FE28-D5FD-47DD-93F5-EDDBA7F4C230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4B00D6-D0C9-4AE1-A603-1DE2E0E399E0}" type="doc">
      <dgm:prSet loTypeId="urn:microsoft.com/office/officeart/2005/8/layout/process5" loCatId="process" qsTypeId="urn:microsoft.com/office/officeart/2005/8/quickstyle/3d2" qsCatId="3D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A74EBB5C-28AE-451F-A3BF-221F2E4E06B2}">
      <dgm:prSet/>
      <dgm:spPr/>
      <dgm:t>
        <a:bodyPr/>
        <a:lstStyle/>
        <a:p>
          <a:pPr rtl="1"/>
          <a:r>
            <a:rPr lang="ar-SA" baseline="0" smtClean="0"/>
            <a:t>الإكتساب</a:t>
          </a:r>
          <a:endParaRPr lang="ar-SA"/>
        </a:p>
      </dgm:t>
    </dgm:pt>
    <dgm:pt modelId="{D0C9ABCF-27D5-4B93-9728-A0E1133D0639}" type="parTrans" cxnId="{C75FCE49-FA9B-4138-AC21-4925D3CA99C7}">
      <dgm:prSet/>
      <dgm:spPr/>
      <dgm:t>
        <a:bodyPr/>
        <a:lstStyle/>
        <a:p>
          <a:pPr rtl="1"/>
          <a:endParaRPr lang="ar-SA"/>
        </a:p>
      </dgm:t>
    </dgm:pt>
    <dgm:pt modelId="{0C878DD8-B54F-49D3-80E6-BF3CAAA00AD9}" type="sibTrans" cxnId="{C75FCE49-FA9B-4138-AC21-4925D3CA99C7}">
      <dgm:prSet/>
      <dgm:spPr/>
      <dgm:t>
        <a:bodyPr/>
        <a:lstStyle/>
        <a:p>
          <a:pPr rtl="1"/>
          <a:endParaRPr lang="ar-SA"/>
        </a:p>
      </dgm:t>
    </dgm:pt>
    <dgm:pt modelId="{DF1B8B80-5EB0-4BA3-80D0-70EF0AE7A4FD}">
      <dgm:prSet/>
      <dgm:spPr/>
      <dgm:t>
        <a:bodyPr/>
        <a:lstStyle/>
        <a:p>
          <a:pPr rtl="1"/>
          <a:r>
            <a:rPr lang="ar-SA" baseline="0" smtClean="0"/>
            <a:t>التغير</a:t>
          </a:r>
          <a:endParaRPr lang="ar-SA"/>
        </a:p>
      </dgm:t>
    </dgm:pt>
    <dgm:pt modelId="{E4FA9AB5-5A26-4BF1-BC65-0E05802E923E}" type="parTrans" cxnId="{AFAB73F9-E239-49E8-A0C6-F3B1BD430F59}">
      <dgm:prSet/>
      <dgm:spPr/>
      <dgm:t>
        <a:bodyPr/>
        <a:lstStyle/>
        <a:p>
          <a:pPr rtl="1"/>
          <a:endParaRPr lang="ar-SA"/>
        </a:p>
      </dgm:t>
    </dgm:pt>
    <dgm:pt modelId="{D9734B4E-D356-4C76-B101-3251C3E6FD78}" type="sibTrans" cxnId="{AFAB73F9-E239-49E8-A0C6-F3B1BD430F59}">
      <dgm:prSet/>
      <dgm:spPr/>
      <dgm:t>
        <a:bodyPr/>
        <a:lstStyle/>
        <a:p>
          <a:pPr rtl="1"/>
          <a:endParaRPr lang="ar-SA"/>
        </a:p>
      </dgm:t>
    </dgm:pt>
    <dgm:pt modelId="{868F9F47-3BA8-4BAB-9DAB-37F46CFE9E20}">
      <dgm:prSet/>
      <dgm:spPr/>
      <dgm:t>
        <a:bodyPr/>
        <a:lstStyle/>
        <a:p>
          <a:pPr rtl="1"/>
          <a:r>
            <a:rPr lang="ar-SA" baseline="0" smtClean="0"/>
            <a:t>الاختلاف</a:t>
          </a:r>
          <a:endParaRPr lang="ar-SA"/>
        </a:p>
      </dgm:t>
    </dgm:pt>
    <dgm:pt modelId="{B3E9E0C4-041F-4A52-B24C-0D640F64DC73}" type="parTrans" cxnId="{AC10590E-80E3-4217-AD8F-6894C26FC30B}">
      <dgm:prSet/>
      <dgm:spPr/>
      <dgm:t>
        <a:bodyPr/>
        <a:lstStyle/>
        <a:p>
          <a:pPr rtl="1"/>
          <a:endParaRPr lang="ar-SA"/>
        </a:p>
      </dgm:t>
    </dgm:pt>
    <dgm:pt modelId="{FBCAAFEC-09FA-4318-A419-615549C7B92A}" type="sibTrans" cxnId="{AC10590E-80E3-4217-AD8F-6894C26FC30B}">
      <dgm:prSet/>
      <dgm:spPr/>
      <dgm:t>
        <a:bodyPr/>
        <a:lstStyle/>
        <a:p>
          <a:pPr rtl="1"/>
          <a:endParaRPr lang="ar-SA"/>
        </a:p>
      </dgm:t>
    </dgm:pt>
    <dgm:pt modelId="{763B09FC-159E-47A1-9513-66177CAB700E}">
      <dgm:prSet/>
      <dgm:spPr/>
      <dgm:t>
        <a:bodyPr/>
        <a:lstStyle/>
        <a:p>
          <a:pPr rtl="1"/>
          <a:r>
            <a:rPr lang="ar-SA" baseline="0" smtClean="0"/>
            <a:t>الأثر</a:t>
          </a:r>
          <a:endParaRPr lang="ar-SA"/>
        </a:p>
      </dgm:t>
    </dgm:pt>
    <dgm:pt modelId="{431416DA-6F72-4A4F-BA46-D30E2FC41297}" type="parTrans" cxnId="{E0B5986B-DE10-4EFB-9623-4F97AA1CEB93}">
      <dgm:prSet/>
      <dgm:spPr/>
      <dgm:t>
        <a:bodyPr/>
        <a:lstStyle/>
        <a:p>
          <a:pPr rtl="1"/>
          <a:endParaRPr lang="ar-SA"/>
        </a:p>
      </dgm:t>
    </dgm:pt>
    <dgm:pt modelId="{19DE8DA4-136E-4D58-B024-9B7C6B1C88AE}" type="sibTrans" cxnId="{E0B5986B-DE10-4EFB-9623-4F97AA1CEB93}">
      <dgm:prSet/>
      <dgm:spPr/>
      <dgm:t>
        <a:bodyPr/>
        <a:lstStyle/>
        <a:p>
          <a:pPr rtl="1"/>
          <a:endParaRPr lang="ar-SA"/>
        </a:p>
      </dgm:t>
    </dgm:pt>
    <dgm:pt modelId="{03FD015F-B346-449E-B0B4-1D36D882969F}">
      <dgm:prSet/>
      <dgm:spPr/>
      <dgm:t>
        <a:bodyPr/>
        <a:lstStyle/>
        <a:p>
          <a:pPr rtl="1"/>
          <a:r>
            <a:rPr lang="ar-SA" baseline="0" smtClean="0"/>
            <a:t>الإنتقال</a:t>
          </a:r>
          <a:endParaRPr lang="ar-SA"/>
        </a:p>
      </dgm:t>
    </dgm:pt>
    <dgm:pt modelId="{44F5E3CC-D843-4605-BF26-6BFCB37D76EE}" type="parTrans" cxnId="{941C6F91-C025-47E3-8FC0-2CBDBBEBF942}">
      <dgm:prSet/>
      <dgm:spPr/>
      <dgm:t>
        <a:bodyPr/>
        <a:lstStyle/>
        <a:p>
          <a:pPr rtl="1"/>
          <a:endParaRPr lang="ar-SA"/>
        </a:p>
      </dgm:t>
    </dgm:pt>
    <dgm:pt modelId="{81BB4ED8-6AC8-47B0-85A1-ACD0AD7383B2}" type="sibTrans" cxnId="{941C6F91-C025-47E3-8FC0-2CBDBBEBF942}">
      <dgm:prSet/>
      <dgm:spPr/>
      <dgm:t>
        <a:bodyPr/>
        <a:lstStyle/>
        <a:p>
          <a:pPr rtl="1"/>
          <a:endParaRPr lang="ar-SA"/>
        </a:p>
      </dgm:t>
    </dgm:pt>
    <dgm:pt modelId="{3247058F-424E-4039-89FF-9D7FC776AD8F}">
      <dgm:prSet/>
      <dgm:spPr/>
      <dgm:t>
        <a:bodyPr/>
        <a:lstStyle/>
        <a:p>
          <a:pPr rtl="1"/>
          <a:r>
            <a:rPr lang="ar-SA" baseline="0" smtClean="0"/>
            <a:t>الرواسب</a:t>
          </a:r>
          <a:endParaRPr lang="ar-SA"/>
        </a:p>
      </dgm:t>
    </dgm:pt>
    <dgm:pt modelId="{8FB67B3F-65F2-49A7-B572-92CB41436E38}" type="parTrans" cxnId="{71CCE7DD-71BC-451E-A910-75DBAC1821B1}">
      <dgm:prSet/>
      <dgm:spPr/>
      <dgm:t>
        <a:bodyPr/>
        <a:lstStyle/>
        <a:p>
          <a:pPr rtl="1"/>
          <a:endParaRPr lang="ar-SA"/>
        </a:p>
      </dgm:t>
    </dgm:pt>
    <dgm:pt modelId="{4D1AC536-691C-49E2-AEE5-A39D5880A87E}" type="sibTrans" cxnId="{71CCE7DD-71BC-451E-A910-75DBAC1821B1}">
      <dgm:prSet/>
      <dgm:spPr/>
      <dgm:t>
        <a:bodyPr/>
        <a:lstStyle/>
        <a:p>
          <a:pPr rtl="1"/>
          <a:endParaRPr lang="ar-SA"/>
        </a:p>
      </dgm:t>
    </dgm:pt>
    <dgm:pt modelId="{4E2C3512-A2E9-4BAC-B8AD-BC9F69F51AD2}">
      <dgm:prSet/>
      <dgm:spPr/>
      <dgm:t>
        <a:bodyPr/>
        <a:lstStyle/>
        <a:p>
          <a:pPr rtl="1"/>
          <a:r>
            <a:rPr lang="ar-SA" baseline="0" smtClean="0"/>
            <a:t>التوازن أو الاختلال</a:t>
          </a:r>
          <a:endParaRPr lang="ar-SA"/>
        </a:p>
      </dgm:t>
    </dgm:pt>
    <dgm:pt modelId="{72C9787F-A09F-40AA-B630-5116971DD35C}" type="parTrans" cxnId="{023684A4-1F07-4D96-8B92-4B742E8B2339}">
      <dgm:prSet/>
      <dgm:spPr/>
      <dgm:t>
        <a:bodyPr/>
        <a:lstStyle/>
        <a:p>
          <a:pPr rtl="1"/>
          <a:endParaRPr lang="ar-SA"/>
        </a:p>
      </dgm:t>
    </dgm:pt>
    <dgm:pt modelId="{11858C06-2F21-494C-92C5-64EC2D55EAE6}" type="sibTrans" cxnId="{023684A4-1F07-4D96-8B92-4B742E8B2339}">
      <dgm:prSet/>
      <dgm:spPr/>
      <dgm:t>
        <a:bodyPr/>
        <a:lstStyle/>
        <a:p>
          <a:pPr rtl="1"/>
          <a:endParaRPr lang="ar-SA"/>
        </a:p>
      </dgm:t>
    </dgm:pt>
    <dgm:pt modelId="{C34C11F2-3FA8-4159-83B0-F012678C55A4}">
      <dgm:prSet/>
      <dgm:spPr/>
      <dgm:t>
        <a:bodyPr/>
        <a:lstStyle/>
        <a:p>
          <a:pPr rtl="1"/>
          <a:r>
            <a:rPr lang="ar-SA" baseline="0" smtClean="0"/>
            <a:t>المركبات الثقافية</a:t>
          </a:r>
          <a:endParaRPr lang="ar-SA"/>
        </a:p>
      </dgm:t>
    </dgm:pt>
    <dgm:pt modelId="{3E97F366-1A55-48D9-99F6-B65F25669B08}" type="parTrans" cxnId="{6BEDA98B-194C-4EAB-ACE1-DAE8539EDA13}">
      <dgm:prSet/>
      <dgm:spPr/>
      <dgm:t>
        <a:bodyPr/>
        <a:lstStyle/>
        <a:p>
          <a:pPr rtl="1"/>
          <a:endParaRPr lang="ar-SA"/>
        </a:p>
      </dgm:t>
    </dgm:pt>
    <dgm:pt modelId="{9E110E5D-D7DF-4C81-BD8D-B3E39DA7E331}" type="sibTrans" cxnId="{6BEDA98B-194C-4EAB-ACE1-DAE8539EDA13}">
      <dgm:prSet/>
      <dgm:spPr/>
      <dgm:t>
        <a:bodyPr/>
        <a:lstStyle/>
        <a:p>
          <a:pPr rtl="1"/>
          <a:endParaRPr lang="ar-SA"/>
        </a:p>
      </dgm:t>
    </dgm:pt>
    <dgm:pt modelId="{B814D157-CC57-46B3-8097-209F215536D3}">
      <dgm:prSet/>
      <dgm:spPr/>
      <dgm:t>
        <a:bodyPr/>
        <a:lstStyle/>
        <a:p>
          <a:pPr rtl="1"/>
          <a:r>
            <a:rPr lang="ar-SA" baseline="0" smtClean="0"/>
            <a:t>الصراع الثقافي</a:t>
          </a:r>
          <a:endParaRPr lang="ar-SA"/>
        </a:p>
      </dgm:t>
    </dgm:pt>
    <dgm:pt modelId="{12636F53-5D0D-4385-BC7C-3F657F28DCAC}" type="parTrans" cxnId="{EBF8733E-1DE2-4E88-B33C-232214151638}">
      <dgm:prSet/>
      <dgm:spPr/>
      <dgm:t>
        <a:bodyPr/>
        <a:lstStyle/>
        <a:p>
          <a:pPr rtl="1"/>
          <a:endParaRPr lang="ar-SA"/>
        </a:p>
      </dgm:t>
    </dgm:pt>
    <dgm:pt modelId="{5A568780-D205-4E7B-981B-02FC5075F254}" type="sibTrans" cxnId="{EBF8733E-1DE2-4E88-B33C-232214151638}">
      <dgm:prSet/>
      <dgm:spPr/>
      <dgm:t>
        <a:bodyPr/>
        <a:lstStyle/>
        <a:p>
          <a:pPr rtl="1"/>
          <a:endParaRPr lang="ar-SA"/>
        </a:p>
      </dgm:t>
    </dgm:pt>
    <dgm:pt modelId="{B2343B56-2045-40D9-A120-FA2F89A5AB8D}">
      <dgm:prSet/>
      <dgm:spPr/>
      <dgm:t>
        <a:bodyPr/>
        <a:lstStyle/>
        <a:p>
          <a:pPr rtl="1"/>
          <a:r>
            <a:rPr lang="ar-SA" baseline="0" smtClean="0"/>
            <a:t>المطلقات الثقافية</a:t>
          </a:r>
          <a:endParaRPr lang="ar-SA"/>
        </a:p>
      </dgm:t>
    </dgm:pt>
    <dgm:pt modelId="{1B6863B5-C16F-4018-A3BC-52B7F67B8B8E}" type="parTrans" cxnId="{3F4981FD-3D84-4489-BB1D-5760D21F0749}">
      <dgm:prSet/>
      <dgm:spPr/>
      <dgm:t>
        <a:bodyPr/>
        <a:lstStyle/>
        <a:p>
          <a:pPr rtl="1"/>
          <a:endParaRPr lang="ar-SA"/>
        </a:p>
      </dgm:t>
    </dgm:pt>
    <dgm:pt modelId="{5AC5B7C1-EE05-439A-A878-1DD3B269104E}" type="sibTrans" cxnId="{3F4981FD-3D84-4489-BB1D-5760D21F0749}">
      <dgm:prSet/>
      <dgm:spPr/>
      <dgm:t>
        <a:bodyPr/>
        <a:lstStyle/>
        <a:p>
          <a:pPr rtl="1"/>
          <a:endParaRPr lang="ar-SA"/>
        </a:p>
      </dgm:t>
    </dgm:pt>
    <dgm:pt modelId="{48721EF1-19AD-4B34-9B9D-EFAC51F7F6CC}" type="pres">
      <dgm:prSet presAssocID="{F94B00D6-D0C9-4AE1-A603-1DE2E0E399E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8EDF94D-B577-4AB7-9378-3FF4B32BB221}" type="pres">
      <dgm:prSet presAssocID="{A74EBB5C-28AE-451F-A3BF-221F2E4E06B2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5E76E01-FDF0-492E-9E10-886E96927D8A}" type="pres">
      <dgm:prSet presAssocID="{0C878DD8-B54F-49D3-80E6-BF3CAAA00AD9}" presName="sibTrans" presStyleLbl="sibTrans2D1" presStyleIdx="0" presStyleCnt="9"/>
      <dgm:spPr/>
      <dgm:t>
        <a:bodyPr/>
        <a:lstStyle/>
        <a:p>
          <a:pPr rtl="1"/>
          <a:endParaRPr lang="ar-SA"/>
        </a:p>
      </dgm:t>
    </dgm:pt>
    <dgm:pt modelId="{816C469B-36D7-49C3-8A4E-C9B13954AFFD}" type="pres">
      <dgm:prSet presAssocID="{0C878DD8-B54F-49D3-80E6-BF3CAAA00AD9}" presName="connectorText" presStyleLbl="sibTrans2D1" presStyleIdx="0" presStyleCnt="9"/>
      <dgm:spPr/>
      <dgm:t>
        <a:bodyPr/>
        <a:lstStyle/>
        <a:p>
          <a:pPr rtl="1"/>
          <a:endParaRPr lang="ar-SA"/>
        </a:p>
      </dgm:t>
    </dgm:pt>
    <dgm:pt modelId="{7E70433F-EF99-4650-AB92-D9A6C91754CA}" type="pres">
      <dgm:prSet presAssocID="{DF1B8B80-5EB0-4BA3-80D0-70EF0AE7A4FD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E84BA4-4B6D-48F6-8CEF-3EB404D31988}" type="pres">
      <dgm:prSet presAssocID="{D9734B4E-D356-4C76-B101-3251C3E6FD78}" presName="sibTrans" presStyleLbl="sibTrans2D1" presStyleIdx="1" presStyleCnt="9"/>
      <dgm:spPr/>
      <dgm:t>
        <a:bodyPr/>
        <a:lstStyle/>
        <a:p>
          <a:pPr rtl="1"/>
          <a:endParaRPr lang="ar-SA"/>
        </a:p>
      </dgm:t>
    </dgm:pt>
    <dgm:pt modelId="{806E701B-4BF7-40D8-B6BE-858FBE44343F}" type="pres">
      <dgm:prSet presAssocID="{D9734B4E-D356-4C76-B101-3251C3E6FD78}" presName="connectorText" presStyleLbl="sibTrans2D1" presStyleIdx="1" presStyleCnt="9"/>
      <dgm:spPr/>
      <dgm:t>
        <a:bodyPr/>
        <a:lstStyle/>
        <a:p>
          <a:pPr rtl="1"/>
          <a:endParaRPr lang="ar-SA"/>
        </a:p>
      </dgm:t>
    </dgm:pt>
    <dgm:pt modelId="{3F49CA2B-7464-4D33-A9EB-3D525BACAD0E}" type="pres">
      <dgm:prSet presAssocID="{868F9F47-3BA8-4BAB-9DAB-37F46CFE9E20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C93398-7DB3-4237-B39C-F68A607BC01B}" type="pres">
      <dgm:prSet presAssocID="{FBCAAFEC-09FA-4318-A419-615549C7B92A}" presName="sibTrans" presStyleLbl="sibTrans2D1" presStyleIdx="2" presStyleCnt="9"/>
      <dgm:spPr/>
      <dgm:t>
        <a:bodyPr/>
        <a:lstStyle/>
        <a:p>
          <a:pPr rtl="1"/>
          <a:endParaRPr lang="ar-SA"/>
        </a:p>
      </dgm:t>
    </dgm:pt>
    <dgm:pt modelId="{2034A089-2908-4058-B61A-D8427BF870A6}" type="pres">
      <dgm:prSet presAssocID="{FBCAAFEC-09FA-4318-A419-615549C7B92A}" presName="connectorText" presStyleLbl="sibTrans2D1" presStyleIdx="2" presStyleCnt="9"/>
      <dgm:spPr/>
      <dgm:t>
        <a:bodyPr/>
        <a:lstStyle/>
        <a:p>
          <a:pPr rtl="1"/>
          <a:endParaRPr lang="ar-SA"/>
        </a:p>
      </dgm:t>
    </dgm:pt>
    <dgm:pt modelId="{AF06FB91-5506-4969-90CB-077478F9FFD0}" type="pres">
      <dgm:prSet presAssocID="{763B09FC-159E-47A1-9513-66177CAB700E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094FF9-B51E-4500-A85D-E16DD08A59B7}" type="pres">
      <dgm:prSet presAssocID="{19DE8DA4-136E-4D58-B024-9B7C6B1C88AE}" presName="sibTrans" presStyleLbl="sibTrans2D1" presStyleIdx="3" presStyleCnt="9"/>
      <dgm:spPr/>
      <dgm:t>
        <a:bodyPr/>
        <a:lstStyle/>
        <a:p>
          <a:pPr rtl="1"/>
          <a:endParaRPr lang="ar-SA"/>
        </a:p>
      </dgm:t>
    </dgm:pt>
    <dgm:pt modelId="{011E7160-9F78-4694-9DD2-1FDDA4D5E3A9}" type="pres">
      <dgm:prSet presAssocID="{19DE8DA4-136E-4D58-B024-9B7C6B1C88AE}" presName="connectorText" presStyleLbl="sibTrans2D1" presStyleIdx="3" presStyleCnt="9"/>
      <dgm:spPr/>
      <dgm:t>
        <a:bodyPr/>
        <a:lstStyle/>
        <a:p>
          <a:pPr rtl="1"/>
          <a:endParaRPr lang="ar-SA"/>
        </a:p>
      </dgm:t>
    </dgm:pt>
    <dgm:pt modelId="{CCAE69BB-17A3-41EC-B6D4-CC741FD1DA03}" type="pres">
      <dgm:prSet presAssocID="{03FD015F-B346-449E-B0B4-1D36D882969F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B05ED1-4C74-447F-A24A-3438715F332D}" type="pres">
      <dgm:prSet presAssocID="{81BB4ED8-6AC8-47B0-85A1-ACD0AD7383B2}" presName="sibTrans" presStyleLbl="sibTrans2D1" presStyleIdx="4" presStyleCnt="9"/>
      <dgm:spPr/>
      <dgm:t>
        <a:bodyPr/>
        <a:lstStyle/>
        <a:p>
          <a:pPr rtl="1"/>
          <a:endParaRPr lang="ar-SA"/>
        </a:p>
      </dgm:t>
    </dgm:pt>
    <dgm:pt modelId="{5B7BADC8-B988-4DDB-8C23-34BAAE5C15FA}" type="pres">
      <dgm:prSet presAssocID="{81BB4ED8-6AC8-47B0-85A1-ACD0AD7383B2}" presName="connectorText" presStyleLbl="sibTrans2D1" presStyleIdx="4" presStyleCnt="9"/>
      <dgm:spPr/>
      <dgm:t>
        <a:bodyPr/>
        <a:lstStyle/>
        <a:p>
          <a:pPr rtl="1"/>
          <a:endParaRPr lang="ar-SA"/>
        </a:p>
      </dgm:t>
    </dgm:pt>
    <dgm:pt modelId="{37F8472A-6831-4E90-B9B6-47565D441F92}" type="pres">
      <dgm:prSet presAssocID="{3247058F-424E-4039-89FF-9D7FC776AD8F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F5F8ED-B7B3-4150-97B3-8D764AE32230}" type="pres">
      <dgm:prSet presAssocID="{4D1AC536-691C-49E2-AEE5-A39D5880A87E}" presName="sibTrans" presStyleLbl="sibTrans2D1" presStyleIdx="5" presStyleCnt="9"/>
      <dgm:spPr/>
      <dgm:t>
        <a:bodyPr/>
        <a:lstStyle/>
        <a:p>
          <a:pPr rtl="1"/>
          <a:endParaRPr lang="ar-SA"/>
        </a:p>
      </dgm:t>
    </dgm:pt>
    <dgm:pt modelId="{94AFB003-F901-4C86-9239-5198BE47E3CB}" type="pres">
      <dgm:prSet presAssocID="{4D1AC536-691C-49E2-AEE5-A39D5880A87E}" presName="connectorText" presStyleLbl="sibTrans2D1" presStyleIdx="5" presStyleCnt="9"/>
      <dgm:spPr/>
      <dgm:t>
        <a:bodyPr/>
        <a:lstStyle/>
        <a:p>
          <a:pPr rtl="1"/>
          <a:endParaRPr lang="ar-SA"/>
        </a:p>
      </dgm:t>
    </dgm:pt>
    <dgm:pt modelId="{39310475-CC87-47F7-99A3-438AFEF0523A}" type="pres">
      <dgm:prSet presAssocID="{4E2C3512-A2E9-4BAC-B8AD-BC9F69F51AD2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2D5105-2AFC-4E13-B558-F022A6DF2C10}" type="pres">
      <dgm:prSet presAssocID="{11858C06-2F21-494C-92C5-64EC2D55EAE6}" presName="sibTrans" presStyleLbl="sibTrans2D1" presStyleIdx="6" presStyleCnt="9"/>
      <dgm:spPr/>
      <dgm:t>
        <a:bodyPr/>
        <a:lstStyle/>
        <a:p>
          <a:pPr rtl="1"/>
          <a:endParaRPr lang="ar-SA"/>
        </a:p>
      </dgm:t>
    </dgm:pt>
    <dgm:pt modelId="{2A2026EA-1E80-4B3D-93D5-303C507216E0}" type="pres">
      <dgm:prSet presAssocID="{11858C06-2F21-494C-92C5-64EC2D55EAE6}" presName="connectorText" presStyleLbl="sibTrans2D1" presStyleIdx="6" presStyleCnt="9"/>
      <dgm:spPr/>
      <dgm:t>
        <a:bodyPr/>
        <a:lstStyle/>
        <a:p>
          <a:pPr rtl="1"/>
          <a:endParaRPr lang="ar-SA"/>
        </a:p>
      </dgm:t>
    </dgm:pt>
    <dgm:pt modelId="{74FB6229-1BC3-42D1-8571-88CAD7F76D3E}" type="pres">
      <dgm:prSet presAssocID="{C34C11F2-3FA8-4159-83B0-F012678C55A4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5D801A-16D6-45F7-B388-593C294A51A7}" type="pres">
      <dgm:prSet presAssocID="{9E110E5D-D7DF-4C81-BD8D-B3E39DA7E331}" presName="sibTrans" presStyleLbl="sibTrans2D1" presStyleIdx="7" presStyleCnt="9"/>
      <dgm:spPr/>
      <dgm:t>
        <a:bodyPr/>
        <a:lstStyle/>
        <a:p>
          <a:pPr rtl="1"/>
          <a:endParaRPr lang="ar-SA"/>
        </a:p>
      </dgm:t>
    </dgm:pt>
    <dgm:pt modelId="{3BB12CF0-C63F-40DE-B5C9-92360E51B388}" type="pres">
      <dgm:prSet presAssocID="{9E110E5D-D7DF-4C81-BD8D-B3E39DA7E331}" presName="connectorText" presStyleLbl="sibTrans2D1" presStyleIdx="7" presStyleCnt="9"/>
      <dgm:spPr/>
      <dgm:t>
        <a:bodyPr/>
        <a:lstStyle/>
        <a:p>
          <a:pPr rtl="1"/>
          <a:endParaRPr lang="ar-SA"/>
        </a:p>
      </dgm:t>
    </dgm:pt>
    <dgm:pt modelId="{79F0471B-5F86-41A1-AE94-BFCF4FEBA57A}" type="pres">
      <dgm:prSet presAssocID="{B814D157-CC57-46B3-8097-209F215536D3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A31CB6-2A89-4BB2-A9C2-F4391A1D55A2}" type="pres">
      <dgm:prSet presAssocID="{5A568780-D205-4E7B-981B-02FC5075F254}" presName="sibTrans" presStyleLbl="sibTrans2D1" presStyleIdx="8" presStyleCnt="9"/>
      <dgm:spPr/>
      <dgm:t>
        <a:bodyPr/>
        <a:lstStyle/>
        <a:p>
          <a:pPr rtl="1"/>
          <a:endParaRPr lang="ar-SA"/>
        </a:p>
      </dgm:t>
    </dgm:pt>
    <dgm:pt modelId="{8E6EF078-05FB-490F-8655-1D17C897EAD8}" type="pres">
      <dgm:prSet presAssocID="{5A568780-D205-4E7B-981B-02FC5075F254}" presName="connectorText" presStyleLbl="sibTrans2D1" presStyleIdx="8" presStyleCnt="9"/>
      <dgm:spPr/>
      <dgm:t>
        <a:bodyPr/>
        <a:lstStyle/>
        <a:p>
          <a:pPr rtl="1"/>
          <a:endParaRPr lang="ar-SA"/>
        </a:p>
      </dgm:t>
    </dgm:pt>
    <dgm:pt modelId="{885B3680-2AAD-40E5-8EE4-B5516902735A}" type="pres">
      <dgm:prSet presAssocID="{B2343B56-2045-40D9-A120-FA2F89A5AB8D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F4981FD-3D84-4489-BB1D-5760D21F0749}" srcId="{F94B00D6-D0C9-4AE1-A603-1DE2E0E399E0}" destId="{B2343B56-2045-40D9-A120-FA2F89A5AB8D}" srcOrd="9" destOrd="0" parTransId="{1B6863B5-C16F-4018-A3BC-52B7F67B8B8E}" sibTransId="{5AC5B7C1-EE05-439A-A878-1DD3B269104E}"/>
    <dgm:cxn modelId="{E0B5986B-DE10-4EFB-9623-4F97AA1CEB93}" srcId="{F94B00D6-D0C9-4AE1-A603-1DE2E0E399E0}" destId="{763B09FC-159E-47A1-9513-66177CAB700E}" srcOrd="3" destOrd="0" parTransId="{431416DA-6F72-4A4F-BA46-D30E2FC41297}" sibTransId="{19DE8DA4-136E-4D58-B024-9B7C6B1C88AE}"/>
    <dgm:cxn modelId="{1C17B770-BDB0-4869-8C05-CC49C931A594}" type="presOf" srcId="{D9734B4E-D356-4C76-B101-3251C3E6FD78}" destId="{7DE84BA4-4B6D-48F6-8CEF-3EB404D31988}" srcOrd="0" destOrd="0" presId="urn:microsoft.com/office/officeart/2005/8/layout/process5"/>
    <dgm:cxn modelId="{358E2C4A-968A-4FC1-97FE-21F2EC8654C7}" type="presOf" srcId="{B2343B56-2045-40D9-A120-FA2F89A5AB8D}" destId="{885B3680-2AAD-40E5-8EE4-B5516902735A}" srcOrd="0" destOrd="0" presId="urn:microsoft.com/office/officeart/2005/8/layout/process5"/>
    <dgm:cxn modelId="{BB025ACE-8EC2-4B6E-B308-C0E6F07F14A4}" type="presOf" srcId="{03FD015F-B346-449E-B0B4-1D36D882969F}" destId="{CCAE69BB-17A3-41EC-B6D4-CC741FD1DA03}" srcOrd="0" destOrd="0" presId="urn:microsoft.com/office/officeart/2005/8/layout/process5"/>
    <dgm:cxn modelId="{71CCE7DD-71BC-451E-A910-75DBAC1821B1}" srcId="{F94B00D6-D0C9-4AE1-A603-1DE2E0E399E0}" destId="{3247058F-424E-4039-89FF-9D7FC776AD8F}" srcOrd="5" destOrd="0" parTransId="{8FB67B3F-65F2-49A7-B572-92CB41436E38}" sibTransId="{4D1AC536-691C-49E2-AEE5-A39D5880A87E}"/>
    <dgm:cxn modelId="{C81621A8-4919-46EF-ACF8-7007B58CE962}" type="presOf" srcId="{C34C11F2-3FA8-4159-83B0-F012678C55A4}" destId="{74FB6229-1BC3-42D1-8571-88CAD7F76D3E}" srcOrd="0" destOrd="0" presId="urn:microsoft.com/office/officeart/2005/8/layout/process5"/>
    <dgm:cxn modelId="{6BEDA98B-194C-4EAB-ACE1-DAE8539EDA13}" srcId="{F94B00D6-D0C9-4AE1-A603-1DE2E0E399E0}" destId="{C34C11F2-3FA8-4159-83B0-F012678C55A4}" srcOrd="7" destOrd="0" parTransId="{3E97F366-1A55-48D9-99F6-B65F25669B08}" sibTransId="{9E110E5D-D7DF-4C81-BD8D-B3E39DA7E331}"/>
    <dgm:cxn modelId="{0539EBE8-756D-4209-A9A4-D4B831C9CCE9}" type="presOf" srcId="{9E110E5D-D7DF-4C81-BD8D-B3E39DA7E331}" destId="{3BB12CF0-C63F-40DE-B5C9-92360E51B388}" srcOrd="1" destOrd="0" presId="urn:microsoft.com/office/officeart/2005/8/layout/process5"/>
    <dgm:cxn modelId="{4A4BE939-C466-4F82-8DB0-E96B556CC84F}" type="presOf" srcId="{19DE8DA4-136E-4D58-B024-9B7C6B1C88AE}" destId="{B0094FF9-B51E-4500-A85D-E16DD08A59B7}" srcOrd="0" destOrd="0" presId="urn:microsoft.com/office/officeart/2005/8/layout/process5"/>
    <dgm:cxn modelId="{741CFCAE-1835-490E-AC41-8CE974830B03}" type="presOf" srcId="{19DE8DA4-136E-4D58-B024-9B7C6B1C88AE}" destId="{011E7160-9F78-4694-9DD2-1FDDA4D5E3A9}" srcOrd="1" destOrd="0" presId="urn:microsoft.com/office/officeart/2005/8/layout/process5"/>
    <dgm:cxn modelId="{6FB39DCB-E8F2-4596-B78D-C82923B9DA1C}" type="presOf" srcId="{0C878DD8-B54F-49D3-80E6-BF3CAAA00AD9}" destId="{C5E76E01-FDF0-492E-9E10-886E96927D8A}" srcOrd="0" destOrd="0" presId="urn:microsoft.com/office/officeart/2005/8/layout/process5"/>
    <dgm:cxn modelId="{996C6009-65E8-4B6D-A085-574797A6B672}" type="presOf" srcId="{5A568780-D205-4E7B-981B-02FC5075F254}" destId="{9CA31CB6-2A89-4BB2-A9C2-F4391A1D55A2}" srcOrd="0" destOrd="0" presId="urn:microsoft.com/office/officeart/2005/8/layout/process5"/>
    <dgm:cxn modelId="{06C2A31B-CBA8-4C8E-BADA-F16B44A92CAF}" type="presOf" srcId="{3247058F-424E-4039-89FF-9D7FC776AD8F}" destId="{37F8472A-6831-4E90-B9B6-47565D441F92}" srcOrd="0" destOrd="0" presId="urn:microsoft.com/office/officeart/2005/8/layout/process5"/>
    <dgm:cxn modelId="{E122FCAD-06D6-47FC-BA1C-9322F96BC712}" type="presOf" srcId="{D9734B4E-D356-4C76-B101-3251C3E6FD78}" destId="{806E701B-4BF7-40D8-B6BE-858FBE44343F}" srcOrd="1" destOrd="0" presId="urn:microsoft.com/office/officeart/2005/8/layout/process5"/>
    <dgm:cxn modelId="{502107BD-FF0F-4BC0-B98B-B4EA1CE3E75E}" type="presOf" srcId="{0C878DD8-B54F-49D3-80E6-BF3CAAA00AD9}" destId="{816C469B-36D7-49C3-8A4E-C9B13954AFFD}" srcOrd="1" destOrd="0" presId="urn:microsoft.com/office/officeart/2005/8/layout/process5"/>
    <dgm:cxn modelId="{AA192ABE-1CB9-4FD5-97D5-17F8AE4B1CFF}" type="presOf" srcId="{763B09FC-159E-47A1-9513-66177CAB700E}" destId="{AF06FB91-5506-4969-90CB-077478F9FFD0}" srcOrd="0" destOrd="0" presId="urn:microsoft.com/office/officeart/2005/8/layout/process5"/>
    <dgm:cxn modelId="{023684A4-1F07-4D96-8B92-4B742E8B2339}" srcId="{F94B00D6-D0C9-4AE1-A603-1DE2E0E399E0}" destId="{4E2C3512-A2E9-4BAC-B8AD-BC9F69F51AD2}" srcOrd="6" destOrd="0" parTransId="{72C9787F-A09F-40AA-B630-5116971DD35C}" sibTransId="{11858C06-2F21-494C-92C5-64EC2D55EAE6}"/>
    <dgm:cxn modelId="{AD245EAC-A773-46AF-985D-61F67AFF9DC1}" type="presOf" srcId="{A74EBB5C-28AE-451F-A3BF-221F2E4E06B2}" destId="{F8EDF94D-B577-4AB7-9378-3FF4B32BB221}" srcOrd="0" destOrd="0" presId="urn:microsoft.com/office/officeart/2005/8/layout/process5"/>
    <dgm:cxn modelId="{D1D50B09-2C26-4924-980A-CF976714A9C3}" type="presOf" srcId="{11858C06-2F21-494C-92C5-64EC2D55EAE6}" destId="{2A2026EA-1E80-4B3D-93D5-303C507216E0}" srcOrd="1" destOrd="0" presId="urn:microsoft.com/office/officeart/2005/8/layout/process5"/>
    <dgm:cxn modelId="{AC10590E-80E3-4217-AD8F-6894C26FC30B}" srcId="{F94B00D6-D0C9-4AE1-A603-1DE2E0E399E0}" destId="{868F9F47-3BA8-4BAB-9DAB-37F46CFE9E20}" srcOrd="2" destOrd="0" parTransId="{B3E9E0C4-041F-4A52-B24C-0D640F64DC73}" sibTransId="{FBCAAFEC-09FA-4318-A419-615549C7B92A}"/>
    <dgm:cxn modelId="{FDB2BA0F-4D08-4A78-803C-4BF330DC63EC}" type="presOf" srcId="{4E2C3512-A2E9-4BAC-B8AD-BC9F69F51AD2}" destId="{39310475-CC87-47F7-99A3-438AFEF0523A}" srcOrd="0" destOrd="0" presId="urn:microsoft.com/office/officeart/2005/8/layout/process5"/>
    <dgm:cxn modelId="{E0E79902-DCF6-489A-9554-F535D54DFCAC}" type="presOf" srcId="{F94B00D6-D0C9-4AE1-A603-1DE2E0E399E0}" destId="{48721EF1-19AD-4B34-9B9D-EFAC51F7F6CC}" srcOrd="0" destOrd="0" presId="urn:microsoft.com/office/officeart/2005/8/layout/process5"/>
    <dgm:cxn modelId="{941C6F91-C025-47E3-8FC0-2CBDBBEBF942}" srcId="{F94B00D6-D0C9-4AE1-A603-1DE2E0E399E0}" destId="{03FD015F-B346-449E-B0B4-1D36D882969F}" srcOrd="4" destOrd="0" parTransId="{44F5E3CC-D843-4605-BF26-6BFCB37D76EE}" sibTransId="{81BB4ED8-6AC8-47B0-85A1-ACD0AD7383B2}"/>
    <dgm:cxn modelId="{0735F1D9-935E-4DF9-86EC-426204904500}" type="presOf" srcId="{9E110E5D-D7DF-4C81-BD8D-B3E39DA7E331}" destId="{C35D801A-16D6-45F7-B388-593C294A51A7}" srcOrd="0" destOrd="0" presId="urn:microsoft.com/office/officeart/2005/8/layout/process5"/>
    <dgm:cxn modelId="{9BEF8840-9D9B-4530-A4B2-3C0F572860CD}" type="presOf" srcId="{11858C06-2F21-494C-92C5-64EC2D55EAE6}" destId="{252D5105-2AFC-4E13-B558-F022A6DF2C10}" srcOrd="0" destOrd="0" presId="urn:microsoft.com/office/officeart/2005/8/layout/process5"/>
    <dgm:cxn modelId="{C75FCE49-FA9B-4138-AC21-4925D3CA99C7}" srcId="{F94B00D6-D0C9-4AE1-A603-1DE2E0E399E0}" destId="{A74EBB5C-28AE-451F-A3BF-221F2E4E06B2}" srcOrd="0" destOrd="0" parTransId="{D0C9ABCF-27D5-4B93-9728-A0E1133D0639}" sibTransId="{0C878DD8-B54F-49D3-80E6-BF3CAAA00AD9}"/>
    <dgm:cxn modelId="{825CA26C-84E7-463B-B23C-F48597CE1E9D}" type="presOf" srcId="{4D1AC536-691C-49E2-AEE5-A39D5880A87E}" destId="{94AFB003-F901-4C86-9239-5198BE47E3CB}" srcOrd="1" destOrd="0" presId="urn:microsoft.com/office/officeart/2005/8/layout/process5"/>
    <dgm:cxn modelId="{119942B7-C880-4755-AAD3-697C57FB5946}" type="presOf" srcId="{DF1B8B80-5EB0-4BA3-80D0-70EF0AE7A4FD}" destId="{7E70433F-EF99-4650-AB92-D9A6C91754CA}" srcOrd="0" destOrd="0" presId="urn:microsoft.com/office/officeart/2005/8/layout/process5"/>
    <dgm:cxn modelId="{9CC7EFDA-E88C-4F26-AEFD-AE509BE123DD}" type="presOf" srcId="{B814D157-CC57-46B3-8097-209F215536D3}" destId="{79F0471B-5F86-41A1-AE94-BFCF4FEBA57A}" srcOrd="0" destOrd="0" presId="urn:microsoft.com/office/officeart/2005/8/layout/process5"/>
    <dgm:cxn modelId="{8FCF3B8B-A0F5-4C37-9EB2-FDECB91C77EF}" type="presOf" srcId="{81BB4ED8-6AC8-47B0-85A1-ACD0AD7383B2}" destId="{5B7BADC8-B988-4DDB-8C23-34BAAE5C15FA}" srcOrd="1" destOrd="0" presId="urn:microsoft.com/office/officeart/2005/8/layout/process5"/>
    <dgm:cxn modelId="{2376BC84-A80B-4FFB-B44C-3FD9F0C69566}" type="presOf" srcId="{FBCAAFEC-09FA-4318-A419-615549C7B92A}" destId="{71C93398-7DB3-4237-B39C-F68A607BC01B}" srcOrd="0" destOrd="0" presId="urn:microsoft.com/office/officeart/2005/8/layout/process5"/>
    <dgm:cxn modelId="{0F01F9B4-3AB0-4BB6-82A5-1EE9ABC4DF1D}" type="presOf" srcId="{81BB4ED8-6AC8-47B0-85A1-ACD0AD7383B2}" destId="{98B05ED1-4C74-447F-A24A-3438715F332D}" srcOrd="0" destOrd="0" presId="urn:microsoft.com/office/officeart/2005/8/layout/process5"/>
    <dgm:cxn modelId="{EBF8733E-1DE2-4E88-B33C-232214151638}" srcId="{F94B00D6-D0C9-4AE1-A603-1DE2E0E399E0}" destId="{B814D157-CC57-46B3-8097-209F215536D3}" srcOrd="8" destOrd="0" parTransId="{12636F53-5D0D-4385-BC7C-3F657F28DCAC}" sibTransId="{5A568780-D205-4E7B-981B-02FC5075F254}"/>
    <dgm:cxn modelId="{AFAB73F9-E239-49E8-A0C6-F3B1BD430F59}" srcId="{F94B00D6-D0C9-4AE1-A603-1DE2E0E399E0}" destId="{DF1B8B80-5EB0-4BA3-80D0-70EF0AE7A4FD}" srcOrd="1" destOrd="0" parTransId="{E4FA9AB5-5A26-4BF1-BC65-0E05802E923E}" sibTransId="{D9734B4E-D356-4C76-B101-3251C3E6FD78}"/>
    <dgm:cxn modelId="{62B9CEC9-D7FC-49D3-B529-0ACE3B84A10A}" type="presOf" srcId="{5A568780-D205-4E7B-981B-02FC5075F254}" destId="{8E6EF078-05FB-490F-8655-1D17C897EAD8}" srcOrd="1" destOrd="0" presId="urn:microsoft.com/office/officeart/2005/8/layout/process5"/>
    <dgm:cxn modelId="{A1128664-16C3-4660-BF62-07A951957398}" type="presOf" srcId="{4D1AC536-691C-49E2-AEE5-A39D5880A87E}" destId="{2BF5F8ED-B7B3-4150-97B3-8D764AE32230}" srcOrd="0" destOrd="0" presId="urn:microsoft.com/office/officeart/2005/8/layout/process5"/>
    <dgm:cxn modelId="{9EED537A-4377-4B57-A41A-2EC7C4798BC8}" type="presOf" srcId="{868F9F47-3BA8-4BAB-9DAB-37F46CFE9E20}" destId="{3F49CA2B-7464-4D33-A9EB-3D525BACAD0E}" srcOrd="0" destOrd="0" presId="urn:microsoft.com/office/officeart/2005/8/layout/process5"/>
    <dgm:cxn modelId="{629EA55D-1289-4409-93CF-B4C8B50BD565}" type="presOf" srcId="{FBCAAFEC-09FA-4318-A419-615549C7B92A}" destId="{2034A089-2908-4058-B61A-D8427BF870A6}" srcOrd="1" destOrd="0" presId="urn:microsoft.com/office/officeart/2005/8/layout/process5"/>
    <dgm:cxn modelId="{EF1AB01C-C0B1-42F9-8633-051F8D6ABCA5}" type="presParOf" srcId="{48721EF1-19AD-4B34-9B9D-EFAC51F7F6CC}" destId="{F8EDF94D-B577-4AB7-9378-3FF4B32BB221}" srcOrd="0" destOrd="0" presId="urn:microsoft.com/office/officeart/2005/8/layout/process5"/>
    <dgm:cxn modelId="{01D952EC-AC55-438C-9928-3DD5B91487D5}" type="presParOf" srcId="{48721EF1-19AD-4B34-9B9D-EFAC51F7F6CC}" destId="{C5E76E01-FDF0-492E-9E10-886E96927D8A}" srcOrd="1" destOrd="0" presId="urn:microsoft.com/office/officeart/2005/8/layout/process5"/>
    <dgm:cxn modelId="{B20BA7D1-59C7-42C9-8CDF-D2FB0B413240}" type="presParOf" srcId="{C5E76E01-FDF0-492E-9E10-886E96927D8A}" destId="{816C469B-36D7-49C3-8A4E-C9B13954AFFD}" srcOrd="0" destOrd="0" presId="urn:microsoft.com/office/officeart/2005/8/layout/process5"/>
    <dgm:cxn modelId="{0C381ED9-1119-44C9-8151-29F372AC89F4}" type="presParOf" srcId="{48721EF1-19AD-4B34-9B9D-EFAC51F7F6CC}" destId="{7E70433F-EF99-4650-AB92-D9A6C91754CA}" srcOrd="2" destOrd="0" presId="urn:microsoft.com/office/officeart/2005/8/layout/process5"/>
    <dgm:cxn modelId="{F597E774-79B3-4652-A49E-2EC50EC0532B}" type="presParOf" srcId="{48721EF1-19AD-4B34-9B9D-EFAC51F7F6CC}" destId="{7DE84BA4-4B6D-48F6-8CEF-3EB404D31988}" srcOrd="3" destOrd="0" presId="urn:microsoft.com/office/officeart/2005/8/layout/process5"/>
    <dgm:cxn modelId="{5B9D9784-FEE8-432F-B101-A0CD32E9B905}" type="presParOf" srcId="{7DE84BA4-4B6D-48F6-8CEF-3EB404D31988}" destId="{806E701B-4BF7-40D8-B6BE-858FBE44343F}" srcOrd="0" destOrd="0" presId="urn:microsoft.com/office/officeart/2005/8/layout/process5"/>
    <dgm:cxn modelId="{BE8455F4-F581-42E5-A36F-9C6083C9A894}" type="presParOf" srcId="{48721EF1-19AD-4B34-9B9D-EFAC51F7F6CC}" destId="{3F49CA2B-7464-4D33-A9EB-3D525BACAD0E}" srcOrd="4" destOrd="0" presId="urn:microsoft.com/office/officeart/2005/8/layout/process5"/>
    <dgm:cxn modelId="{BB50DD3B-E958-4EA7-9E02-0D76CDFC247E}" type="presParOf" srcId="{48721EF1-19AD-4B34-9B9D-EFAC51F7F6CC}" destId="{71C93398-7DB3-4237-B39C-F68A607BC01B}" srcOrd="5" destOrd="0" presId="urn:microsoft.com/office/officeart/2005/8/layout/process5"/>
    <dgm:cxn modelId="{BB649CA8-A42E-4919-9184-2E084B66A402}" type="presParOf" srcId="{71C93398-7DB3-4237-B39C-F68A607BC01B}" destId="{2034A089-2908-4058-B61A-D8427BF870A6}" srcOrd="0" destOrd="0" presId="urn:microsoft.com/office/officeart/2005/8/layout/process5"/>
    <dgm:cxn modelId="{6EE3AB5E-6C1D-458B-9073-7BA624B5A8FD}" type="presParOf" srcId="{48721EF1-19AD-4B34-9B9D-EFAC51F7F6CC}" destId="{AF06FB91-5506-4969-90CB-077478F9FFD0}" srcOrd="6" destOrd="0" presId="urn:microsoft.com/office/officeart/2005/8/layout/process5"/>
    <dgm:cxn modelId="{05FA5879-C3B0-44A0-AE19-23E7D987101F}" type="presParOf" srcId="{48721EF1-19AD-4B34-9B9D-EFAC51F7F6CC}" destId="{B0094FF9-B51E-4500-A85D-E16DD08A59B7}" srcOrd="7" destOrd="0" presId="urn:microsoft.com/office/officeart/2005/8/layout/process5"/>
    <dgm:cxn modelId="{C9578FD2-5A81-471B-82B6-9070A14DEA5C}" type="presParOf" srcId="{B0094FF9-B51E-4500-A85D-E16DD08A59B7}" destId="{011E7160-9F78-4694-9DD2-1FDDA4D5E3A9}" srcOrd="0" destOrd="0" presId="urn:microsoft.com/office/officeart/2005/8/layout/process5"/>
    <dgm:cxn modelId="{2FFC0C84-E6E3-4843-9461-A66BFCDF960B}" type="presParOf" srcId="{48721EF1-19AD-4B34-9B9D-EFAC51F7F6CC}" destId="{CCAE69BB-17A3-41EC-B6D4-CC741FD1DA03}" srcOrd="8" destOrd="0" presId="urn:microsoft.com/office/officeart/2005/8/layout/process5"/>
    <dgm:cxn modelId="{6DF20BF9-AA18-43E8-9F0D-0C91B41357CB}" type="presParOf" srcId="{48721EF1-19AD-4B34-9B9D-EFAC51F7F6CC}" destId="{98B05ED1-4C74-447F-A24A-3438715F332D}" srcOrd="9" destOrd="0" presId="urn:microsoft.com/office/officeart/2005/8/layout/process5"/>
    <dgm:cxn modelId="{EBDE1C65-E8D4-4B79-B05D-7E687B0D4B68}" type="presParOf" srcId="{98B05ED1-4C74-447F-A24A-3438715F332D}" destId="{5B7BADC8-B988-4DDB-8C23-34BAAE5C15FA}" srcOrd="0" destOrd="0" presId="urn:microsoft.com/office/officeart/2005/8/layout/process5"/>
    <dgm:cxn modelId="{629BF0AC-9BC5-4BDD-A500-2EAE0F505B49}" type="presParOf" srcId="{48721EF1-19AD-4B34-9B9D-EFAC51F7F6CC}" destId="{37F8472A-6831-4E90-B9B6-47565D441F92}" srcOrd="10" destOrd="0" presId="urn:microsoft.com/office/officeart/2005/8/layout/process5"/>
    <dgm:cxn modelId="{2D57E8D8-38F5-40DF-B608-850B928F083E}" type="presParOf" srcId="{48721EF1-19AD-4B34-9B9D-EFAC51F7F6CC}" destId="{2BF5F8ED-B7B3-4150-97B3-8D764AE32230}" srcOrd="11" destOrd="0" presId="urn:microsoft.com/office/officeart/2005/8/layout/process5"/>
    <dgm:cxn modelId="{1885C11B-F91C-4156-87A9-B7F8FD937248}" type="presParOf" srcId="{2BF5F8ED-B7B3-4150-97B3-8D764AE32230}" destId="{94AFB003-F901-4C86-9239-5198BE47E3CB}" srcOrd="0" destOrd="0" presId="urn:microsoft.com/office/officeart/2005/8/layout/process5"/>
    <dgm:cxn modelId="{91154252-9116-475B-9B13-64EACFC63AA7}" type="presParOf" srcId="{48721EF1-19AD-4B34-9B9D-EFAC51F7F6CC}" destId="{39310475-CC87-47F7-99A3-438AFEF0523A}" srcOrd="12" destOrd="0" presId="urn:microsoft.com/office/officeart/2005/8/layout/process5"/>
    <dgm:cxn modelId="{B6570FB4-31B9-4E7D-B415-48066E03777E}" type="presParOf" srcId="{48721EF1-19AD-4B34-9B9D-EFAC51F7F6CC}" destId="{252D5105-2AFC-4E13-B558-F022A6DF2C10}" srcOrd="13" destOrd="0" presId="urn:microsoft.com/office/officeart/2005/8/layout/process5"/>
    <dgm:cxn modelId="{F37C7DF7-595E-4ED7-A51E-ADBF97C04F26}" type="presParOf" srcId="{252D5105-2AFC-4E13-B558-F022A6DF2C10}" destId="{2A2026EA-1E80-4B3D-93D5-303C507216E0}" srcOrd="0" destOrd="0" presId="urn:microsoft.com/office/officeart/2005/8/layout/process5"/>
    <dgm:cxn modelId="{81A6E479-719C-40CC-BB85-B308B1074DAB}" type="presParOf" srcId="{48721EF1-19AD-4B34-9B9D-EFAC51F7F6CC}" destId="{74FB6229-1BC3-42D1-8571-88CAD7F76D3E}" srcOrd="14" destOrd="0" presId="urn:microsoft.com/office/officeart/2005/8/layout/process5"/>
    <dgm:cxn modelId="{C728128D-33BD-4AFB-A143-CE3A0385B086}" type="presParOf" srcId="{48721EF1-19AD-4B34-9B9D-EFAC51F7F6CC}" destId="{C35D801A-16D6-45F7-B388-593C294A51A7}" srcOrd="15" destOrd="0" presId="urn:microsoft.com/office/officeart/2005/8/layout/process5"/>
    <dgm:cxn modelId="{C81F8B07-8A78-4F4D-8C25-FC423B03CDE3}" type="presParOf" srcId="{C35D801A-16D6-45F7-B388-593C294A51A7}" destId="{3BB12CF0-C63F-40DE-B5C9-92360E51B388}" srcOrd="0" destOrd="0" presId="urn:microsoft.com/office/officeart/2005/8/layout/process5"/>
    <dgm:cxn modelId="{00C9B296-C858-46A6-929D-4B005DC5A0B3}" type="presParOf" srcId="{48721EF1-19AD-4B34-9B9D-EFAC51F7F6CC}" destId="{79F0471B-5F86-41A1-AE94-BFCF4FEBA57A}" srcOrd="16" destOrd="0" presId="urn:microsoft.com/office/officeart/2005/8/layout/process5"/>
    <dgm:cxn modelId="{B9026D25-E693-45B2-A990-D058EB9CA2E7}" type="presParOf" srcId="{48721EF1-19AD-4B34-9B9D-EFAC51F7F6CC}" destId="{9CA31CB6-2A89-4BB2-A9C2-F4391A1D55A2}" srcOrd="17" destOrd="0" presId="urn:microsoft.com/office/officeart/2005/8/layout/process5"/>
    <dgm:cxn modelId="{3050766B-2B33-40BF-9387-7E71B8325A63}" type="presParOf" srcId="{9CA31CB6-2A89-4BB2-A9C2-F4391A1D55A2}" destId="{8E6EF078-05FB-490F-8655-1D17C897EAD8}" srcOrd="0" destOrd="0" presId="urn:microsoft.com/office/officeart/2005/8/layout/process5"/>
    <dgm:cxn modelId="{D44CD294-2338-41AB-AEF3-BB161D5358EC}" type="presParOf" srcId="{48721EF1-19AD-4B34-9B9D-EFAC51F7F6CC}" destId="{885B3680-2AAD-40E5-8EE4-B5516902735A}" srcOrd="1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91ECF71-339F-4EF1-A193-3505146E966D}" type="doc">
      <dgm:prSet loTypeId="urn:microsoft.com/office/officeart/2009/layout/CircleArrowProcess" loCatId="process" qsTypeId="urn:microsoft.com/office/officeart/2005/8/quickstyle/3d2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F0B38841-4B48-4DD5-A667-E670BBAFD1C5}">
      <dgm:prSet/>
      <dgm:spPr/>
      <dgm:t>
        <a:bodyPr/>
        <a:lstStyle/>
        <a:p>
          <a:pPr rtl="1"/>
          <a:r>
            <a:rPr lang="ar-SA" b="1" baseline="0" dirty="0" smtClean="0"/>
            <a:t>التعليم</a:t>
          </a:r>
          <a:endParaRPr lang="ar-SA" b="1" dirty="0"/>
        </a:p>
      </dgm:t>
    </dgm:pt>
    <dgm:pt modelId="{AA6A0D8F-ED34-403C-8555-5651D7C891D1}" type="parTrans" cxnId="{7AA56ADC-201C-4A11-975C-8F2E0DAB820B}">
      <dgm:prSet/>
      <dgm:spPr/>
      <dgm:t>
        <a:bodyPr/>
        <a:lstStyle/>
        <a:p>
          <a:pPr rtl="1"/>
          <a:endParaRPr lang="ar-SA"/>
        </a:p>
      </dgm:t>
    </dgm:pt>
    <dgm:pt modelId="{204C580A-402D-4BF3-AC26-992055C44C83}" type="sibTrans" cxnId="{7AA56ADC-201C-4A11-975C-8F2E0DAB820B}">
      <dgm:prSet/>
      <dgm:spPr/>
      <dgm:t>
        <a:bodyPr/>
        <a:lstStyle/>
        <a:p>
          <a:pPr rtl="1"/>
          <a:endParaRPr lang="ar-SA"/>
        </a:p>
      </dgm:t>
    </dgm:pt>
    <dgm:pt modelId="{83E4F60B-3816-4F05-AEF6-1FBC9F0F03D4}">
      <dgm:prSet/>
      <dgm:spPr/>
      <dgm:t>
        <a:bodyPr/>
        <a:lstStyle/>
        <a:p>
          <a:pPr rtl="1"/>
          <a:r>
            <a:rPr lang="ar-SA" b="1" baseline="0" dirty="0" smtClean="0"/>
            <a:t>الملاحظة</a:t>
          </a:r>
          <a:endParaRPr lang="ar-SA" b="1" dirty="0"/>
        </a:p>
      </dgm:t>
    </dgm:pt>
    <dgm:pt modelId="{45F592F6-18AD-45F8-9588-FA936E7687EB}" type="parTrans" cxnId="{53A51BA5-9BC6-499F-9ED5-B0FAA19107D3}">
      <dgm:prSet/>
      <dgm:spPr/>
      <dgm:t>
        <a:bodyPr/>
        <a:lstStyle/>
        <a:p>
          <a:pPr rtl="1"/>
          <a:endParaRPr lang="ar-SA"/>
        </a:p>
      </dgm:t>
    </dgm:pt>
    <dgm:pt modelId="{80E6F293-BFB9-4153-87FD-4F710B7BF49D}" type="sibTrans" cxnId="{53A51BA5-9BC6-499F-9ED5-B0FAA19107D3}">
      <dgm:prSet/>
      <dgm:spPr/>
      <dgm:t>
        <a:bodyPr/>
        <a:lstStyle/>
        <a:p>
          <a:pPr rtl="1"/>
          <a:endParaRPr lang="ar-SA"/>
        </a:p>
      </dgm:t>
    </dgm:pt>
    <dgm:pt modelId="{2E7880AC-9C8E-4CB1-AB0D-24D22880F0BF}">
      <dgm:prSet/>
      <dgm:spPr/>
      <dgm:t>
        <a:bodyPr/>
        <a:lstStyle/>
        <a:p>
          <a:pPr rtl="1"/>
          <a:r>
            <a:rPr lang="ar-SA" b="1" baseline="0" dirty="0" smtClean="0"/>
            <a:t>التقليد</a:t>
          </a:r>
          <a:endParaRPr lang="ar-SA" b="1" dirty="0"/>
        </a:p>
      </dgm:t>
    </dgm:pt>
    <dgm:pt modelId="{7D6AEA34-429A-4D4C-A4DB-B0EDD1D8EA8A}" type="parTrans" cxnId="{A736C7B3-CFD1-41C9-9696-EC5B95CB23F5}">
      <dgm:prSet/>
      <dgm:spPr/>
      <dgm:t>
        <a:bodyPr/>
        <a:lstStyle/>
        <a:p>
          <a:pPr rtl="1"/>
          <a:endParaRPr lang="ar-SA"/>
        </a:p>
      </dgm:t>
    </dgm:pt>
    <dgm:pt modelId="{4BFE22D4-4421-471C-AA8D-1D0FB420BAF3}" type="sibTrans" cxnId="{A736C7B3-CFD1-41C9-9696-EC5B95CB23F5}">
      <dgm:prSet/>
      <dgm:spPr/>
      <dgm:t>
        <a:bodyPr/>
        <a:lstStyle/>
        <a:p>
          <a:pPr rtl="1"/>
          <a:endParaRPr lang="ar-SA"/>
        </a:p>
      </dgm:t>
    </dgm:pt>
    <dgm:pt modelId="{F3E89C76-9BFE-4377-8685-F7EB786FE4F4}">
      <dgm:prSet/>
      <dgm:spPr/>
      <dgm:t>
        <a:bodyPr/>
        <a:lstStyle/>
        <a:p>
          <a:pPr rtl="1"/>
          <a:r>
            <a:rPr lang="ar-SA" b="1" baseline="0" dirty="0" smtClean="0"/>
            <a:t>التفاعل</a:t>
          </a:r>
          <a:endParaRPr lang="ar-SA" b="1" dirty="0"/>
        </a:p>
      </dgm:t>
    </dgm:pt>
    <dgm:pt modelId="{12753516-C2A7-4260-AC06-9257CD6723A7}" type="parTrans" cxnId="{4A739B81-2186-46EC-9E47-A7F6BEE68C80}">
      <dgm:prSet/>
      <dgm:spPr/>
      <dgm:t>
        <a:bodyPr/>
        <a:lstStyle/>
        <a:p>
          <a:pPr rtl="1"/>
          <a:endParaRPr lang="ar-SA"/>
        </a:p>
      </dgm:t>
    </dgm:pt>
    <dgm:pt modelId="{8A647574-9E3E-44D7-8E90-FFBE76577751}" type="sibTrans" cxnId="{4A739B81-2186-46EC-9E47-A7F6BEE68C80}">
      <dgm:prSet/>
      <dgm:spPr/>
      <dgm:t>
        <a:bodyPr/>
        <a:lstStyle/>
        <a:p>
          <a:pPr rtl="1"/>
          <a:endParaRPr lang="ar-SA"/>
        </a:p>
      </dgm:t>
    </dgm:pt>
    <dgm:pt modelId="{7410347B-DBE3-4AB3-8C05-9C830E1DE3DE}" type="pres">
      <dgm:prSet presAssocID="{D91ECF71-339F-4EF1-A193-3505146E966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A1B4F2CD-6B50-4BBE-9929-183D156F99DE}" type="pres">
      <dgm:prSet presAssocID="{F0B38841-4B48-4DD5-A667-E670BBAFD1C5}" presName="Accent1" presStyleCnt="0"/>
      <dgm:spPr/>
    </dgm:pt>
    <dgm:pt modelId="{69722A1A-2E55-499C-BB67-6D3B3B36A0E7}" type="pres">
      <dgm:prSet presAssocID="{F0B38841-4B48-4DD5-A667-E670BBAFD1C5}" presName="Accent" presStyleLbl="node1" presStyleIdx="0" presStyleCnt="4"/>
      <dgm:spPr>
        <a:solidFill>
          <a:schemeClr val="accent2">
            <a:lumMod val="75000"/>
          </a:schemeClr>
        </a:solidFill>
      </dgm:spPr>
    </dgm:pt>
    <dgm:pt modelId="{0E8FA070-0813-4E22-A559-7506695F1B96}" type="pres">
      <dgm:prSet presAssocID="{F0B38841-4B48-4DD5-A667-E670BBAFD1C5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D0F4E8-0B21-4F64-9963-DD5B374725B9}" type="pres">
      <dgm:prSet presAssocID="{83E4F60B-3816-4F05-AEF6-1FBC9F0F03D4}" presName="Accent2" presStyleCnt="0"/>
      <dgm:spPr/>
    </dgm:pt>
    <dgm:pt modelId="{DEB09316-3E3E-433F-B143-5B5F5656614D}" type="pres">
      <dgm:prSet presAssocID="{83E4F60B-3816-4F05-AEF6-1FBC9F0F03D4}" presName="Accent" presStyleLbl="node1" presStyleIdx="1" presStyleCnt="4"/>
      <dgm:spPr>
        <a:solidFill>
          <a:srgbClr val="FFC000"/>
        </a:solidFill>
      </dgm:spPr>
    </dgm:pt>
    <dgm:pt modelId="{E9752087-B312-48DD-A0AF-70D08B4A2037}" type="pres">
      <dgm:prSet presAssocID="{83E4F60B-3816-4F05-AEF6-1FBC9F0F03D4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70B165-3FF2-4352-8B8D-CC353B3645A0}" type="pres">
      <dgm:prSet presAssocID="{2E7880AC-9C8E-4CB1-AB0D-24D22880F0BF}" presName="Accent3" presStyleCnt="0"/>
      <dgm:spPr/>
    </dgm:pt>
    <dgm:pt modelId="{79D7C2BB-4493-4408-8C2A-76DB302857DB}" type="pres">
      <dgm:prSet presAssocID="{2E7880AC-9C8E-4CB1-AB0D-24D22880F0BF}" presName="Accent" presStyleLbl="node1" presStyleIdx="2" presStyleCnt="4"/>
      <dgm:spPr>
        <a:solidFill>
          <a:srgbClr val="C00000"/>
        </a:solidFill>
      </dgm:spPr>
    </dgm:pt>
    <dgm:pt modelId="{9AD2C5C4-4DFE-4F46-96BA-431173FE2899}" type="pres">
      <dgm:prSet presAssocID="{2E7880AC-9C8E-4CB1-AB0D-24D22880F0BF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C9E569-1CED-4EB7-879B-5294D7AB0DB4}" type="pres">
      <dgm:prSet presAssocID="{F3E89C76-9BFE-4377-8685-F7EB786FE4F4}" presName="Accent4" presStyleCnt="0"/>
      <dgm:spPr/>
    </dgm:pt>
    <dgm:pt modelId="{67900C35-EA78-4AE6-A641-984C8A1C707B}" type="pres">
      <dgm:prSet presAssocID="{F3E89C76-9BFE-4377-8685-F7EB786FE4F4}" presName="Accent" presStyleLbl="node1" presStyleIdx="3" presStyleCnt="4"/>
      <dgm:spPr>
        <a:solidFill>
          <a:srgbClr val="7030A0"/>
        </a:solidFill>
      </dgm:spPr>
    </dgm:pt>
    <dgm:pt modelId="{4C877FBC-C6D0-4501-AAA5-5303F1CD1772}" type="pres">
      <dgm:prSet presAssocID="{F3E89C76-9BFE-4377-8685-F7EB786FE4F4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80AAC9A-40FD-473B-A36F-6EB1AB438983}" type="presOf" srcId="{F3E89C76-9BFE-4377-8685-F7EB786FE4F4}" destId="{4C877FBC-C6D0-4501-AAA5-5303F1CD1772}" srcOrd="0" destOrd="0" presId="urn:microsoft.com/office/officeart/2009/layout/CircleArrowProcess"/>
    <dgm:cxn modelId="{78C3F3CB-572C-4EFF-B0C6-7443AAD9D493}" type="presOf" srcId="{D91ECF71-339F-4EF1-A193-3505146E966D}" destId="{7410347B-DBE3-4AB3-8C05-9C830E1DE3DE}" srcOrd="0" destOrd="0" presId="urn:microsoft.com/office/officeart/2009/layout/CircleArrowProcess"/>
    <dgm:cxn modelId="{53A51BA5-9BC6-499F-9ED5-B0FAA19107D3}" srcId="{D91ECF71-339F-4EF1-A193-3505146E966D}" destId="{83E4F60B-3816-4F05-AEF6-1FBC9F0F03D4}" srcOrd="1" destOrd="0" parTransId="{45F592F6-18AD-45F8-9588-FA936E7687EB}" sibTransId="{80E6F293-BFB9-4153-87FD-4F710B7BF49D}"/>
    <dgm:cxn modelId="{EFADFF28-6FF4-40F6-915A-4531F837A7F6}" type="presOf" srcId="{F0B38841-4B48-4DD5-A667-E670BBAFD1C5}" destId="{0E8FA070-0813-4E22-A559-7506695F1B96}" srcOrd="0" destOrd="0" presId="urn:microsoft.com/office/officeart/2009/layout/CircleArrowProcess"/>
    <dgm:cxn modelId="{4A739B81-2186-46EC-9E47-A7F6BEE68C80}" srcId="{D91ECF71-339F-4EF1-A193-3505146E966D}" destId="{F3E89C76-9BFE-4377-8685-F7EB786FE4F4}" srcOrd="3" destOrd="0" parTransId="{12753516-C2A7-4260-AC06-9257CD6723A7}" sibTransId="{8A647574-9E3E-44D7-8E90-FFBE76577751}"/>
    <dgm:cxn modelId="{BD7CD25D-E21C-4A2D-8315-C42A18BF93C5}" type="presOf" srcId="{83E4F60B-3816-4F05-AEF6-1FBC9F0F03D4}" destId="{E9752087-B312-48DD-A0AF-70D08B4A2037}" srcOrd="0" destOrd="0" presId="urn:microsoft.com/office/officeart/2009/layout/CircleArrowProcess"/>
    <dgm:cxn modelId="{7AA56ADC-201C-4A11-975C-8F2E0DAB820B}" srcId="{D91ECF71-339F-4EF1-A193-3505146E966D}" destId="{F0B38841-4B48-4DD5-A667-E670BBAFD1C5}" srcOrd="0" destOrd="0" parTransId="{AA6A0D8F-ED34-403C-8555-5651D7C891D1}" sibTransId="{204C580A-402D-4BF3-AC26-992055C44C83}"/>
    <dgm:cxn modelId="{A736C7B3-CFD1-41C9-9696-EC5B95CB23F5}" srcId="{D91ECF71-339F-4EF1-A193-3505146E966D}" destId="{2E7880AC-9C8E-4CB1-AB0D-24D22880F0BF}" srcOrd="2" destOrd="0" parTransId="{7D6AEA34-429A-4D4C-A4DB-B0EDD1D8EA8A}" sibTransId="{4BFE22D4-4421-471C-AA8D-1D0FB420BAF3}"/>
    <dgm:cxn modelId="{FB0E9F72-4A10-4E8D-8116-D4ED0362884F}" type="presOf" srcId="{2E7880AC-9C8E-4CB1-AB0D-24D22880F0BF}" destId="{9AD2C5C4-4DFE-4F46-96BA-431173FE2899}" srcOrd="0" destOrd="0" presId="urn:microsoft.com/office/officeart/2009/layout/CircleArrowProcess"/>
    <dgm:cxn modelId="{4F0F7CF1-C100-49E9-9A3B-2715AB8CF32F}" type="presParOf" srcId="{7410347B-DBE3-4AB3-8C05-9C830E1DE3DE}" destId="{A1B4F2CD-6B50-4BBE-9929-183D156F99DE}" srcOrd="0" destOrd="0" presId="urn:microsoft.com/office/officeart/2009/layout/CircleArrowProcess"/>
    <dgm:cxn modelId="{9376343E-8EE5-4D58-B903-DB3AF97A564B}" type="presParOf" srcId="{A1B4F2CD-6B50-4BBE-9929-183D156F99DE}" destId="{69722A1A-2E55-499C-BB67-6D3B3B36A0E7}" srcOrd="0" destOrd="0" presId="urn:microsoft.com/office/officeart/2009/layout/CircleArrowProcess"/>
    <dgm:cxn modelId="{EA3C1438-F517-4284-97B5-F2EFAD242380}" type="presParOf" srcId="{7410347B-DBE3-4AB3-8C05-9C830E1DE3DE}" destId="{0E8FA070-0813-4E22-A559-7506695F1B96}" srcOrd="1" destOrd="0" presId="urn:microsoft.com/office/officeart/2009/layout/CircleArrowProcess"/>
    <dgm:cxn modelId="{8991646F-A833-4055-90B8-D163FF3E3F04}" type="presParOf" srcId="{7410347B-DBE3-4AB3-8C05-9C830E1DE3DE}" destId="{0CD0F4E8-0B21-4F64-9963-DD5B374725B9}" srcOrd="2" destOrd="0" presId="urn:microsoft.com/office/officeart/2009/layout/CircleArrowProcess"/>
    <dgm:cxn modelId="{4D06071D-5A98-412B-A02D-8DC2C704DEFF}" type="presParOf" srcId="{0CD0F4E8-0B21-4F64-9963-DD5B374725B9}" destId="{DEB09316-3E3E-433F-B143-5B5F5656614D}" srcOrd="0" destOrd="0" presId="urn:microsoft.com/office/officeart/2009/layout/CircleArrowProcess"/>
    <dgm:cxn modelId="{731739B6-8E2C-486D-8AAE-8B87797E5831}" type="presParOf" srcId="{7410347B-DBE3-4AB3-8C05-9C830E1DE3DE}" destId="{E9752087-B312-48DD-A0AF-70D08B4A2037}" srcOrd="3" destOrd="0" presId="urn:microsoft.com/office/officeart/2009/layout/CircleArrowProcess"/>
    <dgm:cxn modelId="{9F6B16AB-F27B-4325-8EB7-3120C042EA25}" type="presParOf" srcId="{7410347B-DBE3-4AB3-8C05-9C830E1DE3DE}" destId="{DF70B165-3FF2-4352-8B8D-CC353B3645A0}" srcOrd="4" destOrd="0" presId="urn:microsoft.com/office/officeart/2009/layout/CircleArrowProcess"/>
    <dgm:cxn modelId="{7DFA7124-0845-4185-9E3F-FC60A3586AC3}" type="presParOf" srcId="{DF70B165-3FF2-4352-8B8D-CC353B3645A0}" destId="{79D7C2BB-4493-4408-8C2A-76DB302857DB}" srcOrd="0" destOrd="0" presId="urn:microsoft.com/office/officeart/2009/layout/CircleArrowProcess"/>
    <dgm:cxn modelId="{926AAE73-4FD6-4BBA-96E9-9951B53CEA26}" type="presParOf" srcId="{7410347B-DBE3-4AB3-8C05-9C830E1DE3DE}" destId="{9AD2C5C4-4DFE-4F46-96BA-431173FE2899}" srcOrd="5" destOrd="0" presId="urn:microsoft.com/office/officeart/2009/layout/CircleArrowProcess"/>
    <dgm:cxn modelId="{E1DF2CDE-BC20-4218-96F6-B4B9642D9F05}" type="presParOf" srcId="{7410347B-DBE3-4AB3-8C05-9C830E1DE3DE}" destId="{6AC9E569-1CED-4EB7-879B-5294D7AB0DB4}" srcOrd="6" destOrd="0" presId="urn:microsoft.com/office/officeart/2009/layout/CircleArrowProcess"/>
    <dgm:cxn modelId="{F0CB1A33-9960-4F76-8A2A-58D6D33F59A4}" type="presParOf" srcId="{6AC9E569-1CED-4EB7-879B-5294D7AB0DB4}" destId="{67900C35-EA78-4AE6-A641-984C8A1C707B}" srcOrd="0" destOrd="0" presId="urn:microsoft.com/office/officeart/2009/layout/CircleArrowProcess"/>
    <dgm:cxn modelId="{3F5B1495-6097-486A-9005-AEA7B2F4C4A2}" type="presParOf" srcId="{7410347B-DBE3-4AB3-8C05-9C830E1DE3DE}" destId="{4C877FBC-C6D0-4501-AAA5-5303F1CD1772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313BCBA-B4A6-45D6-BC53-18B119B2DA03}" type="doc">
      <dgm:prSet loTypeId="urn:microsoft.com/office/officeart/2005/8/layout/radial2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68DA8F3-BC91-4E67-B8EF-D0791A555193}">
      <dgm:prSet/>
      <dgm:spPr>
        <a:solidFill>
          <a:srgbClr val="00B050"/>
        </a:solidFill>
      </dgm:spPr>
      <dgm:t>
        <a:bodyPr/>
        <a:lstStyle/>
        <a:p>
          <a:pPr rtl="1"/>
          <a:r>
            <a:rPr lang="ar-SA" b="1" baseline="0" dirty="0" smtClean="0"/>
            <a:t>مادية</a:t>
          </a:r>
          <a:endParaRPr lang="ar-SA" b="1" dirty="0"/>
        </a:p>
      </dgm:t>
    </dgm:pt>
    <dgm:pt modelId="{B22925AA-541B-4E90-918D-9EE2288FC035}" type="parTrans" cxnId="{D1F3C878-9E82-4072-90C5-9D1DD9EB0C0B}">
      <dgm:prSet/>
      <dgm:spPr/>
      <dgm:t>
        <a:bodyPr/>
        <a:lstStyle/>
        <a:p>
          <a:pPr rtl="1"/>
          <a:endParaRPr lang="ar-SA"/>
        </a:p>
      </dgm:t>
    </dgm:pt>
    <dgm:pt modelId="{CECA755A-AD39-48ED-9C48-3958F8E991B5}" type="sibTrans" cxnId="{D1F3C878-9E82-4072-90C5-9D1DD9EB0C0B}">
      <dgm:prSet/>
      <dgm:spPr/>
      <dgm:t>
        <a:bodyPr/>
        <a:lstStyle/>
        <a:p>
          <a:pPr rtl="1"/>
          <a:endParaRPr lang="ar-SA"/>
        </a:p>
      </dgm:t>
    </dgm:pt>
    <dgm:pt modelId="{7891B7B2-2192-4D9C-93AD-293C23CCF6CD}">
      <dgm:prSet/>
      <dgm:spPr>
        <a:solidFill>
          <a:srgbClr val="0070C0"/>
        </a:solidFill>
      </dgm:spPr>
      <dgm:t>
        <a:bodyPr/>
        <a:lstStyle/>
        <a:p>
          <a:pPr rtl="1"/>
          <a:r>
            <a:rPr lang="ar-SA" b="1" baseline="0" dirty="0" smtClean="0"/>
            <a:t>غير مادية</a:t>
          </a:r>
          <a:endParaRPr lang="ar-SA" b="1" dirty="0"/>
        </a:p>
      </dgm:t>
    </dgm:pt>
    <dgm:pt modelId="{90863874-05EC-4434-97A6-59FDAF874BD2}" type="parTrans" cxnId="{D5453F77-F87C-455E-8B25-A62AD40C188F}">
      <dgm:prSet/>
      <dgm:spPr/>
      <dgm:t>
        <a:bodyPr/>
        <a:lstStyle/>
        <a:p>
          <a:pPr rtl="1"/>
          <a:endParaRPr lang="ar-SA"/>
        </a:p>
      </dgm:t>
    </dgm:pt>
    <dgm:pt modelId="{87BEDC96-5C9E-443D-811E-776273463F93}" type="sibTrans" cxnId="{D5453F77-F87C-455E-8B25-A62AD40C188F}">
      <dgm:prSet/>
      <dgm:spPr/>
      <dgm:t>
        <a:bodyPr/>
        <a:lstStyle/>
        <a:p>
          <a:pPr rtl="1"/>
          <a:endParaRPr lang="ar-SA"/>
        </a:p>
      </dgm:t>
    </dgm:pt>
    <dgm:pt modelId="{E400DDA5-2035-43E2-94FF-7C0D3CDA2BFE}">
      <dgm:prSet/>
      <dgm:spPr>
        <a:solidFill>
          <a:srgbClr val="7030A0"/>
        </a:solidFill>
      </dgm:spPr>
      <dgm:t>
        <a:bodyPr/>
        <a:lstStyle/>
        <a:p>
          <a:pPr rtl="1"/>
          <a:r>
            <a:rPr lang="ar-SA" b="1" baseline="0" dirty="0" smtClean="0"/>
            <a:t>تنظيمية</a:t>
          </a:r>
          <a:endParaRPr lang="ar-SA" b="1" dirty="0"/>
        </a:p>
      </dgm:t>
    </dgm:pt>
    <dgm:pt modelId="{F1392F7A-C055-49B5-9901-DECCA8547D33}" type="parTrans" cxnId="{45F65C7D-57A1-44B8-91FE-C668813FF03E}">
      <dgm:prSet/>
      <dgm:spPr/>
      <dgm:t>
        <a:bodyPr/>
        <a:lstStyle/>
        <a:p>
          <a:pPr rtl="1"/>
          <a:endParaRPr lang="ar-SA"/>
        </a:p>
      </dgm:t>
    </dgm:pt>
    <dgm:pt modelId="{B8164255-241B-4A6E-B5E3-9D67B5CC8B79}" type="sibTrans" cxnId="{45F65C7D-57A1-44B8-91FE-C668813FF03E}">
      <dgm:prSet/>
      <dgm:spPr/>
      <dgm:t>
        <a:bodyPr/>
        <a:lstStyle/>
        <a:p>
          <a:pPr rtl="1"/>
          <a:endParaRPr lang="ar-SA"/>
        </a:p>
      </dgm:t>
    </dgm:pt>
    <dgm:pt modelId="{5F5C9A27-65A0-40AD-8F7D-FB012F33EAAB}" type="pres">
      <dgm:prSet presAssocID="{6313BCBA-B4A6-45D6-BC53-18B119B2DA0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FE4CC61-5B41-4C6C-87BA-F6889B0F99BE}" type="pres">
      <dgm:prSet presAssocID="{6313BCBA-B4A6-45D6-BC53-18B119B2DA03}" presName="cycle" presStyleCnt="0"/>
      <dgm:spPr/>
    </dgm:pt>
    <dgm:pt modelId="{5D10C823-9BE3-43E1-9ED5-8CD87F7825A8}" type="pres">
      <dgm:prSet presAssocID="{6313BCBA-B4A6-45D6-BC53-18B119B2DA03}" presName="centerShape" presStyleCnt="0"/>
      <dgm:spPr/>
    </dgm:pt>
    <dgm:pt modelId="{AC98CA61-E03D-42EE-93DA-D9611DF6BC04}" type="pres">
      <dgm:prSet presAssocID="{6313BCBA-B4A6-45D6-BC53-18B119B2DA03}" presName="connSite" presStyleLbl="node1" presStyleIdx="0" presStyleCnt="4"/>
      <dgm:spPr/>
    </dgm:pt>
    <dgm:pt modelId="{D484451E-6827-4C3C-96D1-0D951F43BD48}" type="pres">
      <dgm:prSet presAssocID="{6313BCBA-B4A6-45D6-BC53-18B119B2DA03}" presName="visible" presStyleLbl="node1" presStyleIdx="0" presStyleCnt="4" custScaleX="64096" custScaleY="49153"/>
      <dgm:spPr>
        <a:solidFill>
          <a:srgbClr val="C00000"/>
        </a:solidFill>
      </dgm:spPr>
    </dgm:pt>
    <dgm:pt modelId="{8A9318E1-DCF9-4D19-A79A-498D47F6C944}" type="pres">
      <dgm:prSet presAssocID="{B22925AA-541B-4E90-918D-9EE2288FC035}" presName="Name25" presStyleLbl="parChTrans1D1" presStyleIdx="0" presStyleCnt="3"/>
      <dgm:spPr/>
      <dgm:t>
        <a:bodyPr/>
        <a:lstStyle/>
        <a:p>
          <a:pPr rtl="1"/>
          <a:endParaRPr lang="ar-SA"/>
        </a:p>
      </dgm:t>
    </dgm:pt>
    <dgm:pt modelId="{6E31655E-9230-41E9-B456-5A808716F319}" type="pres">
      <dgm:prSet presAssocID="{568DA8F3-BC91-4E67-B8EF-D0791A555193}" presName="node" presStyleCnt="0"/>
      <dgm:spPr/>
    </dgm:pt>
    <dgm:pt modelId="{5E425BB0-5AD1-4723-9284-BD7C5E424EE0}" type="pres">
      <dgm:prSet presAssocID="{568DA8F3-BC91-4E67-B8EF-D0791A555193}" presName="parentNode" presStyleLbl="node1" presStyleIdx="1" presStyleCnt="4" custScaleX="164995" custLinFactX="61922" custLinFactNeighborX="100000" custLinFactNeighborY="-641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52E2A4-A6CC-4D5D-B314-A14690F79A91}" type="pres">
      <dgm:prSet presAssocID="{568DA8F3-BC91-4E67-B8EF-D0791A555193}" presName="childNode" presStyleLbl="revTx" presStyleIdx="0" presStyleCnt="0">
        <dgm:presLayoutVars>
          <dgm:bulletEnabled val="1"/>
        </dgm:presLayoutVars>
      </dgm:prSet>
      <dgm:spPr/>
    </dgm:pt>
    <dgm:pt modelId="{A6A4E337-EAA0-4B37-BA2C-699E861E5E61}" type="pres">
      <dgm:prSet presAssocID="{90863874-05EC-4434-97A6-59FDAF874BD2}" presName="Name25" presStyleLbl="parChTrans1D1" presStyleIdx="1" presStyleCnt="3"/>
      <dgm:spPr/>
      <dgm:t>
        <a:bodyPr/>
        <a:lstStyle/>
        <a:p>
          <a:pPr rtl="1"/>
          <a:endParaRPr lang="ar-SA"/>
        </a:p>
      </dgm:t>
    </dgm:pt>
    <dgm:pt modelId="{35B34BC1-23CE-420E-9460-B0CC5B14982E}" type="pres">
      <dgm:prSet presAssocID="{7891B7B2-2192-4D9C-93AD-293C23CCF6CD}" presName="node" presStyleCnt="0"/>
      <dgm:spPr/>
    </dgm:pt>
    <dgm:pt modelId="{992F5194-22A9-48F9-9FC4-50F3D26D9345}" type="pres">
      <dgm:prSet presAssocID="{7891B7B2-2192-4D9C-93AD-293C23CCF6CD}" presName="parentNode" presStyleLbl="node1" presStyleIdx="2" presStyleCnt="4" custScaleX="164995" custLinFactX="100000" custLinFactNeighborX="117139" custLinFactNeighborY="-986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22E0A9-10C2-41B0-9851-04416499B2AD}" type="pres">
      <dgm:prSet presAssocID="{7891B7B2-2192-4D9C-93AD-293C23CCF6CD}" presName="childNode" presStyleLbl="revTx" presStyleIdx="0" presStyleCnt="0">
        <dgm:presLayoutVars>
          <dgm:bulletEnabled val="1"/>
        </dgm:presLayoutVars>
      </dgm:prSet>
      <dgm:spPr/>
    </dgm:pt>
    <dgm:pt modelId="{AB4AC916-2F0D-46C5-B484-AAC25A7AA2AC}" type="pres">
      <dgm:prSet presAssocID="{F1392F7A-C055-49B5-9901-DECCA8547D33}" presName="Name25" presStyleLbl="parChTrans1D1" presStyleIdx="2" presStyleCnt="3"/>
      <dgm:spPr/>
      <dgm:t>
        <a:bodyPr/>
        <a:lstStyle/>
        <a:p>
          <a:pPr rtl="1"/>
          <a:endParaRPr lang="ar-SA"/>
        </a:p>
      </dgm:t>
    </dgm:pt>
    <dgm:pt modelId="{4393FB1D-64E9-4573-9254-A23527602FD3}" type="pres">
      <dgm:prSet presAssocID="{E400DDA5-2035-43E2-94FF-7C0D3CDA2BFE}" presName="node" presStyleCnt="0"/>
      <dgm:spPr/>
    </dgm:pt>
    <dgm:pt modelId="{7D55AE52-CC30-4474-AFFA-412A14F7C534}" type="pres">
      <dgm:prSet presAssocID="{E400DDA5-2035-43E2-94FF-7C0D3CDA2BFE}" presName="parentNode" presStyleLbl="node1" presStyleIdx="3" presStyleCnt="4" custScaleX="164995" custLinFactX="61922" custLinFactNeighborX="100000" custLinFactNeighborY="-641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0DD4D4-5DDD-4C4B-86D6-0066C63F31A0}" type="pres">
      <dgm:prSet presAssocID="{E400DDA5-2035-43E2-94FF-7C0D3CDA2BFE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D1F3C878-9E82-4072-90C5-9D1DD9EB0C0B}" srcId="{6313BCBA-B4A6-45D6-BC53-18B119B2DA03}" destId="{568DA8F3-BC91-4E67-B8EF-D0791A555193}" srcOrd="0" destOrd="0" parTransId="{B22925AA-541B-4E90-918D-9EE2288FC035}" sibTransId="{CECA755A-AD39-48ED-9C48-3958F8E991B5}"/>
    <dgm:cxn modelId="{4B363BAB-4A1D-45F2-9F27-493CF79808A2}" type="presOf" srcId="{B22925AA-541B-4E90-918D-9EE2288FC035}" destId="{8A9318E1-DCF9-4D19-A79A-498D47F6C944}" srcOrd="0" destOrd="0" presId="urn:microsoft.com/office/officeart/2005/8/layout/radial2"/>
    <dgm:cxn modelId="{E5E0820F-B512-45D6-AF21-F77842697585}" type="presOf" srcId="{90863874-05EC-4434-97A6-59FDAF874BD2}" destId="{A6A4E337-EAA0-4B37-BA2C-699E861E5E61}" srcOrd="0" destOrd="0" presId="urn:microsoft.com/office/officeart/2005/8/layout/radial2"/>
    <dgm:cxn modelId="{D5453F77-F87C-455E-8B25-A62AD40C188F}" srcId="{6313BCBA-B4A6-45D6-BC53-18B119B2DA03}" destId="{7891B7B2-2192-4D9C-93AD-293C23CCF6CD}" srcOrd="1" destOrd="0" parTransId="{90863874-05EC-4434-97A6-59FDAF874BD2}" sibTransId="{87BEDC96-5C9E-443D-811E-776273463F93}"/>
    <dgm:cxn modelId="{CBCF2984-7075-4EF5-AF6D-6535FDA62AB7}" type="presOf" srcId="{E400DDA5-2035-43E2-94FF-7C0D3CDA2BFE}" destId="{7D55AE52-CC30-4474-AFFA-412A14F7C534}" srcOrd="0" destOrd="0" presId="urn:microsoft.com/office/officeart/2005/8/layout/radial2"/>
    <dgm:cxn modelId="{45F65C7D-57A1-44B8-91FE-C668813FF03E}" srcId="{6313BCBA-B4A6-45D6-BC53-18B119B2DA03}" destId="{E400DDA5-2035-43E2-94FF-7C0D3CDA2BFE}" srcOrd="2" destOrd="0" parTransId="{F1392F7A-C055-49B5-9901-DECCA8547D33}" sibTransId="{B8164255-241B-4A6E-B5E3-9D67B5CC8B79}"/>
    <dgm:cxn modelId="{A749428A-8208-4D97-8037-EA6EE2CBD867}" type="presOf" srcId="{7891B7B2-2192-4D9C-93AD-293C23CCF6CD}" destId="{992F5194-22A9-48F9-9FC4-50F3D26D9345}" srcOrd="0" destOrd="0" presId="urn:microsoft.com/office/officeart/2005/8/layout/radial2"/>
    <dgm:cxn modelId="{7E0CFEAD-AB61-4210-A357-F8427FED9B59}" type="presOf" srcId="{F1392F7A-C055-49B5-9901-DECCA8547D33}" destId="{AB4AC916-2F0D-46C5-B484-AAC25A7AA2AC}" srcOrd="0" destOrd="0" presId="urn:microsoft.com/office/officeart/2005/8/layout/radial2"/>
    <dgm:cxn modelId="{76E7F54C-4827-4C17-9E31-47D0F6D52E72}" type="presOf" srcId="{6313BCBA-B4A6-45D6-BC53-18B119B2DA03}" destId="{5F5C9A27-65A0-40AD-8F7D-FB012F33EAAB}" srcOrd="0" destOrd="0" presId="urn:microsoft.com/office/officeart/2005/8/layout/radial2"/>
    <dgm:cxn modelId="{52D83ACF-09FF-4B57-81FB-7DC458334B90}" type="presOf" srcId="{568DA8F3-BC91-4E67-B8EF-D0791A555193}" destId="{5E425BB0-5AD1-4723-9284-BD7C5E424EE0}" srcOrd="0" destOrd="0" presId="urn:microsoft.com/office/officeart/2005/8/layout/radial2"/>
    <dgm:cxn modelId="{B788BF1B-9627-46F9-BB02-ECB629CAE9F9}" type="presParOf" srcId="{5F5C9A27-65A0-40AD-8F7D-FB012F33EAAB}" destId="{EFE4CC61-5B41-4C6C-87BA-F6889B0F99BE}" srcOrd="0" destOrd="0" presId="urn:microsoft.com/office/officeart/2005/8/layout/radial2"/>
    <dgm:cxn modelId="{906B84B5-3C0D-4DD6-A224-BC66351EDC9A}" type="presParOf" srcId="{EFE4CC61-5B41-4C6C-87BA-F6889B0F99BE}" destId="{5D10C823-9BE3-43E1-9ED5-8CD87F7825A8}" srcOrd="0" destOrd="0" presId="urn:microsoft.com/office/officeart/2005/8/layout/radial2"/>
    <dgm:cxn modelId="{6D65D07E-33B5-434F-BD20-819E2907B540}" type="presParOf" srcId="{5D10C823-9BE3-43E1-9ED5-8CD87F7825A8}" destId="{AC98CA61-E03D-42EE-93DA-D9611DF6BC04}" srcOrd="0" destOrd="0" presId="urn:microsoft.com/office/officeart/2005/8/layout/radial2"/>
    <dgm:cxn modelId="{20E63B93-2859-4B19-8F99-55229584CC68}" type="presParOf" srcId="{5D10C823-9BE3-43E1-9ED5-8CD87F7825A8}" destId="{D484451E-6827-4C3C-96D1-0D951F43BD48}" srcOrd="1" destOrd="0" presId="urn:microsoft.com/office/officeart/2005/8/layout/radial2"/>
    <dgm:cxn modelId="{8DBEE88A-9944-4BC4-8C7F-5E1C0BA5B7C6}" type="presParOf" srcId="{EFE4CC61-5B41-4C6C-87BA-F6889B0F99BE}" destId="{8A9318E1-DCF9-4D19-A79A-498D47F6C944}" srcOrd="1" destOrd="0" presId="urn:microsoft.com/office/officeart/2005/8/layout/radial2"/>
    <dgm:cxn modelId="{5ACA7EBF-D90D-4EEA-A1C8-85DC66CF41BA}" type="presParOf" srcId="{EFE4CC61-5B41-4C6C-87BA-F6889B0F99BE}" destId="{6E31655E-9230-41E9-B456-5A808716F319}" srcOrd="2" destOrd="0" presId="urn:microsoft.com/office/officeart/2005/8/layout/radial2"/>
    <dgm:cxn modelId="{9F23C65D-107E-4D0C-A763-A14F578D367D}" type="presParOf" srcId="{6E31655E-9230-41E9-B456-5A808716F319}" destId="{5E425BB0-5AD1-4723-9284-BD7C5E424EE0}" srcOrd="0" destOrd="0" presId="urn:microsoft.com/office/officeart/2005/8/layout/radial2"/>
    <dgm:cxn modelId="{C9661DCE-40E9-4BC3-BC73-1C1EB74D84C5}" type="presParOf" srcId="{6E31655E-9230-41E9-B456-5A808716F319}" destId="{DE52E2A4-A6CC-4D5D-B314-A14690F79A91}" srcOrd="1" destOrd="0" presId="urn:microsoft.com/office/officeart/2005/8/layout/radial2"/>
    <dgm:cxn modelId="{13334637-573F-4E10-B4D0-D95137E8D2D6}" type="presParOf" srcId="{EFE4CC61-5B41-4C6C-87BA-F6889B0F99BE}" destId="{A6A4E337-EAA0-4B37-BA2C-699E861E5E61}" srcOrd="3" destOrd="0" presId="urn:microsoft.com/office/officeart/2005/8/layout/radial2"/>
    <dgm:cxn modelId="{89C4EFEF-2390-4074-847D-EC62F47A4E5C}" type="presParOf" srcId="{EFE4CC61-5B41-4C6C-87BA-F6889B0F99BE}" destId="{35B34BC1-23CE-420E-9460-B0CC5B14982E}" srcOrd="4" destOrd="0" presId="urn:microsoft.com/office/officeart/2005/8/layout/radial2"/>
    <dgm:cxn modelId="{6009023D-6AAA-4431-ACD0-EF591486512A}" type="presParOf" srcId="{35B34BC1-23CE-420E-9460-B0CC5B14982E}" destId="{992F5194-22A9-48F9-9FC4-50F3D26D9345}" srcOrd="0" destOrd="0" presId="urn:microsoft.com/office/officeart/2005/8/layout/radial2"/>
    <dgm:cxn modelId="{0974720A-086E-41DA-8251-05D0F07BA1D4}" type="presParOf" srcId="{35B34BC1-23CE-420E-9460-B0CC5B14982E}" destId="{F522E0A9-10C2-41B0-9851-04416499B2AD}" srcOrd="1" destOrd="0" presId="urn:microsoft.com/office/officeart/2005/8/layout/radial2"/>
    <dgm:cxn modelId="{AB62C492-218B-4EE1-B473-085FB3E0987A}" type="presParOf" srcId="{EFE4CC61-5B41-4C6C-87BA-F6889B0F99BE}" destId="{AB4AC916-2F0D-46C5-B484-AAC25A7AA2AC}" srcOrd="5" destOrd="0" presId="urn:microsoft.com/office/officeart/2005/8/layout/radial2"/>
    <dgm:cxn modelId="{C0B87C89-1DF7-40A6-9F45-199F4E57F22C}" type="presParOf" srcId="{EFE4CC61-5B41-4C6C-87BA-F6889B0F99BE}" destId="{4393FB1D-64E9-4573-9254-A23527602FD3}" srcOrd="6" destOrd="0" presId="urn:microsoft.com/office/officeart/2005/8/layout/radial2"/>
    <dgm:cxn modelId="{E6465025-E2B9-4F46-B213-1A537C049D4E}" type="presParOf" srcId="{4393FB1D-64E9-4573-9254-A23527602FD3}" destId="{7D55AE52-CC30-4474-AFFA-412A14F7C534}" srcOrd="0" destOrd="0" presId="urn:microsoft.com/office/officeart/2005/8/layout/radial2"/>
    <dgm:cxn modelId="{5E3E4690-962A-4B60-AD2B-5AFECEAD2304}" type="presParOf" srcId="{4393FB1D-64E9-4573-9254-A23527602FD3}" destId="{150DD4D4-5DDD-4C4B-86D6-0066C63F31A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3459197-515B-4986-A2E2-FE5946C1CDE2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ABA1BE9-1991-4805-B860-AAD7ABAA882A}">
      <dgm:prSet/>
      <dgm:spPr>
        <a:solidFill>
          <a:srgbClr val="BC04BC"/>
        </a:solidFill>
      </dgm:spPr>
      <dgm:t>
        <a:bodyPr/>
        <a:lstStyle/>
        <a:p>
          <a:pPr rtl="1"/>
          <a:r>
            <a:rPr lang="ar-SA" b="1" baseline="0" smtClean="0"/>
            <a:t>الثقافة التنظيمية القوية</a:t>
          </a:r>
          <a:endParaRPr lang="ar-SA"/>
        </a:p>
      </dgm:t>
    </dgm:pt>
    <dgm:pt modelId="{D9129B6D-1FB2-4453-A5A1-1E75AADBF346}" type="parTrans" cxnId="{25EAC315-D4F1-454C-8CDF-55390C3B247B}">
      <dgm:prSet/>
      <dgm:spPr/>
      <dgm:t>
        <a:bodyPr/>
        <a:lstStyle/>
        <a:p>
          <a:pPr rtl="1"/>
          <a:endParaRPr lang="ar-SA"/>
        </a:p>
      </dgm:t>
    </dgm:pt>
    <dgm:pt modelId="{27A02FDF-A6A1-474D-8B7D-35A5E52F71AB}" type="sibTrans" cxnId="{25EAC315-D4F1-454C-8CDF-55390C3B247B}">
      <dgm:prSet/>
      <dgm:spPr>
        <a:solidFill>
          <a:srgbClr val="C00000"/>
        </a:solidFill>
      </dgm:spPr>
      <dgm:t>
        <a:bodyPr/>
        <a:lstStyle/>
        <a:p>
          <a:pPr rtl="1"/>
          <a:endParaRPr lang="ar-SA"/>
        </a:p>
      </dgm:t>
    </dgm:pt>
    <dgm:pt modelId="{C67E8EB0-38BC-4BDF-AEF8-2FB687B53A11}">
      <dgm:prSet/>
      <dgm:spPr>
        <a:solidFill>
          <a:srgbClr val="C00000"/>
        </a:solidFill>
      </dgm:spPr>
      <dgm:t>
        <a:bodyPr/>
        <a:lstStyle/>
        <a:p>
          <a:pPr rtl="1"/>
          <a:r>
            <a:rPr lang="ar-SA" b="1" baseline="0" dirty="0" smtClean="0"/>
            <a:t>الثقافة التنظيمية الضعيفة</a:t>
          </a:r>
          <a:endParaRPr lang="ar-SA" dirty="0"/>
        </a:p>
      </dgm:t>
    </dgm:pt>
    <dgm:pt modelId="{F50E8BD2-029C-492F-8C9F-4F01F6218944}" type="parTrans" cxnId="{94D36EE0-27A3-4C71-A73D-7DB7D833540C}">
      <dgm:prSet/>
      <dgm:spPr/>
      <dgm:t>
        <a:bodyPr/>
        <a:lstStyle/>
        <a:p>
          <a:pPr rtl="1"/>
          <a:endParaRPr lang="ar-SA"/>
        </a:p>
      </dgm:t>
    </dgm:pt>
    <dgm:pt modelId="{65F6F168-E240-4A7E-960F-1EB70C0666FA}" type="sibTrans" cxnId="{94D36EE0-27A3-4C71-A73D-7DB7D833540C}">
      <dgm:prSet/>
      <dgm:spPr>
        <a:solidFill>
          <a:srgbClr val="BC04BC"/>
        </a:solidFill>
      </dgm:spPr>
      <dgm:t>
        <a:bodyPr/>
        <a:lstStyle/>
        <a:p>
          <a:pPr rtl="1"/>
          <a:endParaRPr lang="ar-SA"/>
        </a:p>
      </dgm:t>
    </dgm:pt>
    <dgm:pt modelId="{FA23A04F-C155-4276-A7CF-DCDCA2C22119}" type="pres">
      <dgm:prSet presAssocID="{33459197-515B-4986-A2E2-FE5946C1CDE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97429A5-4576-4DC8-8B59-18D5B4DE3F88}" type="pres">
      <dgm:prSet presAssocID="{9ABA1BE9-1991-4805-B860-AAD7ABAA882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F347F3-6AC8-4D93-A59A-027D7AE6C9B4}" type="pres">
      <dgm:prSet presAssocID="{27A02FDF-A6A1-474D-8B7D-35A5E52F71AB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36CA8F6D-5571-416B-82DC-07385D1FEA4B}" type="pres">
      <dgm:prSet presAssocID="{27A02FDF-A6A1-474D-8B7D-35A5E52F71AB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EC552FF5-0C24-4222-A27A-82061CAB473D}" type="pres">
      <dgm:prSet presAssocID="{C67E8EB0-38BC-4BDF-AEF8-2FB687B53A1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B75EA9-35C2-4DE2-9D2A-EEE5ED2394F6}" type="pres">
      <dgm:prSet presAssocID="{65F6F168-E240-4A7E-960F-1EB70C0666FA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C523D2AC-D31E-4551-93ED-D1D24ED9944B}" type="pres">
      <dgm:prSet presAssocID="{65F6F168-E240-4A7E-960F-1EB70C0666FA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F96A5803-05B3-41B2-9195-3C1C977228C7}" type="presOf" srcId="{C67E8EB0-38BC-4BDF-AEF8-2FB687B53A11}" destId="{EC552FF5-0C24-4222-A27A-82061CAB473D}" srcOrd="0" destOrd="0" presId="urn:microsoft.com/office/officeart/2005/8/layout/cycle2"/>
    <dgm:cxn modelId="{1D238C5C-B026-49FB-AC5E-6BB6005F41C6}" type="presOf" srcId="{65F6F168-E240-4A7E-960F-1EB70C0666FA}" destId="{C523D2AC-D31E-4551-93ED-D1D24ED9944B}" srcOrd="1" destOrd="0" presId="urn:microsoft.com/office/officeart/2005/8/layout/cycle2"/>
    <dgm:cxn modelId="{25EAC315-D4F1-454C-8CDF-55390C3B247B}" srcId="{33459197-515B-4986-A2E2-FE5946C1CDE2}" destId="{9ABA1BE9-1991-4805-B860-AAD7ABAA882A}" srcOrd="0" destOrd="0" parTransId="{D9129B6D-1FB2-4453-A5A1-1E75AADBF346}" sibTransId="{27A02FDF-A6A1-474D-8B7D-35A5E52F71AB}"/>
    <dgm:cxn modelId="{88B70107-C478-491A-9947-2C96F2808BEC}" type="presOf" srcId="{27A02FDF-A6A1-474D-8B7D-35A5E52F71AB}" destId="{90F347F3-6AC8-4D93-A59A-027D7AE6C9B4}" srcOrd="0" destOrd="0" presId="urn:microsoft.com/office/officeart/2005/8/layout/cycle2"/>
    <dgm:cxn modelId="{94D36EE0-27A3-4C71-A73D-7DB7D833540C}" srcId="{33459197-515B-4986-A2E2-FE5946C1CDE2}" destId="{C67E8EB0-38BC-4BDF-AEF8-2FB687B53A11}" srcOrd="1" destOrd="0" parTransId="{F50E8BD2-029C-492F-8C9F-4F01F6218944}" sibTransId="{65F6F168-E240-4A7E-960F-1EB70C0666FA}"/>
    <dgm:cxn modelId="{A77786EC-A773-4F33-838B-ED86BF1A4DDA}" type="presOf" srcId="{27A02FDF-A6A1-474D-8B7D-35A5E52F71AB}" destId="{36CA8F6D-5571-416B-82DC-07385D1FEA4B}" srcOrd="1" destOrd="0" presId="urn:microsoft.com/office/officeart/2005/8/layout/cycle2"/>
    <dgm:cxn modelId="{C71049F5-4045-4302-914D-026516C99912}" type="presOf" srcId="{9ABA1BE9-1991-4805-B860-AAD7ABAA882A}" destId="{F97429A5-4576-4DC8-8B59-18D5B4DE3F88}" srcOrd="0" destOrd="0" presId="urn:microsoft.com/office/officeart/2005/8/layout/cycle2"/>
    <dgm:cxn modelId="{CAB639DA-C112-4129-9434-318404FAEA48}" type="presOf" srcId="{65F6F168-E240-4A7E-960F-1EB70C0666FA}" destId="{EBB75EA9-35C2-4DE2-9D2A-EEE5ED2394F6}" srcOrd="0" destOrd="0" presId="urn:microsoft.com/office/officeart/2005/8/layout/cycle2"/>
    <dgm:cxn modelId="{17721ECB-280F-4C17-A32C-136F18824283}" type="presOf" srcId="{33459197-515B-4986-A2E2-FE5946C1CDE2}" destId="{FA23A04F-C155-4276-A7CF-DCDCA2C22119}" srcOrd="0" destOrd="0" presId="urn:microsoft.com/office/officeart/2005/8/layout/cycle2"/>
    <dgm:cxn modelId="{078AEE43-540D-40E5-98CC-72F7C7CCD17C}" type="presParOf" srcId="{FA23A04F-C155-4276-A7CF-DCDCA2C22119}" destId="{F97429A5-4576-4DC8-8B59-18D5B4DE3F88}" srcOrd="0" destOrd="0" presId="urn:microsoft.com/office/officeart/2005/8/layout/cycle2"/>
    <dgm:cxn modelId="{B6035689-7FA4-4A1D-BB0F-1E7817030750}" type="presParOf" srcId="{FA23A04F-C155-4276-A7CF-DCDCA2C22119}" destId="{90F347F3-6AC8-4D93-A59A-027D7AE6C9B4}" srcOrd="1" destOrd="0" presId="urn:microsoft.com/office/officeart/2005/8/layout/cycle2"/>
    <dgm:cxn modelId="{8379F612-10DF-425E-86F8-E77CFBBE597D}" type="presParOf" srcId="{90F347F3-6AC8-4D93-A59A-027D7AE6C9B4}" destId="{36CA8F6D-5571-416B-82DC-07385D1FEA4B}" srcOrd="0" destOrd="0" presId="urn:microsoft.com/office/officeart/2005/8/layout/cycle2"/>
    <dgm:cxn modelId="{2458CF34-F861-43D3-81CA-98456B42B0C4}" type="presParOf" srcId="{FA23A04F-C155-4276-A7CF-DCDCA2C22119}" destId="{EC552FF5-0C24-4222-A27A-82061CAB473D}" srcOrd="2" destOrd="0" presId="urn:microsoft.com/office/officeart/2005/8/layout/cycle2"/>
    <dgm:cxn modelId="{71341B47-1519-4C29-B4B9-ECDDC1F1CF47}" type="presParOf" srcId="{FA23A04F-C155-4276-A7CF-DCDCA2C22119}" destId="{EBB75EA9-35C2-4DE2-9D2A-EEE5ED2394F6}" srcOrd="3" destOrd="0" presId="urn:microsoft.com/office/officeart/2005/8/layout/cycle2"/>
    <dgm:cxn modelId="{2A9176FE-9C5E-4707-90E2-C8ED0C612BA5}" type="presParOf" srcId="{EBB75EA9-35C2-4DE2-9D2A-EEE5ED2394F6}" destId="{C523D2AC-D31E-4551-93ED-D1D24ED9944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EACC9C-FF1A-4679-8FDD-D406884ABAF6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1A18714D-CB1D-4B6E-AD8E-B0AD4C7D4874}">
      <dgm:prSet/>
      <dgm:spPr/>
      <dgm:t>
        <a:bodyPr/>
        <a:lstStyle/>
        <a:p>
          <a:pPr rtl="1"/>
          <a:r>
            <a:rPr lang="ar-SA" b="1" baseline="0" smtClean="0"/>
            <a:t>وجود الأهداف</a:t>
          </a:r>
          <a:endParaRPr lang="ar-SA"/>
        </a:p>
      </dgm:t>
    </dgm:pt>
    <dgm:pt modelId="{315A20E7-B95F-46DF-A702-C78F751838C3}" type="parTrans" cxnId="{D02FB355-B6FE-4F79-A6C9-198AC57C0F36}">
      <dgm:prSet/>
      <dgm:spPr/>
      <dgm:t>
        <a:bodyPr/>
        <a:lstStyle/>
        <a:p>
          <a:pPr rtl="1"/>
          <a:endParaRPr lang="ar-SA"/>
        </a:p>
      </dgm:t>
    </dgm:pt>
    <dgm:pt modelId="{8FA7367E-0720-47B3-A166-D951291AED6C}" type="sibTrans" cxnId="{D02FB355-B6FE-4F79-A6C9-198AC57C0F36}">
      <dgm:prSet/>
      <dgm:spPr/>
      <dgm:t>
        <a:bodyPr/>
        <a:lstStyle/>
        <a:p>
          <a:pPr rtl="1"/>
          <a:endParaRPr lang="ar-SA"/>
        </a:p>
      </dgm:t>
    </dgm:pt>
    <dgm:pt modelId="{BE5B41D5-D19B-4538-A52C-C08B7951A37F}">
      <dgm:prSet/>
      <dgm:spPr/>
      <dgm:t>
        <a:bodyPr/>
        <a:lstStyle/>
        <a:p>
          <a:pPr rtl="1"/>
          <a:r>
            <a:rPr lang="ar-SA" b="1" baseline="0" dirty="0" smtClean="0"/>
            <a:t>وجود القيادة</a:t>
          </a:r>
          <a:endParaRPr lang="ar-SA" dirty="0"/>
        </a:p>
      </dgm:t>
    </dgm:pt>
    <dgm:pt modelId="{A942BED1-122F-4079-9A1F-EA13F079A327}" type="parTrans" cxnId="{2EBC81EB-C5D8-4676-81EC-ACEECA2555D4}">
      <dgm:prSet/>
      <dgm:spPr/>
      <dgm:t>
        <a:bodyPr/>
        <a:lstStyle/>
        <a:p>
          <a:pPr rtl="1"/>
          <a:endParaRPr lang="ar-SA"/>
        </a:p>
      </dgm:t>
    </dgm:pt>
    <dgm:pt modelId="{634857F9-8668-4CEE-B8C4-5E601F137CE0}" type="sibTrans" cxnId="{2EBC81EB-C5D8-4676-81EC-ACEECA2555D4}">
      <dgm:prSet/>
      <dgm:spPr/>
      <dgm:t>
        <a:bodyPr/>
        <a:lstStyle/>
        <a:p>
          <a:pPr rtl="1"/>
          <a:endParaRPr lang="ar-SA"/>
        </a:p>
      </dgm:t>
    </dgm:pt>
    <dgm:pt modelId="{BC164419-AF8E-42B1-B8DE-18C10DEA9E44}">
      <dgm:prSet/>
      <dgm:spPr/>
      <dgm:t>
        <a:bodyPr/>
        <a:lstStyle/>
        <a:p>
          <a:pPr rtl="1"/>
          <a:r>
            <a:rPr lang="ar-SA" b="1" baseline="0" dirty="0" smtClean="0"/>
            <a:t>وجود الاتصالات</a:t>
          </a:r>
          <a:endParaRPr lang="ar-SA" dirty="0"/>
        </a:p>
      </dgm:t>
    </dgm:pt>
    <dgm:pt modelId="{75AAAF6D-F5FA-42FD-88F6-F228ED045B6D}" type="parTrans" cxnId="{0F090023-D813-4A20-B423-F8662BFE9350}">
      <dgm:prSet/>
      <dgm:spPr/>
      <dgm:t>
        <a:bodyPr/>
        <a:lstStyle/>
        <a:p>
          <a:pPr rtl="1"/>
          <a:endParaRPr lang="ar-SA"/>
        </a:p>
      </dgm:t>
    </dgm:pt>
    <dgm:pt modelId="{241F55ED-22B8-46CF-9406-A65B9D9E1D12}" type="sibTrans" cxnId="{0F090023-D813-4A20-B423-F8662BFE9350}">
      <dgm:prSet/>
      <dgm:spPr/>
      <dgm:t>
        <a:bodyPr/>
        <a:lstStyle/>
        <a:p>
          <a:pPr rtl="1"/>
          <a:endParaRPr lang="ar-SA"/>
        </a:p>
      </dgm:t>
    </dgm:pt>
    <dgm:pt modelId="{FF7D833A-E507-4D80-97A5-C016484C0305}">
      <dgm:prSet/>
      <dgm:spPr/>
      <dgm:t>
        <a:bodyPr/>
        <a:lstStyle/>
        <a:p>
          <a:pPr rtl="1"/>
          <a:r>
            <a:rPr lang="ar-SA" b="1" baseline="0" smtClean="0"/>
            <a:t>وجود قيم للجماعة</a:t>
          </a:r>
          <a:endParaRPr lang="ar-SA"/>
        </a:p>
      </dgm:t>
    </dgm:pt>
    <dgm:pt modelId="{27A0F581-F0A7-4336-B2AF-2DA4728A3829}" type="parTrans" cxnId="{02B3F7A7-470A-4BCA-B0B9-E9391AB4AF03}">
      <dgm:prSet/>
      <dgm:spPr/>
      <dgm:t>
        <a:bodyPr/>
        <a:lstStyle/>
        <a:p>
          <a:pPr rtl="1"/>
          <a:endParaRPr lang="ar-SA"/>
        </a:p>
      </dgm:t>
    </dgm:pt>
    <dgm:pt modelId="{378F61D5-25AA-458A-A2E1-77D367692A89}" type="sibTrans" cxnId="{02B3F7A7-470A-4BCA-B0B9-E9391AB4AF03}">
      <dgm:prSet/>
      <dgm:spPr/>
      <dgm:t>
        <a:bodyPr/>
        <a:lstStyle/>
        <a:p>
          <a:pPr rtl="1"/>
          <a:endParaRPr lang="ar-SA"/>
        </a:p>
      </dgm:t>
    </dgm:pt>
    <dgm:pt modelId="{8A437C4A-C377-4BFD-AC93-69FF2D79A974}">
      <dgm:prSet/>
      <dgm:spPr/>
      <dgm:t>
        <a:bodyPr/>
        <a:lstStyle/>
        <a:p>
          <a:pPr rtl="1"/>
          <a:r>
            <a:rPr lang="ar-SA" b="1" baseline="0" dirty="0" smtClean="0"/>
            <a:t>المكانة</a:t>
          </a:r>
          <a:endParaRPr lang="ar-SA" dirty="0"/>
        </a:p>
      </dgm:t>
    </dgm:pt>
    <dgm:pt modelId="{CB941330-4C39-4B49-BB0F-7904D0FA9700}" type="parTrans" cxnId="{1BDB603A-9256-4A4C-B33A-2D3FF3886FE3}">
      <dgm:prSet/>
      <dgm:spPr/>
      <dgm:t>
        <a:bodyPr/>
        <a:lstStyle/>
        <a:p>
          <a:pPr rtl="1"/>
          <a:endParaRPr lang="ar-SA"/>
        </a:p>
      </dgm:t>
    </dgm:pt>
    <dgm:pt modelId="{BBDDE413-7DA1-4CBD-AD75-8DAA7C6508BB}" type="sibTrans" cxnId="{1BDB603A-9256-4A4C-B33A-2D3FF3886FE3}">
      <dgm:prSet/>
      <dgm:spPr/>
      <dgm:t>
        <a:bodyPr/>
        <a:lstStyle/>
        <a:p>
          <a:pPr rtl="1"/>
          <a:endParaRPr lang="ar-SA"/>
        </a:p>
      </dgm:t>
    </dgm:pt>
    <dgm:pt modelId="{78F5BDC5-529A-451A-9FD1-065B79B9FA08}">
      <dgm:prSet/>
      <dgm:spPr/>
      <dgm:t>
        <a:bodyPr/>
        <a:lstStyle/>
        <a:p>
          <a:pPr rtl="1"/>
          <a:r>
            <a:rPr lang="ar-SA" b="1" baseline="0" dirty="0" smtClean="0"/>
            <a:t>الجماعات الصغيرة</a:t>
          </a:r>
          <a:endParaRPr lang="ar-SA" dirty="0"/>
        </a:p>
      </dgm:t>
    </dgm:pt>
    <dgm:pt modelId="{1FA28715-0214-40A1-8722-6E8497B4072E}" type="parTrans" cxnId="{E8104BFB-C925-4669-BC02-A9A496EDD2A3}">
      <dgm:prSet/>
      <dgm:spPr/>
      <dgm:t>
        <a:bodyPr/>
        <a:lstStyle/>
        <a:p>
          <a:pPr rtl="1"/>
          <a:endParaRPr lang="ar-SA"/>
        </a:p>
      </dgm:t>
    </dgm:pt>
    <dgm:pt modelId="{889EFB11-AC8D-4364-AD6C-212928F7AC47}" type="sibTrans" cxnId="{E8104BFB-C925-4669-BC02-A9A496EDD2A3}">
      <dgm:prSet/>
      <dgm:spPr/>
      <dgm:t>
        <a:bodyPr/>
        <a:lstStyle/>
        <a:p>
          <a:pPr rtl="1"/>
          <a:endParaRPr lang="ar-SA"/>
        </a:p>
      </dgm:t>
    </dgm:pt>
    <dgm:pt modelId="{7F35A539-20C7-4F6D-B39E-AB55450928D6}">
      <dgm:prSet/>
      <dgm:spPr/>
      <dgm:t>
        <a:bodyPr/>
        <a:lstStyle/>
        <a:p>
          <a:pPr rtl="1"/>
          <a:r>
            <a:rPr lang="ar-SA" b="1" baseline="0" dirty="0" smtClean="0"/>
            <a:t>التفاعل بين الأفراد</a:t>
          </a:r>
          <a:endParaRPr lang="ar-SA" dirty="0"/>
        </a:p>
      </dgm:t>
    </dgm:pt>
    <dgm:pt modelId="{73F1DE89-7AB8-4E28-B4CA-96E03DCD95AF}" type="parTrans" cxnId="{8ACF2AEF-1031-4504-816E-497FC1D19C5D}">
      <dgm:prSet/>
      <dgm:spPr/>
      <dgm:t>
        <a:bodyPr/>
        <a:lstStyle/>
        <a:p>
          <a:pPr rtl="1"/>
          <a:endParaRPr lang="ar-SA"/>
        </a:p>
      </dgm:t>
    </dgm:pt>
    <dgm:pt modelId="{7EF0078D-BCD0-4C85-8159-A42F05F97859}" type="sibTrans" cxnId="{8ACF2AEF-1031-4504-816E-497FC1D19C5D}">
      <dgm:prSet/>
      <dgm:spPr/>
      <dgm:t>
        <a:bodyPr/>
        <a:lstStyle/>
        <a:p>
          <a:pPr rtl="1"/>
          <a:endParaRPr lang="ar-SA"/>
        </a:p>
      </dgm:t>
    </dgm:pt>
    <dgm:pt modelId="{E81C91FA-5979-434D-A74E-015CFED7C3EE}">
      <dgm:prSet/>
      <dgm:spPr/>
      <dgm:t>
        <a:bodyPr/>
        <a:lstStyle/>
        <a:p>
          <a:pPr rtl="1"/>
          <a:r>
            <a:rPr lang="ar-SA" b="1" baseline="0" smtClean="0"/>
            <a:t>الترابط والمشاعر المشتركة</a:t>
          </a:r>
          <a:endParaRPr lang="ar-SA"/>
        </a:p>
      </dgm:t>
    </dgm:pt>
    <dgm:pt modelId="{D5CFA168-7A6F-4B6E-AA9B-5962BB5C72CB}" type="parTrans" cxnId="{5BE79C00-A845-4053-9DC4-707DEDB7727D}">
      <dgm:prSet/>
      <dgm:spPr/>
      <dgm:t>
        <a:bodyPr/>
        <a:lstStyle/>
        <a:p>
          <a:pPr rtl="1"/>
          <a:endParaRPr lang="ar-SA"/>
        </a:p>
      </dgm:t>
    </dgm:pt>
    <dgm:pt modelId="{80B6A70B-66FF-4F78-89DB-3FF99A7CC537}" type="sibTrans" cxnId="{5BE79C00-A845-4053-9DC4-707DEDB7727D}">
      <dgm:prSet/>
      <dgm:spPr/>
      <dgm:t>
        <a:bodyPr/>
        <a:lstStyle/>
        <a:p>
          <a:pPr rtl="1"/>
          <a:endParaRPr lang="ar-SA"/>
        </a:p>
      </dgm:t>
    </dgm:pt>
    <dgm:pt modelId="{7C2FB31C-2C7C-4E43-8F8B-95186DDD5279}">
      <dgm:prSet/>
      <dgm:spPr/>
      <dgm:t>
        <a:bodyPr/>
        <a:lstStyle/>
        <a:p>
          <a:pPr rtl="1"/>
          <a:r>
            <a:rPr lang="ar-SA" b="1" baseline="0" dirty="0" smtClean="0"/>
            <a:t>الولاء للجماعة</a:t>
          </a:r>
          <a:endParaRPr lang="ar-SA" dirty="0"/>
        </a:p>
      </dgm:t>
    </dgm:pt>
    <dgm:pt modelId="{CB8D17A1-5671-4E7A-AF33-BC6700D7226C}" type="parTrans" cxnId="{B122CF23-B11F-4817-99FB-BC43871237CB}">
      <dgm:prSet/>
      <dgm:spPr/>
      <dgm:t>
        <a:bodyPr/>
        <a:lstStyle/>
        <a:p>
          <a:pPr rtl="1"/>
          <a:endParaRPr lang="ar-SA"/>
        </a:p>
      </dgm:t>
    </dgm:pt>
    <dgm:pt modelId="{A7ABABCD-CDF3-404B-9EC6-9C103DBDFD5A}" type="sibTrans" cxnId="{B122CF23-B11F-4817-99FB-BC43871237CB}">
      <dgm:prSet/>
      <dgm:spPr/>
      <dgm:t>
        <a:bodyPr/>
        <a:lstStyle/>
        <a:p>
          <a:pPr rtl="1"/>
          <a:endParaRPr lang="ar-SA"/>
        </a:p>
      </dgm:t>
    </dgm:pt>
    <dgm:pt modelId="{882F0E4D-ED59-4116-A58D-832BEDF74BE7}">
      <dgm:prSet/>
      <dgm:spPr/>
      <dgm:t>
        <a:bodyPr/>
        <a:lstStyle/>
        <a:p>
          <a:pPr rtl="1"/>
          <a:r>
            <a:rPr lang="ar-SA" b="1" baseline="0" dirty="0" smtClean="0"/>
            <a:t>الدور</a:t>
          </a:r>
          <a:endParaRPr lang="ar-SA" dirty="0"/>
        </a:p>
      </dgm:t>
    </dgm:pt>
    <dgm:pt modelId="{BE618F51-D59E-45A4-B7E7-D3482AE8AB1F}" type="parTrans" cxnId="{1D98F013-3A20-44ED-B423-AC9B32A44D13}">
      <dgm:prSet/>
      <dgm:spPr/>
      <dgm:t>
        <a:bodyPr/>
        <a:lstStyle/>
        <a:p>
          <a:pPr rtl="1"/>
          <a:endParaRPr lang="ar-SA"/>
        </a:p>
      </dgm:t>
    </dgm:pt>
    <dgm:pt modelId="{7EB2E07D-F208-4949-BF97-328D01B77CD4}" type="sibTrans" cxnId="{1D98F013-3A20-44ED-B423-AC9B32A44D13}">
      <dgm:prSet/>
      <dgm:spPr/>
      <dgm:t>
        <a:bodyPr/>
        <a:lstStyle/>
        <a:p>
          <a:pPr rtl="1"/>
          <a:endParaRPr lang="ar-SA"/>
        </a:p>
      </dgm:t>
    </dgm:pt>
    <dgm:pt modelId="{6FE180B1-9E83-4F36-A38B-D049EA75FFF1}">
      <dgm:prSet/>
      <dgm:spPr/>
      <dgm:t>
        <a:bodyPr/>
        <a:lstStyle/>
        <a:p>
          <a:pPr rtl="1"/>
          <a:r>
            <a:rPr lang="ar-SA" b="1" baseline="0" smtClean="0"/>
            <a:t>التأثير</a:t>
          </a:r>
          <a:endParaRPr lang="ar-SA"/>
        </a:p>
      </dgm:t>
    </dgm:pt>
    <dgm:pt modelId="{44C93B90-3EAB-4FF9-9F9F-15110E742F5B}" type="parTrans" cxnId="{CB36C2B1-797A-4697-A674-1174CAD9201E}">
      <dgm:prSet/>
      <dgm:spPr/>
      <dgm:t>
        <a:bodyPr/>
        <a:lstStyle/>
        <a:p>
          <a:pPr rtl="1"/>
          <a:endParaRPr lang="ar-SA"/>
        </a:p>
      </dgm:t>
    </dgm:pt>
    <dgm:pt modelId="{74E1E0AB-EE9D-4340-B22F-9048902AA5F6}" type="sibTrans" cxnId="{CB36C2B1-797A-4697-A674-1174CAD9201E}">
      <dgm:prSet/>
      <dgm:spPr/>
      <dgm:t>
        <a:bodyPr/>
        <a:lstStyle/>
        <a:p>
          <a:pPr rtl="1"/>
          <a:endParaRPr lang="ar-SA"/>
        </a:p>
      </dgm:t>
    </dgm:pt>
    <dgm:pt modelId="{25AB7D5B-11B0-4456-9A12-A37D9F0A825B}" type="pres">
      <dgm:prSet presAssocID="{5DEACC9C-FF1A-4679-8FDD-D406884ABAF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0772DBC-E100-47D1-BE11-4198791C31A1}" type="pres">
      <dgm:prSet presAssocID="{1A18714D-CB1D-4B6E-AD8E-B0AD4C7D4874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F444A55-8202-47F5-899C-57C73F81BF74}" type="pres">
      <dgm:prSet presAssocID="{8FA7367E-0720-47B3-A166-D951291AED6C}" presName="sibTrans" presStyleCnt="0"/>
      <dgm:spPr/>
    </dgm:pt>
    <dgm:pt modelId="{0E98930C-2620-45BA-852A-3C07C2476183}" type="pres">
      <dgm:prSet presAssocID="{BE5B41D5-D19B-4538-A52C-C08B7951A37F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8ABDC6-88B7-4F6C-A4C4-37A773B9AFAB}" type="pres">
      <dgm:prSet presAssocID="{634857F9-8668-4CEE-B8C4-5E601F137CE0}" presName="sibTrans" presStyleCnt="0"/>
      <dgm:spPr/>
    </dgm:pt>
    <dgm:pt modelId="{435E7C66-7420-4404-9893-FF2EC50B051B}" type="pres">
      <dgm:prSet presAssocID="{BC164419-AF8E-42B1-B8DE-18C10DEA9E44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5468B9-561A-49C0-8CAC-A802A506D113}" type="pres">
      <dgm:prSet presAssocID="{241F55ED-22B8-46CF-9406-A65B9D9E1D12}" presName="sibTrans" presStyleCnt="0"/>
      <dgm:spPr/>
    </dgm:pt>
    <dgm:pt modelId="{3E9B4D41-0A5A-410F-AD13-87162EC9893B}" type="pres">
      <dgm:prSet presAssocID="{FF7D833A-E507-4D80-97A5-C016484C0305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46046E-9618-4BE2-839B-E1FD96137332}" type="pres">
      <dgm:prSet presAssocID="{378F61D5-25AA-458A-A2E1-77D367692A89}" presName="sibTrans" presStyleCnt="0"/>
      <dgm:spPr/>
    </dgm:pt>
    <dgm:pt modelId="{5FD6842E-7795-4E04-B649-C241B2AA6C13}" type="pres">
      <dgm:prSet presAssocID="{8A437C4A-C377-4BFD-AC93-69FF2D79A974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CB76C74-EE26-4013-B8DF-35999C0A5240}" type="pres">
      <dgm:prSet presAssocID="{BBDDE413-7DA1-4CBD-AD75-8DAA7C6508BB}" presName="sibTrans" presStyleCnt="0"/>
      <dgm:spPr/>
    </dgm:pt>
    <dgm:pt modelId="{15BBAFB0-0405-43D3-BE88-803ADADA5563}" type="pres">
      <dgm:prSet presAssocID="{78F5BDC5-529A-451A-9FD1-065B79B9FA08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ECF9CA5-AD5F-476C-99D6-D5DC00289AB2}" type="pres">
      <dgm:prSet presAssocID="{889EFB11-AC8D-4364-AD6C-212928F7AC47}" presName="sibTrans" presStyleCnt="0"/>
      <dgm:spPr/>
    </dgm:pt>
    <dgm:pt modelId="{254F90DE-F990-41F2-BD13-F62FE5BE2429}" type="pres">
      <dgm:prSet presAssocID="{7F35A539-20C7-4F6D-B39E-AB55450928D6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F749E1-792D-47FB-97D6-7653C32B6296}" type="pres">
      <dgm:prSet presAssocID="{7EF0078D-BCD0-4C85-8159-A42F05F97859}" presName="sibTrans" presStyleCnt="0"/>
      <dgm:spPr/>
    </dgm:pt>
    <dgm:pt modelId="{DC458737-888E-471B-A36C-B926486E5434}" type="pres">
      <dgm:prSet presAssocID="{E81C91FA-5979-434D-A74E-015CFED7C3EE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BF3455-F913-47DC-B5B8-4AB1E96EA172}" type="pres">
      <dgm:prSet presAssocID="{80B6A70B-66FF-4F78-89DB-3FF99A7CC537}" presName="sibTrans" presStyleCnt="0"/>
      <dgm:spPr/>
    </dgm:pt>
    <dgm:pt modelId="{7E8D2BCA-B068-4D38-9A4D-0B05EAB599B1}" type="pres">
      <dgm:prSet presAssocID="{7C2FB31C-2C7C-4E43-8F8B-95186DDD5279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4DDB68-F6BC-4D29-83A6-94B705A34C63}" type="pres">
      <dgm:prSet presAssocID="{A7ABABCD-CDF3-404B-9EC6-9C103DBDFD5A}" presName="sibTrans" presStyleCnt="0"/>
      <dgm:spPr/>
    </dgm:pt>
    <dgm:pt modelId="{111BE5E0-4C52-43E2-AC4D-1B067E476F83}" type="pres">
      <dgm:prSet presAssocID="{882F0E4D-ED59-4116-A58D-832BEDF74BE7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6B4318-4D4C-4D29-82F2-315A56899FA3}" type="pres">
      <dgm:prSet presAssocID="{7EB2E07D-F208-4949-BF97-328D01B77CD4}" presName="sibTrans" presStyleCnt="0"/>
      <dgm:spPr/>
    </dgm:pt>
    <dgm:pt modelId="{01F72001-0F1B-4BAC-95B6-A80C0CEAC362}" type="pres">
      <dgm:prSet presAssocID="{6FE180B1-9E83-4F36-A38B-D049EA75FFF1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A84506-9650-40D9-8883-302869272E38}" type="presOf" srcId="{78F5BDC5-529A-451A-9FD1-065B79B9FA08}" destId="{15BBAFB0-0405-43D3-BE88-803ADADA5563}" srcOrd="0" destOrd="0" presId="urn:microsoft.com/office/officeart/2005/8/layout/default"/>
    <dgm:cxn modelId="{CB36C2B1-797A-4697-A674-1174CAD9201E}" srcId="{5DEACC9C-FF1A-4679-8FDD-D406884ABAF6}" destId="{6FE180B1-9E83-4F36-A38B-D049EA75FFF1}" srcOrd="10" destOrd="0" parTransId="{44C93B90-3EAB-4FF9-9F9F-15110E742F5B}" sibTransId="{74E1E0AB-EE9D-4340-B22F-9048902AA5F6}"/>
    <dgm:cxn modelId="{0F090023-D813-4A20-B423-F8662BFE9350}" srcId="{5DEACC9C-FF1A-4679-8FDD-D406884ABAF6}" destId="{BC164419-AF8E-42B1-B8DE-18C10DEA9E44}" srcOrd="2" destOrd="0" parTransId="{75AAAF6D-F5FA-42FD-88F6-F228ED045B6D}" sibTransId="{241F55ED-22B8-46CF-9406-A65B9D9E1D12}"/>
    <dgm:cxn modelId="{02B3F7A7-470A-4BCA-B0B9-E9391AB4AF03}" srcId="{5DEACC9C-FF1A-4679-8FDD-D406884ABAF6}" destId="{FF7D833A-E507-4D80-97A5-C016484C0305}" srcOrd="3" destOrd="0" parTransId="{27A0F581-F0A7-4336-B2AF-2DA4728A3829}" sibTransId="{378F61D5-25AA-458A-A2E1-77D367692A89}"/>
    <dgm:cxn modelId="{E8104BFB-C925-4669-BC02-A9A496EDD2A3}" srcId="{5DEACC9C-FF1A-4679-8FDD-D406884ABAF6}" destId="{78F5BDC5-529A-451A-9FD1-065B79B9FA08}" srcOrd="5" destOrd="0" parTransId="{1FA28715-0214-40A1-8722-6E8497B4072E}" sibTransId="{889EFB11-AC8D-4364-AD6C-212928F7AC47}"/>
    <dgm:cxn modelId="{7596A019-69F7-48F6-B388-B68F7F48A79E}" type="presOf" srcId="{8A437C4A-C377-4BFD-AC93-69FF2D79A974}" destId="{5FD6842E-7795-4E04-B649-C241B2AA6C13}" srcOrd="0" destOrd="0" presId="urn:microsoft.com/office/officeart/2005/8/layout/default"/>
    <dgm:cxn modelId="{CC13F82B-4C88-4DE0-837A-11695C1B13C2}" type="presOf" srcId="{6FE180B1-9E83-4F36-A38B-D049EA75FFF1}" destId="{01F72001-0F1B-4BAC-95B6-A80C0CEAC362}" srcOrd="0" destOrd="0" presId="urn:microsoft.com/office/officeart/2005/8/layout/default"/>
    <dgm:cxn modelId="{1BDB603A-9256-4A4C-B33A-2D3FF3886FE3}" srcId="{5DEACC9C-FF1A-4679-8FDD-D406884ABAF6}" destId="{8A437C4A-C377-4BFD-AC93-69FF2D79A974}" srcOrd="4" destOrd="0" parTransId="{CB941330-4C39-4B49-BB0F-7904D0FA9700}" sibTransId="{BBDDE413-7DA1-4CBD-AD75-8DAA7C6508BB}"/>
    <dgm:cxn modelId="{302A1146-1A41-4D4B-A7EE-6AAE31C9800A}" type="presOf" srcId="{E81C91FA-5979-434D-A74E-015CFED7C3EE}" destId="{DC458737-888E-471B-A36C-B926486E5434}" srcOrd="0" destOrd="0" presId="urn:microsoft.com/office/officeart/2005/8/layout/default"/>
    <dgm:cxn modelId="{8ACF2AEF-1031-4504-816E-497FC1D19C5D}" srcId="{5DEACC9C-FF1A-4679-8FDD-D406884ABAF6}" destId="{7F35A539-20C7-4F6D-B39E-AB55450928D6}" srcOrd="6" destOrd="0" parTransId="{73F1DE89-7AB8-4E28-B4CA-96E03DCD95AF}" sibTransId="{7EF0078D-BCD0-4C85-8159-A42F05F97859}"/>
    <dgm:cxn modelId="{71E9D436-4C46-4AD4-BF0B-39CFAFD7EA96}" type="presOf" srcId="{1A18714D-CB1D-4B6E-AD8E-B0AD4C7D4874}" destId="{50772DBC-E100-47D1-BE11-4198791C31A1}" srcOrd="0" destOrd="0" presId="urn:microsoft.com/office/officeart/2005/8/layout/default"/>
    <dgm:cxn modelId="{8C5F56CC-AB9E-42C5-8D55-4AB4AFDA0A2D}" type="presOf" srcId="{5DEACC9C-FF1A-4679-8FDD-D406884ABAF6}" destId="{25AB7D5B-11B0-4456-9A12-A37D9F0A825B}" srcOrd="0" destOrd="0" presId="urn:microsoft.com/office/officeart/2005/8/layout/default"/>
    <dgm:cxn modelId="{7547FC11-8254-48D3-80C0-42B734495FD1}" type="presOf" srcId="{882F0E4D-ED59-4116-A58D-832BEDF74BE7}" destId="{111BE5E0-4C52-43E2-AC4D-1B067E476F83}" srcOrd="0" destOrd="0" presId="urn:microsoft.com/office/officeart/2005/8/layout/default"/>
    <dgm:cxn modelId="{D02FB355-B6FE-4F79-A6C9-198AC57C0F36}" srcId="{5DEACC9C-FF1A-4679-8FDD-D406884ABAF6}" destId="{1A18714D-CB1D-4B6E-AD8E-B0AD4C7D4874}" srcOrd="0" destOrd="0" parTransId="{315A20E7-B95F-46DF-A702-C78F751838C3}" sibTransId="{8FA7367E-0720-47B3-A166-D951291AED6C}"/>
    <dgm:cxn modelId="{5BE79C00-A845-4053-9DC4-707DEDB7727D}" srcId="{5DEACC9C-FF1A-4679-8FDD-D406884ABAF6}" destId="{E81C91FA-5979-434D-A74E-015CFED7C3EE}" srcOrd="7" destOrd="0" parTransId="{D5CFA168-7A6F-4B6E-AA9B-5962BB5C72CB}" sibTransId="{80B6A70B-66FF-4F78-89DB-3FF99A7CC537}"/>
    <dgm:cxn modelId="{7DE0D624-5647-4E81-B29B-7A3532022DB3}" type="presOf" srcId="{FF7D833A-E507-4D80-97A5-C016484C0305}" destId="{3E9B4D41-0A5A-410F-AD13-87162EC9893B}" srcOrd="0" destOrd="0" presId="urn:microsoft.com/office/officeart/2005/8/layout/default"/>
    <dgm:cxn modelId="{1D98F013-3A20-44ED-B423-AC9B32A44D13}" srcId="{5DEACC9C-FF1A-4679-8FDD-D406884ABAF6}" destId="{882F0E4D-ED59-4116-A58D-832BEDF74BE7}" srcOrd="9" destOrd="0" parTransId="{BE618F51-D59E-45A4-B7E7-D3482AE8AB1F}" sibTransId="{7EB2E07D-F208-4949-BF97-328D01B77CD4}"/>
    <dgm:cxn modelId="{F355D765-2EEB-4349-9ABD-F123D49E8CB2}" type="presOf" srcId="{BC164419-AF8E-42B1-B8DE-18C10DEA9E44}" destId="{435E7C66-7420-4404-9893-FF2EC50B051B}" srcOrd="0" destOrd="0" presId="urn:microsoft.com/office/officeart/2005/8/layout/default"/>
    <dgm:cxn modelId="{9C41EB11-0B7E-4E42-83FC-411CBCF00667}" type="presOf" srcId="{7F35A539-20C7-4F6D-B39E-AB55450928D6}" destId="{254F90DE-F990-41F2-BD13-F62FE5BE2429}" srcOrd="0" destOrd="0" presId="urn:microsoft.com/office/officeart/2005/8/layout/default"/>
    <dgm:cxn modelId="{B122CF23-B11F-4817-99FB-BC43871237CB}" srcId="{5DEACC9C-FF1A-4679-8FDD-D406884ABAF6}" destId="{7C2FB31C-2C7C-4E43-8F8B-95186DDD5279}" srcOrd="8" destOrd="0" parTransId="{CB8D17A1-5671-4E7A-AF33-BC6700D7226C}" sibTransId="{A7ABABCD-CDF3-404B-9EC6-9C103DBDFD5A}"/>
    <dgm:cxn modelId="{C045F60D-4757-4669-BCF1-B17EE763C982}" type="presOf" srcId="{BE5B41D5-D19B-4538-A52C-C08B7951A37F}" destId="{0E98930C-2620-45BA-852A-3C07C2476183}" srcOrd="0" destOrd="0" presId="urn:microsoft.com/office/officeart/2005/8/layout/default"/>
    <dgm:cxn modelId="{07366653-EB1B-4E1E-B402-BA9C04307C9D}" type="presOf" srcId="{7C2FB31C-2C7C-4E43-8F8B-95186DDD5279}" destId="{7E8D2BCA-B068-4D38-9A4D-0B05EAB599B1}" srcOrd="0" destOrd="0" presId="urn:microsoft.com/office/officeart/2005/8/layout/default"/>
    <dgm:cxn modelId="{2EBC81EB-C5D8-4676-81EC-ACEECA2555D4}" srcId="{5DEACC9C-FF1A-4679-8FDD-D406884ABAF6}" destId="{BE5B41D5-D19B-4538-A52C-C08B7951A37F}" srcOrd="1" destOrd="0" parTransId="{A942BED1-122F-4079-9A1F-EA13F079A327}" sibTransId="{634857F9-8668-4CEE-B8C4-5E601F137CE0}"/>
    <dgm:cxn modelId="{E5567942-21A8-4953-A11B-AAF9D2C732BC}" type="presParOf" srcId="{25AB7D5B-11B0-4456-9A12-A37D9F0A825B}" destId="{50772DBC-E100-47D1-BE11-4198791C31A1}" srcOrd="0" destOrd="0" presId="urn:microsoft.com/office/officeart/2005/8/layout/default"/>
    <dgm:cxn modelId="{D326A4E5-3331-4AEB-9FC8-75CB5C194786}" type="presParOf" srcId="{25AB7D5B-11B0-4456-9A12-A37D9F0A825B}" destId="{4F444A55-8202-47F5-899C-57C73F81BF74}" srcOrd="1" destOrd="0" presId="urn:microsoft.com/office/officeart/2005/8/layout/default"/>
    <dgm:cxn modelId="{800170CB-74F1-449B-ABC9-B26B5A64CC5A}" type="presParOf" srcId="{25AB7D5B-11B0-4456-9A12-A37D9F0A825B}" destId="{0E98930C-2620-45BA-852A-3C07C2476183}" srcOrd="2" destOrd="0" presId="urn:microsoft.com/office/officeart/2005/8/layout/default"/>
    <dgm:cxn modelId="{C809A661-3CD3-4EE9-9446-3DF47737E78F}" type="presParOf" srcId="{25AB7D5B-11B0-4456-9A12-A37D9F0A825B}" destId="{388ABDC6-88B7-4F6C-A4C4-37A773B9AFAB}" srcOrd="3" destOrd="0" presId="urn:microsoft.com/office/officeart/2005/8/layout/default"/>
    <dgm:cxn modelId="{D716E2F6-6ADC-49CB-8D02-B55BE2EF69FA}" type="presParOf" srcId="{25AB7D5B-11B0-4456-9A12-A37D9F0A825B}" destId="{435E7C66-7420-4404-9893-FF2EC50B051B}" srcOrd="4" destOrd="0" presId="urn:microsoft.com/office/officeart/2005/8/layout/default"/>
    <dgm:cxn modelId="{8CE8EC57-7B8D-40CC-B046-7E3699DCFCDB}" type="presParOf" srcId="{25AB7D5B-11B0-4456-9A12-A37D9F0A825B}" destId="{2B5468B9-561A-49C0-8CAC-A802A506D113}" srcOrd="5" destOrd="0" presId="urn:microsoft.com/office/officeart/2005/8/layout/default"/>
    <dgm:cxn modelId="{D3440879-1A30-4BE2-8571-A2BB612F59FD}" type="presParOf" srcId="{25AB7D5B-11B0-4456-9A12-A37D9F0A825B}" destId="{3E9B4D41-0A5A-410F-AD13-87162EC9893B}" srcOrd="6" destOrd="0" presId="urn:microsoft.com/office/officeart/2005/8/layout/default"/>
    <dgm:cxn modelId="{842C5D04-0627-477A-B80C-86512E4D7D9C}" type="presParOf" srcId="{25AB7D5B-11B0-4456-9A12-A37D9F0A825B}" destId="{7246046E-9618-4BE2-839B-E1FD96137332}" srcOrd="7" destOrd="0" presId="urn:microsoft.com/office/officeart/2005/8/layout/default"/>
    <dgm:cxn modelId="{7F774232-1614-4882-833F-78837A0D3F24}" type="presParOf" srcId="{25AB7D5B-11B0-4456-9A12-A37D9F0A825B}" destId="{5FD6842E-7795-4E04-B649-C241B2AA6C13}" srcOrd="8" destOrd="0" presId="urn:microsoft.com/office/officeart/2005/8/layout/default"/>
    <dgm:cxn modelId="{8B9DE1D2-C37B-46B3-AFC4-BFB4F0700D3F}" type="presParOf" srcId="{25AB7D5B-11B0-4456-9A12-A37D9F0A825B}" destId="{4CB76C74-EE26-4013-B8DF-35999C0A5240}" srcOrd="9" destOrd="0" presId="urn:microsoft.com/office/officeart/2005/8/layout/default"/>
    <dgm:cxn modelId="{46902D56-0F27-4734-86B2-1085E85C58D9}" type="presParOf" srcId="{25AB7D5B-11B0-4456-9A12-A37D9F0A825B}" destId="{15BBAFB0-0405-43D3-BE88-803ADADA5563}" srcOrd="10" destOrd="0" presId="urn:microsoft.com/office/officeart/2005/8/layout/default"/>
    <dgm:cxn modelId="{DF68B879-2C9B-43C9-94FD-BDA4BB7B7E71}" type="presParOf" srcId="{25AB7D5B-11B0-4456-9A12-A37D9F0A825B}" destId="{AECF9CA5-AD5F-476C-99D6-D5DC00289AB2}" srcOrd="11" destOrd="0" presId="urn:microsoft.com/office/officeart/2005/8/layout/default"/>
    <dgm:cxn modelId="{7CE8E9E7-7167-4956-A816-F5A6E518B060}" type="presParOf" srcId="{25AB7D5B-11B0-4456-9A12-A37D9F0A825B}" destId="{254F90DE-F990-41F2-BD13-F62FE5BE2429}" srcOrd="12" destOrd="0" presId="urn:microsoft.com/office/officeart/2005/8/layout/default"/>
    <dgm:cxn modelId="{A55AC38D-1944-48A3-BF59-AA4BEBF99202}" type="presParOf" srcId="{25AB7D5B-11B0-4456-9A12-A37D9F0A825B}" destId="{81F749E1-792D-47FB-97D6-7653C32B6296}" srcOrd="13" destOrd="0" presId="urn:microsoft.com/office/officeart/2005/8/layout/default"/>
    <dgm:cxn modelId="{3F9BF74E-3328-4D91-AFDD-0B3CFF1E7841}" type="presParOf" srcId="{25AB7D5B-11B0-4456-9A12-A37D9F0A825B}" destId="{DC458737-888E-471B-A36C-B926486E5434}" srcOrd="14" destOrd="0" presId="urn:microsoft.com/office/officeart/2005/8/layout/default"/>
    <dgm:cxn modelId="{CA3669DA-2F1A-4DC0-8183-C2C17DE6F9B8}" type="presParOf" srcId="{25AB7D5B-11B0-4456-9A12-A37D9F0A825B}" destId="{ADBF3455-F913-47DC-B5B8-4AB1E96EA172}" srcOrd="15" destOrd="0" presId="urn:microsoft.com/office/officeart/2005/8/layout/default"/>
    <dgm:cxn modelId="{A99E234C-5384-44B9-B47D-347A32CDFF85}" type="presParOf" srcId="{25AB7D5B-11B0-4456-9A12-A37D9F0A825B}" destId="{7E8D2BCA-B068-4D38-9A4D-0B05EAB599B1}" srcOrd="16" destOrd="0" presId="urn:microsoft.com/office/officeart/2005/8/layout/default"/>
    <dgm:cxn modelId="{4AE97E27-61EC-48C4-8825-57F79F902FFD}" type="presParOf" srcId="{25AB7D5B-11B0-4456-9A12-A37D9F0A825B}" destId="{444DDB68-F6BC-4D29-83A6-94B705A34C63}" srcOrd="17" destOrd="0" presId="urn:microsoft.com/office/officeart/2005/8/layout/default"/>
    <dgm:cxn modelId="{3296564E-E380-4C8B-8124-06774FBE8D20}" type="presParOf" srcId="{25AB7D5B-11B0-4456-9A12-A37D9F0A825B}" destId="{111BE5E0-4C52-43E2-AC4D-1B067E476F83}" srcOrd="18" destOrd="0" presId="urn:microsoft.com/office/officeart/2005/8/layout/default"/>
    <dgm:cxn modelId="{5BFC2B24-C69E-46FD-999C-5B2DB821AB87}" type="presParOf" srcId="{25AB7D5B-11B0-4456-9A12-A37D9F0A825B}" destId="{9E6B4318-4D4C-4D29-82F2-315A56899FA3}" srcOrd="19" destOrd="0" presId="urn:microsoft.com/office/officeart/2005/8/layout/default"/>
    <dgm:cxn modelId="{48B06E9C-C0B6-47DD-8DE7-A568024E9308}" type="presParOf" srcId="{25AB7D5B-11B0-4456-9A12-A37D9F0A825B}" destId="{01F72001-0F1B-4BAC-95B6-A80C0CEAC362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6B296-F691-4FF3-9ECF-C0C10A7928D5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E7EF0ED2-5EB9-482F-9040-2A0C50B49635}">
      <dgm:prSet custT="1"/>
      <dgm:spPr/>
      <dgm:t>
        <a:bodyPr/>
        <a:lstStyle/>
        <a:p>
          <a:pPr rtl="1"/>
          <a:r>
            <a:rPr lang="ar-SA" sz="2000" b="1" baseline="0" dirty="0" smtClean="0"/>
            <a:t>التعاون</a:t>
          </a:r>
          <a:endParaRPr lang="ar-SA" sz="2000" dirty="0"/>
        </a:p>
      </dgm:t>
    </dgm:pt>
    <dgm:pt modelId="{A571041A-588F-48A9-97AA-42964F985AF1}" type="parTrans" cxnId="{32262CFB-4860-44FE-B187-006B03D514A2}">
      <dgm:prSet/>
      <dgm:spPr/>
      <dgm:t>
        <a:bodyPr/>
        <a:lstStyle/>
        <a:p>
          <a:pPr rtl="1"/>
          <a:endParaRPr lang="ar-SA"/>
        </a:p>
      </dgm:t>
    </dgm:pt>
    <dgm:pt modelId="{0BA173F4-46A0-4487-AC92-E4980E961EEE}" type="sibTrans" cxnId="{32262CFB-4860-44FE-B187-006B03D514A2}">
      <dgm:prSet/>
      <dgm:spPr/>
      <dgm:t>
        <a:bodyPr/>
        <a:lstStyle/>
        <a:p>
          <a:pPr rtl="1"/>
          <a:endParaRPr lang="ar-SA"/>
        </a:p>
      </dgm:t>
    </dgm:pt>
    <dgm:pt modelId="{28051970-15BD-4461-ACC3-3879BB004E12}">
      <dgm:prSet custT="1"/>
      <dgm:spPr/>
      <dgm:t>
        <a:bodyPr/>
        <a:lstStyle/>
        <a:p>
          <a:pPr rtl="1"/>
          <a:r>
            <a:rPr lang="ar-SA" sz="2000" b="1" baseline="0" dirty="0" smtClean="0"/>
            <a:t>المنافسة</a:t>
          </a:r>
          <a:endParaRPr lang="ar-SA" sz="2000" dirty="0"/>
        </a:p>
      </dgm:t>
    </dgm:pt>
    <dgm:pt modelId="{9DA24B13-A040-4738-B4E8-A6DC9ECACC8A}" type="parTrans" cxnId="{483248AF-5257-49F0-B03D-73842DEF4441}">
      <dgm:prSet/>
      <dgm:spPr/>
      <dgm:t>
        <a:bodyPr/>
        <a:lstStyle/>
        <a:p>
          <a:pPr rtl="1"/>
          <a:endParaRPr lang="ar-SA"/>
        </a:p>
      </dgm:t>
    </dgm:pt>
    <dgm:pt modelId="{C8550B0D-2D51-42DE-A2DE-F263A25BD3CB}" type="sibTrans" cxnId="{483248AF-5257-49F0-B03D-73842DEF4441}">
      <dgm:prSet/>
      <dgm:spPr/>
      <dgm:t>
        <a:bodyPr/>
        <a:lstStyle/>
        <a:p>
          <a:pPr rtl="1"/>
          <a:endParaRPr lang="ar-SA"/>
        </a:p>
      </dgm:t>
    </dgm:pt>
    <dgm:pt modelId="{EBE3BB10-C7B9-46E8-9370-C259C35AB915}">
      <dgm:prSet custT="1"/>
      <dgm:spPr/>
      <dgm:t>
        <a:bodyPr/>
        <a:lstStyle/>
        <a:p>
          <a:pPr rtl="1"/>
          <a:r>
            <a:rPr lang="ar-SA" sz="2000" b="1" baseline="0" dirty="0" smtClean="0"/>
            <a:t>الصراع</a:t>
          </a:r>
          <a:endParaRPr lang="ar-SA" sz="2000" dirty="0"/>
        </a:p>
      </dgm:t>
    </dgm:pt>
    <dgm:pt modelId="{928CD7DC-C6B1-4875-84BE-9F7BE204F1C9}" type="parTrans" cxnId="{945ED2E7-CC7D-4ECF-8427-DD98F28ED73A}">
      <dgm:prSet/>
      <dgm:spPr/>
      <dgm:t>
        <a:bodyPr/>
        <a:lstStyle/>
        <a:p>
          <a:pPr rtl="1"/>
          <a:endParaRPr lang="ar-SA"/>
        </a:p>
      </dgm:t>
    </dgm:pt>
    <dgm:pt modelId="{8D353DA4-667D-45A2-9E9B-6BA4C846D795}" type="sibTrans" cxnId="{945ED2E7-CC7D-4ECF-8427-DD98F28ED73A}">
      <dgm:prSet/>
      <dgm:spPr/>
      <dgm:t>
        <a:bodyPr/>
        <a:lstStyle/>
        <a:p>
          <a:pPr rtl="1"/>
          <a:endParaRPr lang="ar-SA"/>
        </a:p>
      </dgm:t>
    </dgm:pt>
    <dgm:pt modelId="{3353475D-FC16-42BC-A630-26EC75E52EF2}">
      <dgm:prSet custT="1"/>
      <dgm:spPr/>
      <dgm:t>
        <a:bodyPr/>
        <a:lstStyle/>
        <a:p>
          <a:pPr rtl="1"/>
          <a:r>
            <a:rPr lang="ar-SA" sz="2000" b="1" baseline="0" dirty="0" smtClean="0"/>
            <a:t>المهادنة</a:t>
          </a:r>
          <a:endParaRPr lang="ar-SA" sz="2000" dirty="0"/>
        </a:p>
      </dgm:t>
    </dgm:pt>
    <dgm:pt modelId="{605DB956-10D2-4225-BDB1-CF4C0B7E6FAA}" type="parTrans" cxnId="{17626F84-8167-4EB1-B7D3-053AEFDE4672}">
      <dgm:prSet/>
      <dgm:spPr/>
      <dgm:t>
        <a:bodyPr/>
        <a:lstStyle/>
        <a:p>
          <a:pPr rtl="1"/>
          <a:endParaRPr lang="ar-SA"/>
        </a:p>
      </dgm:t>
    </dgm:pt>
    <dgm:pt modelId="{D523323D-DC8F-457F-9604-A4F6BF80AEF8}" type="sibTrans" cxnId="{17626F84-8167-4EB1-B7D3-053AEFDE4672}">
      <dgm:prSet/>
      <dgm:spPr/>
      <dgm:t>
        <a:bodyPr/>
        <a:lstStyle/>
        <a:p>
          <a:pPr rtl="1"/>
          <a:endParaRPr lang="ar-SA"/>
        </a:p>
      </dgm:t>
    </dgm:pt>
    <dgm:pt modelId="{23E72F16-7461-4F80-80BA-F04AD2926D43}">
      <dgm:prSet custT="1"/>
      <dgm:spPr/>
      <dgm:t>
        <a:bodyPr/>
        <a:lstStyle/>
        <a:p>
          <a:pPr rtl="1"/>
          <a:r>
            <a:rPr lang="ar-SA" sz="2000" b="1" baseline="0" dirty="0" smtClean="0"/>
            <a:t>التقليد</a:t>
          </a:r>
          <a:endParaRPr lang="ar-SA" sz="2000" dirty="0"/>
        </a:p>
      </dgm:t>
    </dgm:pt>
    <dgm:pt modelId="{58E612AA-A07D-48E9-A888-78D16D60EB7D}" type="parTrans" cxnId="{62A08D23-F879-4CB9-AC80-3F9E7D310146}">
      <dgm:prSet/>
      <dgm:spPr/>
      <dgm:t>
        <a:bodyPr/>
        <a:lstStyle/>
        <a:p>
          <a:pPr rtl="1"/>
          <a:endParaRPr lang="ar-SA"/>
        </a:p>
      </dgm:t>
    </dgm:pt>
    <dgm:pt modelId="{35620295-E0E1-4515-B4A7-699091AEEC5F}" type="sibTrans" cxnId="{62A08D23-F879-4CB9-AC80-3F9E7D310146}">
      <dgm:prSet/>
      <dgm:spPr/>
      <dgm:t>
        <a:bodyPr/>
        <a:lstStyle/>
        <a:p>
          <a:pPr rtl="1"/>
          <a:endParaRPr lang="ar-SA"/>
        </a:p>
      </dgm:t>
    </dgm:pt>
    <dgm:pt modelId="{D2301A64-8977-4255-9CC9-90C41CCB6B80}">
      <dgm:prSet custT="1"/>
      <dgm:spPr>
        <a:solidFill>
          <a:srgbClr val="FA1C41"/>
        </a:solidFill>
      </dgm:spPr>
      <dgm:t>
        <a:bodyPr/>
        <a:lstStyle/>
        <a:p>
          <a:pPr rtl="1"/>
          <a:r>
            <a:rPr lang="ar-SA" sz="2000" b="1" baseline="0" dirty="0" smtClean="0"/>
            <a:t>الإقناع</a:t>
          </a:r>
          <a:endParaRPr lang="ar-SA" sz="2000" dirty="0"/>
        </a:p>
      </dgm:t>
    </dgm:pt>
    <dgm:pt modelId="{90277FEB-FFC5-4CB8-B616-D3C2E0C431FB}" type="parTrans" cxnId="{082EA5AC-B9E5-4DC1-A84D-5380F37204ED}">
      <dgm:prSet/>
      <dgm:spPr/>
      <dgm:t>
        <a:bodyPr/>
        <a:lstStyle/>
        <a:p>
          <a:pPr rtl="1"/>
          <a:endParaRPr lang="ar-SA"/>
        </a:p>
      </dgm:t>
    </dgm:pt>
    <dgm:pt modelId="{C3ED7FDD-DDE3-49FD-A874-BF70F4857673}" type="sibTrans" cxnId="{082EA5AC-B9E5-4DC1-A84D-5380F37204ED}">
      <dgm:prSet/>
      <dgm:spPr/>
      <dgm:t>
        <a:bodyPr/>
        <a:lstStyle/>
        <a:p>
          <a:pPr rtl="1"/>
          <a:endParaRPr lang="ar-SA"/>
        </a:p>
      </dgm:t>
    </dgm:pt>
    <dgm:pt modelId="{9A8B64C9-FA4B-4395-930C-3B50F3A38B1C}" type="pres">
      <dgm:prSet presAssocID="{D4D6B296-F691-4FF3-9ECF-C0C10A7928D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5B85F34-01C7-4523-A9D5-42BD2190E666}" type="pres">
      <dgm:prSet presAssocID="{E7EF0ED2-5EB9-482F-9040-2A0C50B4963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359790-F9A0-4FDB-AF3D-4368D9888E47}" type="pres">
      <dgm:prSet presAssocID="{0BA173F4-46A0-4487-AC92-E4980E961EEE}" presName="sibTrans" presStyleLbl="sibTrans2D1" presStyleIdx="0" presStyleCnt="6"/>
      <dgm:spPr/>
      <dgm:t>
        <a:bodyPr/>
        <a:lstStyle/>
        <a:p>
          <a:pPr rtl="1"/>
          <a:endParaRPr lang="ar-SA"/>
        </a:p>
      </dgm:t>
    </dgm:pt>
    <dgm:pt modelId="{05324FF3-5213-4740-9313-11CD5BA204FE}" type="pres">
      <dgm:prSet presAssocID="{0BA173F4-46A0-4487-AC92-E4980E961EEE}" presName="connectorText" presStyleLbl="sibTrans2D1" presStyleIdx="0" presStyleCnt="6"/>
      <dgm:spPr/>
      <dgm:t>
        <a:bodyPr/>
        <a:lstStyle/>
        <a:p>
          <a:pPr rtl="1"/>
          <a:endParaRPr lang="ar-SA"/>
        </a:p>
      </dgm:t>
    </dgm:pt>
    <dgm:pt modelId="{964A7E4D-7180-42D0-819B-E530B1A1D7D7}" type="pres">
      <dgm:prSet presAssocID="{28051970-15BD-4461-ACC3-3879BB004E1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3E5384-AA1F-4D67-A3F4-FA4AD5DF4FFD}" type="pres">
      <dgm:prSet presAssocID="{C8550B0D-2D51-42DE-A2DE-F263A25BD3CB}" presName="sibTrans" presStyleLbl="sibTrans2D1" presStyleIdx="1" presStyleCnt="6"/>
      <dgm:spPr/>
      <dgm:t>
        <a:bodyPr/>
        <a:lstStyle/>
        <a:p>
          <a:pPr rtl="1"/>
          <a:endParaRPr lang="ar-SA"/>
        </a:p>
      </dgm:t>
    </dgm:pt>
    <dgm:pt modelId="{A093B92F-2FBD-4548-B5D8-9A2F8710EACC}" type="pres">
      <dgm:prSet presAssocID="{C8550B0D-2D51-42DE-A2DE-F263A25BD3CB}" presName="connectorText" presStyleLbl="sibTrans2D1" presStyleIdx="1" presStyleCnt="6"/>
      <dgm:spPr/>
      <dgm:t>
        <a:bodyPr/>
        <a:lstStyle/>
        <a:p>
          <a:pPr rtl="1"/>
          <a:endParaRPr lang="ar-SA"/>
        </a:p>
      </dgm:t>
    </dgm:pt>
    <dgm:pt modelId="{DC56FEFD-707B-4A5F-9B47-0E0EEDF34C9A}" type="pres">
      <dgm:prSet presAssocID="{EBE3BB10-C7B9-46E8-9370-C259C35AB91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6942BA-7719-45FB-8441-75EA2D7C380E}" type="pres">
      <dgm:prSet presAssocID="{8D353DA4-667D-45A2-9E9B-6BA4C846D795}" presName="sibTrans" presStyleLbl="sibTrans2D1" presStyleIdx="2" presStyleCnt="6"/>
      <dgm:spPr/>
      <dgm:t>
        <a:bodyPr/>
        <a:lstStyle/>
        <a:p>
          <a:pPr rtl="1"/>
          <a:endParaRPr lang="ar-SA"/>
        </a:p>
      </dgm:t>
    </dgm:pt>
    <dgm:pt modelId="{497CFDDF-1355-45B4-8378-5EC15D11C5E1}" type="pres">
      <dgm:prSet presAssocID="{8D353DA4-667D-45A2-9E9B-6BA4C846D795}" presName="connectorText" presStyleLbl="sibTrans2D1" presStyleIdx="2" presStyleCnt="6"/>
      <dgm:spPr/>
      <dgm:t>
        <a:bodyPr/>
        <a:lstStyle/>
        <a:p>
          <a:pPr rtl="1"/>
          <a:endParaRPr lang="ar-SA"/>
        </a:p>
      </dgm:t>
    </dgm:pt>
    <dgm:pt modelId="{BB357420-E53A-467E-A7E8-C0F0F2A686AC}" type="pres">
      <dgm:prSet presAssocID="{3353475D-FC16-42BC-A630-26EC75E52EF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E46B10-5C98-435B-811C-54212CC14CBA}" type="pres">
      <dgm:prSet presAssocID="{D523323D-DC8F-457F-9604-A4F6BF80AEF8}" presName="sibTrans" presStyleLbl="sibTrans2D1" presStyleIdx="3" presStyleCnt="6"/>
      <dgm:spPr/>
      <dgm:t>
        <a:bodyPr/>
        <a:lstStyle/>
        <a:p>
          <a:pPr rtl="1"/>
          <a:endParaRPr lang="ar-SA"/>
        </a:p>
      </dgm:t>
    </dgm:pt>
    <dgm:pt modelId="{49CB9816-6C54-4EC6-8242-6208FB709F5C}" type="pres">
      <dgm:prSet presAssocID="{D523323D-DC8F-457F-9604-A4F6BF80AEF8}" presName="connectorText" presStyleLbl="sibTrans2D1" presStyleIdx="3" presStyleCnt="6"/>
      <dgm:spPr/>
      <dgm:t>
        <a:bodyPr/>
        <a:lstStyle/>
        <a:p>
          <a:pPr rtl="1"/>
          <a:endParaRPr lang="ar-SA"/>
        </a:p>
      </dgm:t>
    </dgm:pt>
    <dgm:pt modelId="{E9AAD7C6-D1BE-44BD-AFDD-5F18FF368F21}" type="pres">
      <dgm:prSet presAssocID="{23E72F16-7461-4F80-80BA-F04AD2926D4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956E7A-CD1B-43C3-AB71-B0BEE6319DD1}" type="pres">
      <dgm:prSet presAssocID="{35620295-E0E1-4515-B4A7-699091AEEC5F}" presName="sibTrans" presStyleLbl="sibTrans2D1" presStyleIdx="4" presStyleCnt="6"/>
      <dgm:spPr/>
      <dgm:t>
        <a:bodyPr/>
        <a:lstStyle/>
        <a:p>
          <a:pPr rtl="1"/>
          <a:endParaRPr lang="ar-SA"/>
        </a:p>
      </dgm:t>
    </dgm:pt>
    <dgm:pt modelId="{2B2E1F70-49CA-4AE3-8801-C3DFB06E8464}" type="pres">
      <dgm:prSet presAssocID="{35620295-E0E1-4515-B4A7-699091AEEC5F}" presName="connectorText" presStyleLbl="sibTrans2D1" presStyleIdx="4" presStyleCnt="6"/>
      <dgm:spPr/>
      <dgm:t>
        <a:bodyPr/>
        <a:lstStyle/>
        <a:p>
          <a:pPr rtl="1"/>
          <a:endParaRPr lang="ar-SA"/>
        </a:p>
      </dgm:t>
    </dgm:pt>
    <dgm:pt modelId="{9C329C6F-599B-4636-A39B-415A3F6E4B48}" type="pres">
      <dgm:prSet presAssocID="{D2301A64-8977-4255-9CC9-90C41CCB6B8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92CC64-1FFB-4F7E-B829-6B96B7F50BE2}" type="pres">
      <dgm:prSet presAssocID="{C3ED7FDD-DDE3-49FD-A874-BF70F4857673}" presName="sibTrans" presStyleLbl="sibTrans2D1" presStyleIdx="5" presStyleCnt="6"/>
      <dgm:spPr/>
      <dgm:t>
        <a:bodyPr/>
        <a:lstStyle/>
        <a:p>
          <a:pPr rtl="1"/>
          <a:endParaRPr lang="ar-SA"/>
        </a:p>
      </dgm:t>
    </dgm:pt>
    <dgm:pt modelId="{5B8D58FB-D15D-4796-AA68-CADE152A831A}" type="pres">
      <dgm:prSet presAssocID="{C3ED7FDD-DDE3-49FD-A874-BF70F4857673}" presName="connectorText" presStyleLbl="sibTrans2D1" presStyleIdx="5" presStyleCnt="6"/>
      <dgm:spPr/>
      <dgm:t>
        <a:bodyPr/>
        <a:lstStyle/>
        <a:p>
          <a:pPr rtl="1"/>
          <a:endParaRPr lang="ar-SA"/>
        </a:p>
      </dgm:t>
    </dgm:pt>
  </dgm:ptLst>
  <dgm:cxnLst>
    <dgm:cxn modelId="{483248AF-5257-49F0-B03D-73842DEF4441}" srcId="{D4D6B296-F691-4FF3-9ECF-C0C10A7928D5}" destId="{28051970-15BD-4461-ACC3-3879BB004E12}" srcOrd="1" destOrd="0" parTransId="{9DA24B13-A040-4738-B4E8-A6DC9ECACC8A}" sibTransId="{C8550B0D-2D51-42DE-A2DE-F263A25BD3CB}"/>
    <dgm:cxn modelId="{17626F84-8167-4EB1-B7D3-053AEFDE4672}" srcId="{D4D6B296-F691-4FF3-9ECF-C0C10A7928D5}" destId="{3353475D-FC16-42BC-A630-26EC75E52EF2}" srcOrd="3" destOrd="0" parTransId="{605DB956-10D2-4225-BDB1-CF4C0B7E6FAA}" sibTransId="{D523323D-DC8F-457F-9604-A4F6BF80AEF8}"/>
    <dgm:cxn modelId="{170A07BB-F60B-4B92-98AD-19364BA65AF3}" type="presOf" srcId="{35620295-E0E1-4515-B4A7-699091AEEC5F}" destId="{2B2E1F70-49CA-4AE3-8801-C3DFB06E8464}" srcOrd="1" destOrd="0" presId="urn:microsoft.com/office/officeart/2005/8/layout/cycle2"/>
    <dgm:cxn modelId="{0FA56A7A-51ED-4566-A470-DA6311685C3E}" type="presOf" srcId="{8D353DA4-667D-45A2-9E9B-6BA4C846D795}" destId="{016942BA-7719-45FB-8441-75EA2D7C380E}" srcOrd="0" destOrd="0" presId="urn:microsoft.com/office/officeart/2005/8/layout/cycle2"/>
    <dgm:cxn modelId="{B6072DD6-EC29-4821-828D-D594D5EDEE79}" type="presOf" srcId="{C3ED7FDD-DDE3-49FD-A874-BF70F4857673}" destId="{5B8D58FB-D15D-4796-AA68-CADE152A831A}" srcOrd="1" destOrd="0" presId="urn:microsoft.com/office/officeart/2005/8/layout/cycle2"/>
    <dgm:cxn modelId="{93762844-EB4E-4D8D-A282-06D1142D3370}" type="presOf" srcId="{D4D6B296-F691-4FF3-9ECF-C0C10A7928D5}" destId="{9A8B64C9-FA4B-4395-930C-3B50F3A38B1C}" srcOrd="0" destOrd="0" presId="urn:microsoft.com/office/officeart/2005/8/layout/cycle2"/>
    <dgm:cxn modelId="{945ED2E7-CC7D-4ECF-8427-DD98F28ED73A}" srcId="{D4D6B296-F691-4FF3-9ECF-C0C10A7928D5}" destId="{EBE3BB10-C7B9-46E8-9370-C259C35AB915}" srcOrd="2" destOrd="0" parTransId="{928CD7DC-C6B1-4875-84BE-9F7BE204F1C9}" sibTransId="{8D353DA4-667D-45A2-9E9B-6BA4C846D795}"/>
    <dgm:cxn modelId="{F500F9AA-4B8E-4ED3-A1F2-3554C21D6E88}" type="presOf" srcId="{3353475D-FC16-42BC-A630-26EC75E52EF2}" destId="{BB357420-E53A-467E-A7E8-C0F0F2A686AC}" srcOrd="0" destOrd="0" presId="urn:microsoft.com/office/officeart/2005/8/layout/cycle2"/>
    <dgm:cxn modelId="{C141AFD2-D0D9-463B-AC4B-91BDD5EC47BC}" type="presOf" srcId="{0BA173F4-46A0-4487-AC92-E4980E961EEE}" destId="{05324FF3-5213-4740-9313-11CD5BA204FE}" srcOrd="1" destOrd="0" presId="urn:microsoft.com/office/officeart/2005/8/layout/cycle2"/>
    <dgm:cxn modelId="{5DF5B494-84F1-474F-B730-E4BC01B9EF4F}" type="presOf" srcId="{C3ED7FDD-DDE3-49FD-A874-BF70F4857673}" destId="{3C92CC64-1FFB-4F7E-B829-6B96B7F50BE2}" srcOrd="0" destOrd="0" presId="urn:microsoft.com/office/officeart/2005/8/layout/cycle2"/>
    <dgm:cxn modelId="{B9850FB9-9120-4761-9625-8E9D75C01BEC}" type="presOf" srcId="{D2301A64-8977-4255-9CC9-90C41CCB6B80}" destId="{9C329C6F-599B-4636-A39B-415A3F6E4B48}" srcOrd="0" destOrd="0" presId="urn:microsoft.com/office/officeart/2005/8/layout/cycle2"/>
    <dgm:cxn modelId="{0ED7BC07-D11B-4FC7-BE6E-1B11B375B067}" type="presOf" srcId="{35620295-E0E1-4515-B4A7-699091AEEC5F}" destId="{D9956E7A-CD1B-43C3-AB71-B0BEE6319DD1}" srcOrd="0" destOrd="0" presId="urn:microsoft.com/office/officeart/2005/8/layout/cycle2"/>
    <dgm:cxn modelId="{2B0E968C-2A5F-402A-BFF9-D01A4A213DFC}" type="presOf" srcId="{C8550B0D-2D51-42DE-A2DE-F263A25BD3CB}" destId="{A093B92F-2FBD-4548-B5D8-9A2F8710EACC}" srcOrd="1" destOrd="0" presId="urn:microsoft.com/office/officeart/2005/8/layout/cycle2"/>
    <dgm:cxn modelId="{92F25380-8CF5-4B23-A3E8-7A7D079BC91A}" type="presOf" srcId="{C8550B0D-2D51-42DE-A2DE-F263A25BD3CB}" destId="{493E5384-AA1F-4D67-A3F4-FA4AD5DF4FFD}" srcOrd="0" destOrd="0" presId="urn:microsoft.com/office/officeart/2005/8/layout/cycle2"/>
    <dgm:cxn modelId="{D0A0E8F1-88A4-4625-9ADC-46249D1194FF}" type="presOf" srcId="{E7EF0ED2-5EB9-482F-9040-2A0C50B49635}" destId="{E5B85F34-01C7-4523-A9D5-42BD2190E666}" srcOrd="0" destOrd="0" presId="urn:microsoft.com/office/officeart/2005/8/layout/cycle2"/>
    <dgm:cxn modelId="{91AC80EF-726F-434F-9570-F782B7E40CE7}" type="presOf" srcId="{D523323D-DC8F-457F-9604-A4F6BF80AEF8}" destId="{49CB9816-6C54-4EC6-8242-6208FB709F5C}" srcOrd="1" destOrd="0" presId="urn:microsoft.com/office/officeart/2005/8/layout/cycle2"/>
    <dgm:cxn modelId="{32262CFB-4860-44FE-B187-006B03D514A2}" srcId="{D4D6B296-F691-4FF3-9ECF-C0C10A7928D5}" destId="{E7EF0ED2-5EB9-482F-9040-2A0C50B49635}" srcOrd="0" destOrd="0" parTransId="{A571041A-588F-48A9-97AA-42964F985AF1}" sibTransId="{0BA173F4-46A0-4487-AC92-E4980E961EEE}"/>
    <dgm:cxn modelId="{62A08D23-F879-4CB9-AC80-3F9E7D310146}" srcId="{D4D6B296-F691-4FF3-9ECF-C0C10A7928D5}" destId="{23E72F16-7461-4F80-80BA-F04AD2926D43}" srcOrd="4" destOrd="0" parTransId="{58E612AA-A07D-48E9-A888-78D16D60EB7D}" sibTransId="{35620295-E0E1-4515-B4A7-699091AEEC5F}"/>
    <dgm:cxn modelId="{D6283434-1F73-4D63-B431-CA69C0730609}" type="presOf" srcId="{D523323D-DC8F-457F-9604-A4F6BF80AEF8}" destId="{17E46B10-5C98-435B-811C-54212CC14CBA}" srcOrd="0" destOrd="0" presId="urn:microsoft.com/office/officeart/2005/8/layout/cycle2"/>
    <dgm:cxn modelId="{082EA5AC-B9E5-4DC1-A84D-5380F37204ED}" srcId="{D4D6B296-F691-4FF3-9ECF-C0C10A7928D5}" destId="{D2301A64-8977-4255-9CC9-90C41CCB6B80}" srcOrd="5" destOrd="0" parTransId="{90277FEB-FFC5-4CB8-B616-D3C2E0C431FB}" sibTransId="{C3ED7FDD-DDE3-49FD-A874-BF70F4857673}"/>
    <dgm:cxn modelId="{7547C164-CB79-4135-B884-0C5390539389}" type="presOf" srcId="{EBE3BB10-C7B9-46E8-9370-C259C35AB915}" destId="{DC56FEFD-707B-4A5F-9B47-0E0EEDF34C9A}" srcOrd="0" destOrd="0" presId="urn:microsoft.com/office/officeart/2005/8/layout/cycle2"/>
    <dgm:cxn modelId="{59F78F99-4D1A-4B99-99FB-77DFF2733B46}" type="presOf" srcId="{23E72F16-7461-4F80-80BA-F04AD2926D43}" destId="{E9AAD7C6-D1BE-44BD-AFDD-5F18FF368F21}" srcOrd="0" destOrd="0" presId="urn:microsoft.com/office/officeart/2005/8/layout/cycle2"/>
    <dgm:cxn modelId="{D551E157-DD28-4F98-9902-4F450BB6A6AD}" type="presOf" srcId="{0BA173F4-46A0-4487-AC92-E4980E961EEE}" destId="{64359790-F9A0-4FDB-AF3D-4368D9888E47}" srcOrd="0" destOrd="0" presId="urn:microsoft.com/office/officeart/2005/8/layout/cycle2"/>
    <dgm:cxn modelId="{45C659A3-BFE4-463C-89B7-DD5E51FB7FCD}" type="presOf" srcId="{28051970-15BD-4461-ACC3-3879BB004E12}" destId="{964A7E4D-7180-42D0-819B-E530B1A1D7D7}" srcOrd="0" destOrd="0" presId="urn:microsoft.com/office/officeart/2005/8/layout/cycle2"/>
    <dgm:cxn modelId="{DC0CCD6F-41D1-4D62-AC49-F4D1E6BBDD7A}" type="presOf" srcId="{8D353DA4-667D-45A2-9E9B-6BA4C846D795}" destId="{497CFDDF-1355-45B4-8378-5EC15D11C5E1}" srcOrd="1" destOrd="0" presId="urn:microsoft.com/office/officeart/2005/8/layout/cycle2"/>
    <dgm:cxn modelId="{BEEBEC1F-5A0A-47F5-8274-C5C13A95B86C}" type="presParOf" srcId="{9A8B64C9-FA4B-4395-930C-3B50F3A38B1C}" destId="{E5B85F34-01C7-4523-A9D5-42BD2190E666}" srcOrd="0" destOrd="0" presId="urn:microsoft.com/office/officeart/2005/8/layout/cycle2"/>
    <dgm:cxn modelId="{105FFBDD-E724-4273-B02D-E622727845BC}" type="presParOf" srcId="{9A8B64C9-FA4B-4395-930C-3B50F3A38B1C}" destId="{64359790-F9A0-4FDB-AF3D-4368D9888E47}" srcOrd="1" destOrd="0" presId="urn:microsoft.com/office/officeart/2005/8/layout/cycle2"/>
    <dgm:cxn modelId="{05095235-D878-4EC4-96E2-2F31A6D058C1}" type="presParOf" srcId="{64359790-F9A0-4FDB-AF3D-4368D9888E47}" destId="{05324FF3-5213-4740-9313-11CD5BA204FE}" srcOrd="0" destOrd="0" presId="urn:microsoft.com/office/officeart/2005/8/layout/cycle2"/>
    <dgm:cxn modelId="{25BCB974-FAEE-4BF6-A13F-988CD461CB2F}" type="presParOf" srcId="{9A8B64C9-FA4B-4395-930C-3B50F3A38B1C}" destId="{964A7E4D-7180-42D0-819B-E530B1A1D7D7}" srcOrd="2" destOrd="0" presId="urn:microsoft.com/office/officeart/2005/8/layout/cycle2"/>
    <dgm:cxn modelId="{ACDA67AB-00F9-4B11-B9EA-59C4D577EA3C}" type="presParOf" srcId="{9A8B64C9-FA4B-4395-930C-3B50F3A38B1C}" destId="{493E5384-AA1F-4D67-A3F4-FA4AD5DF4FFD}" srcOrd="3" destOrd="0" presId="urn:microsoft.com/office/officeart/2005/8/layout/cycle2"/>
    <dgm:cxn modelId="{B80B6DE8-B1B1-4A5D-9A1B-BD1422B3C31F}" type="presParOf" srcId="{493E5384-AA1F-4D67-A3F4-FA4AD5DF4FFD}" destId="{A093B92F-2FBD-4548-B5D8-9A2F8710EACC}" srcOrd="0" destOrd="0" presId="urn:microsoft.com/office/officeart/2005/8/layout/cycle2"/>
    <dgm:cxn modelId="{C11DD9EE-88E7-451E-BBDD-9F77FCF07860}" type="presParOf" srcId="{9A8B64C9-FA4B-4395-930C-3B50F3A38B1C}" destId="{DC56FEFD-707B-4A5F-9B47-0E0EEDF34C9A}" srcOrd="4" destOrd="0" presId="urn:microsoft.com/office/officeart/2005/8/layout/cycle2"/>
    <dgm:cxn modelId="{D516706B-0309-41C5-AA09-D7F4CB717979}" type="presParOf" srcId="{9A8B64C9-FA4B-4395-930C-3B50F3A38B1C}" destId="{016942BA-7719-45FB-8441-75EA2D7C380E}" srcOrd="5" destOrd="0" presId="urn:microsoft.com/office/officeart/2005/8/layout/cycle2"/>
    <dgm:cxn modelId="{6FC132B1-178C-438C-9167-6B0B2E0595D8}" type="presParOf" srcId="{016942BA-7719-45FB-8441-75EA2D7C380E}" destId="{497CFDDF-1355-45B4-8378-5EC15D11C5E1}" srcOrd="0" destOrd="0" presId="urn:microsoft.com/office/officeart/2005/8/layout/cycle2"/>
    <dgm:cxn modelId="{AFA4D206-6162-490D-B119-C7B8E9FC8A05}" type="presParOf" srcId="{9A8B64C9-FA4B-4395-930C-3B50F3A38B1C}" destId="{BB357420-E53A-467E-A7E8-C0F0F2A686AC}" srcOrd="6" destOrd="0" presId="urn:microsoft.com/office/officeart/2005/8/layout/cycle2"/>
    <dgm:cxn modelId="{F737A8F1-79D0-47B4-B29D-9260F2EBF510}" type="presParOf" srcId="{9A8B64C9-FA4B-4395-930C-3B50F3A38B1C}" destId="{17E46B10-5C98-435B-811C-54212CC14CBA}" srcOrd="7" destOrd="0" presId="urn:microsoft.com/office/officeart/2005/8/layout/cycle2"/>
    <dgm:cxn modelId="{5C102476-591E-4183-87A7-B3CAC2CF4953}" type="presParOf" srcId="{17E46B10-5C98-435B-811C-54212CC14CBA}" destId="{49CB9816-6C54-4EC6-8242-6208FB709F5C}" srcOrd="0" destOrd="0" presId="urn:microsoft.com/office/officeart/2005/8/layout/cycle2"/>
    <dgm:cxn modelId="{365262EB-8903-4FAD-94DB-B32729DF236B}" type="presParOf" srcId="{9A8B64C9-FA4B-4395-930C-3B50F3A38B1C}" destId="{E9AAD7C6-D1BE-44BD-AFDD-5F18FF368F21}" srcOrd="8" destOrd="0" presId="urn:microsoft.com/office/officeart/2005/8/layout/cycle2"/>
    <dgm:cxn modelId="{C9B38E53-51BC-4904-8EF7-7D6E8F73BF9A}" type="presParOf" srcId="{9A8B64C9-FA4B-4395-930C-3B50F3A38B1C}" destId="{D9956E7A-CD1B-43C3-AB71-B0BEE6319DD1}" srcOrd="9" destOrd="0" presId="urn:microsoft.com/office/officeart/2005/8/layout/cycle2"/>
    <dgm:cxn modelId="{A4BC3375-0323-47B3-A003-66A0CD771102}" type="presParOf" srcId="{D9956E7A-CD1B-43C3-AB71-B0BEE6319DD1}" destId="{2B2E1F70-49CA-4AE3-8801-C3DFB06E8464}" srcOrd="0" destOrd="0" presId="urn:microsoft.com/office/officeart/2005/8/layout/cycle2"/>
    <dgm:cxn modelId="{7825CDB1-5355-4EE6-9C01-7D094BDB0CE6}" type="presParOf" srcId="{9A8B64C9-FA4B-4395-930C-3B50F3A38B1C}" destId="{9C329C6F-599B-4636-A39B-415A3F6E4B48}" srcOrd="10" destOrd="0" presId="urn:microsoft.com/office/officeart/2005/8/layout/cycle2"/>
    <dgm:cxn modelId="{EFA3287D-16A9-42F8-B156-3BF2B9C966C4}" type="presParOf" srcId="{9A8B64C9-FA4B-4395-930C-3B50F3A38B1C}" destId="{3C92CC64-1FFB-4F7E-B829-6B96B7F50BE2}" srcOrd="11" destOrd="0" presId="urn:microsoft.com/office/officeart/2005/8/layout/cycle2"/>
    <dgm:cxn modelId="{0F82D208-8555-4080-8904-D0AF8CB75FAA}" type="presParOf" srcId="{3C92CC64-1FFB-4F7E-B829-6B96B7F50BE2}" destId="{5B8D58FB-D15D-4796-AA68-CADE152A831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CFD1CB-E73D-44D4-B605-BD9D8EB41FCE}" type="doc">
      <dgm:prSet loTypeId="urn:microsoft.com/office/officeart/2005/8/layout/radial2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B53466EC-4E32-4FF1-800A-093BFFA1A999}">
      <dgm:prSet custT="1"/>
      <dgm:spPr>
        <a:solidFill>
          <a:srgbClr val="BC04BC"/>
        </a:solidFill>
      </dgm:spPr>
      <dgm:t>
        <a:bodyPr/>
        <a:lstStyle/>
        <a:p>
          <a:pPr rtl="1"/>
          <a:r>
            <a:rPr lang="ar-SA" sz="2400" b="1" baseline="0" dirty="0" err="1" smtClean="0"/>
            <a:t>الإتصال</a:t>
          </a:r>
          <a:endParaRPr lang="ar-SA" sz="2400" b="1" dirty="0"/>
        </a:p>
      </dgm:t>
    </dgm:pt>
    <dgm:pt modelId="{A92A085B-7679-4AAF-94D9-F3C81E2CF274}" type="parTrans" cxnId="{607EB62F-9259-4862-9A8B-0D5EA064BB42}">
      <dgm:prSet/>
      <dgm:spPr/>
      <dgm:t>
        <a:bodyPr/>
        <a:lstStyle/>
        <a:p>
          <a:pPr rtl="1"/>
          <a:endParaRPr lang="ar-SA"/>
        </a:p>
      </dgm:t>
    </dgm:pt>
    <dgm:pt modelId="{80ED99C7-9FDE-4733-BCA9-AC52D2A7E715}" type="sibTrans" cxnId="{607EB62F-9259-4862-9A8B-0D5EA064BB42}">
      <dgm:prSet/>
      <dgm:spPr/>
      <dgm:t>
        <a:bodyPr/>
        <a:lstStyle/>
        <a:p>
          <a:pPr rtl="1"/>
          <a:endParaRPr lang="ar-SA"/>
        </a:p>
      </dgm:t>
    </dgm:pt>
    <dgm:pt modelId="{DA99AC8C-28DB-4BF8-8871-5727B51476A5}">
      <dgm:prSet custT="1"/>
      <dgm:spPr>
        <a:solidFill>
          <a:srgbClr val="0070C0"/>
        </a:solidFill>
      </dgm:spPr>
      <dgm:t>
        <a:bodyPr/>
        <a:lstStyle/>
        <a:p>
          <a:pPr rtl="1"/>
          <a:r>
            <a:rPr lang="ar-SA" sz="2400" b="1" baseline="0" dirty="0" smtClean="0"/>
            <a:t>الوضوح </a:t>
          </a:r>
          <a:endParaRPr lang="ar-SA" sz="2400" b="1" dirty="0"/>
        </a:p>
      </dgm:t>
    </dgm:pt>
    <dgm:pt modelId="{DDD42B99-DE90-42C0-B799-0F6D8D92CC85}" type="parTrans" cxnId="{D79865BC-6A95-43EA-97BC-1E987E0964BE}">
      <dgm:prSet/>
      <dgm:spPr/>
      <dgm:t>
        <a:bodyPr/>
        <a:lstStyle/>
        <a:p>
          <a:pPr rtl="1"/>
          <a:endParaRPr lang="ar-SA"/>
        </a:p>
      </dgm:t>
    </dgm:pt>
    <dgm:pt modelId="{D398032F-D6FC-4E16-8A1B-940A4F8FE4FB}" type="sibTrans" cxnId="{D79865BC-6A95-43EA-97BC-1E987E0964BE}">
      <dgm:prSet/>
      <dgm:spPr/>
      <dgm:t>
        <a:bodyPr/>
        <a:lstStyle/>
        <a:p>
          <a:pPr rtl="1"/>
          <a:endParaRPr lang="ar-SA"/>
        </a:p>
      </dgm:t>
    </dgm:pt>
    <dgm:pt modelId="{9249623D-8A67-42EF-8C31-47E3FEB284CB}">
      <dgm:prSet custT="1"/>
      <dgm:spPr>
        <a:solidFill>
          <a:srgbClr val="00B050"/>
        </a:solidFill>
      </dgm:spPr>
      <dgm:t>
        <a:bodyPr/>
        <a:lstStyle/>
        <a:p>
          <a:pPr rtl="1"/>
          <a:r>
            <a:rPr lang="ar-SA" sz="2400" b="1" baseline="0" dirty="0" smtClean="0"/>
            <a:t>القبول</a:t>
          </a:r>
          <a:endParaRPr lang="ar-SA" sz="2400" b="1" dirty="0"/>
        </a:p>
      </dgm:t>
    </dgm:pt>
    <dgm:pt modelId="{F939B6AF-D13A-4EDB-9BD0-96BC1E66C8E7}" type="parTrans" cxnId="{058ACC58-A2F4-49F8-80B1-0BA1F3CA0159}">
      <dgm:prSet/>
      <dgm:spPr/>
      <dgm:t>
        <a:bodyPr/>
        <a:lstStyle/>
        <a:p>
          <a:pPr rtl="1"/>
          <a:endParaRPr lang="ar-SA"/>
        </a:p>
      </dgm:t>
    </dgm:pt>
    <dgm:pt modelId="{4F562250-2B8D-4F83-AB3D-C086156C17CA}" type="sibTrans" cxnId="{058ACC58-A2F4-49F8-80B1-0BA1F3CA0159}">
      <dgm:prSet/>
      <dgm:spPr/>
      <dgm:t>
        <a:bodyPr/>
        <a:lstStyle/>
        <a:p>
          <a:pPr rtl="1"/>
          <a:endParaRPr lang="ar-SA"/>
        </a:p>
      </dgm:t>
    </dgm:pt>
    <dgm:pt modelId="{F6B79AA0-7E49-44B7-823A-D478BAE05454}">
      <dgm:prSet custT="1"/>
      <dgm:spPr>
        <a:solidFill>
          <a:srgbClr val="FA1C41"/>
        </a:solidFill>
      </dgm:spPr>
      <dgm:t>
        <a:bodyPr/>
        <a:lstStyle/>
        <a:p>
          <a:pPr rtl="1"/>
          <a:r>
            <a:rPr lang="ar-SA" sz="2400" b="1" baseline="0" dirty="0" smtClean="0"/>
            <a:t>النضج</a:t>
          </a:r>
          <a:endParaRPr lang="ar-SA" sz="2400" b="1" dirty="0"/>
        </a:p>
      </dgm:t>
    </dgm:pt>
    <dgm:pt modelId="{E6381FE0-2F88-4D95-BEE1-9B952ACB8891}" type="parTrans" cxnId="{061A0C5C-8AC7-4600-8925-4D06ADD0597F}">
      <dgm:prSet/>
      <dgm:spPr/>
      <dgm:t>
        <a:bodyPr/>
        <a:lstStyle/>
        <a:p>
          <a:pPr rtl="1"/>
          <a:endParaRPr lang="ar-SA"/>
        </a:p>
      </dgm:t>
    </dgm:pt>
    <dgm:pt modelId="{0CFBB8B0-C701-4C4A-8E84-937FAE48AFAF}" type="sibTrans" cxnId="{061A0C5C-8AC7-4600-8925-4D06ADD0597F}">
      <dgm:prSet/>
      <dgm:spPr/>
      <dgm:t>
        <a:bodyPr/>
        <a:lstStyle/>
        <a:p>
          <a:pPr rtl="1"/>
          <a:endParaRPr lang="ar-SA"/>
        </a:p>
      </dgm:t>
    </dgm:pt>
    <dgm:pt modelId="{1C5B560D-81D7-460B-995A-7A76E2D484C7}" type="pres">
      <dgm:prSet presAssocID="{38CFD1CB-E73D-44D4-B605-BD9D8EB41FC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85E0131-E0A3-4FA5-8189-5D4D652A110C}" type="pres">
      <dgm:prSet presAssocID="{38CFD1CB-E73D-44D4-B605-BD9D8EB41FCE}" presName="cycle" presStyleCnt="0"/>
      <dgm:spPr/>
    </dgm:pt>
    <dgm:pt modelId="{58A0DB4C-385C-47C2-A35D-01BDCDAF818B}" type="pres">
      <dgm:prSet presAssocID="{38CFD1CB-E73D-44D4-B605-BD9D8EB41FCE}" presName="centerShape" presStyleCnt="0"/>
      <dgm:spPr/>
    </dgm:pt>
    <dgm:pt modelId="{CE9D5697-F567-410D-926F-C6BE1453CB93}" type="pres">
      <dgm:prSet presAssocID="{38CFD1CB-E73D-44D4-B605-BD9D8EB41FCE}" presName="connSite" presStyleLbl="node1" presStyleIdx="0" presStyleCnt="5"/>
      <dgm:spPr/>
    </dgm:pt>
    <dgm:pt modelId="{0D844626-1AEA-41C7-B88C-9D5CB3548DB2}" type="pres">
      <dgm:prSet presAssocID="{38CFD1CB-E73D-44D4-B605-BD9D8EB41FCE}" presName="visible" presStyleLbl="node1" presStyleIdx="0" presStyleCnt="5"/>
      <dgm:spPr>
        <a:solidFill>
          <a:srgbClr val="C00000"/>
        </a:solidFill>
      </dgm:spPr>
    </dgm:pt>
    <dgm:pt modelId="{9F6A6519-9162-401D-B238-A1C28651094C}" type="pres">
      <dgm:prSet presAssocID="{A92A085B-7679-4AAF-94D9-F3C81E2CF274}" presName="Name25" presStyleLbl="parChTrans1D1" presStyleIdx="0" presStyleCnt="4"/>
      <dgm:spPr/>
      <dgm:t>
        <a:bodyPr/>
        <a:lstStyle/>
        <a:p>
          <a:pPr rtl="1"/>
          <a:endParaRPr lang="ar-SA"/>
        </a:p>
      </dgm:t>
    </dgm:pt>
    <dgm:pt modelId="{1D65AC43-C59E-4FF5-A069-07F4A31D9638}" type="pres">
      <dgm:prSet presAssocID="{B53466EC-4E32-4FF1-800A-093BFFA1A999}" presName="node" presStyleCnt="0"/>
      <dgm:spPr/>
    </dgm:pt>
    <dgm:pt modelId="{C0BAC0DF-D04F-4566-A612-D5A3E9B09D59}" type="pres">
      <dgm:prSet presAssocID="{B53466EC-4E32-4FF1-800A-093BFFA1A999}" presName="parentNode" presStyleLbl="node1" presStyleIdx="1" presStyleCnt="5" custScaleX="198676" custLinFactX="100000" custLinFactNeighborX="199022" custLinFactNeighborY="-17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3B8EA00-A7A8-4A07-A04C-559F4CB2AEDB}" type="pres">
      <dgm:prSet presAssocID="{B53466EC-4E32-4FF1-800A-093BFFA1A999}" presName="childNode" presStyleLbl="revTx" presStyleIdx="0" presStyleCnt="0">
        <dgm:presLayoutVars>
          <dgm:bulletEnabled val="1"/>
        </dgm:presLayoutVars>
      </dgm:prSet>
      <dgm:spPr/>
    </dgm:pt>
    <dgm:pt modelId="{048896A8-461D-4CB0-94CF-7C4F8E635DDE}" type="pres">
      <dgm:prSet presAssocID="{DDD42B99-DE90-42C0-B799-0F6D8D92CC85}" presName="Name25" presStyleLbl="parChTrans1D1" presStyleIdx="1" presStyleCnt="4"/>
      <dgm:spPr/>
      <dgm:t>
        <a:bodyPr/>
        <a:lstStyle/>
        <a:p>
          <a:pPr rtl="1"/>
          <a:endParaRPr lang="ar-SA"/>
        </a:p>
      </dgm:t>
    </dgm:pt>
    <dgm:pt modelId="{9539339D-BC7B-4BBB-B993-64D64CCC6442}" type="pres">
      <dgm:prSet presAssocID="{DA99AC8C-28DB-4BF8-8871-5727B51476A5}" presName="node" presStyleCnt="0"/>
      <dgm:spPr/>
    </dgm:pt>
    <dgm:pt modelId="{B5383716-2DA0-449A-B9DD-3C801B2F703B}" type="pres">
      <dgm:prSet presAssocID="{DA99AC8C-28DB-4BF8-8871-5727B51476A5}" presName="parentNode" presStyleLbl="node1" presStyleIdx="2" presStyleCnt="5" custScaleX="198676" custLinFactX="108624" custLinFactNeighborX="200000" custLinFactNeighborY="339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AB7A2B-940A-4E54-9115-4EE658206494}" type="pres">
      <dgm:prSet presAssocID="{DA99AC8C-28DB-4BF8-8871-5727B51476A5}" presName="childNode" presStyleLbl="revTx" presStyleIdx="0" presStyleCnt="0">
        <dgm:presLayoutVars>
          <dgm:bulletEnabled val="1"/>
        </dgm:presLayoutVars>
      </dgm:prSet>
      <dgm:spPr/>
    </dgm:pt>
    <dgm:pt modelId="{3A31DAF4-DC52-41CA-AF72-E8673FCA3CC9}" type="pres">
      <dgm:prSet presAssocID="{F939B6AF-D13A-4EDB-9BD0-96BC1E66C8E7}" presName="Name25" presStyleLbl="parChTrans1D1" presStyleIdx="2" presStyleCnt="4"/>
      <dgm:spPr/>
      <dgm:t>
        <a:bodyPr/>
        <a:lstStyle/>
        <a:p>
          <a:pPr rtl="1"/>
          <a:endParaRPr lang="ar-SA"/>
        </a:p>
      </dgm:t>
    </dgm:pt>
    <dgm:pt modelId="{43286EB5-EE84-485D-A952-5B9CCAEC7FDA}" type="pres">
      <dgm:prSet presAssocID="{9249623D-8A67-42EF-8C31-47E3FEB284CB}" presName="node" presStyleCnt="0"/>
      <dgm:spPr/>
    </dgm:pt>
    <dgm:pt modelId="{6DE8D123-89F5-4F88-8D6F-D41D3474D9F0}" type="pres">
      <dgm:prSet presAssocID="{9249623D-8A67-42EF-8C31-47E3FEB284CB}" presName="parentNode" presStyleLbl="node1" presStyleIdx="3" presStyleCnt="5" custScaleX="198676" custLinFactX="100401" custLinFactNeighborX="200000" custLinFactNeighborY="615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75418B-F99F-4E5E-B9D5-6910CEA0E0AB}" type="pres">
      <dgm:prSet presAssocID="{9249623D-8A67-42EF-8C31-47E3FEB284CB}" presName="childNode" presStyleLbl="revTx" presStyleIdx="0" presStyleCnt="0">
        <dgm:presLayoutVars>
          <dgm:bulletEnabled val="1"/>
        </dgm:presLayoutVars>
      </dgm:prSet>
      <dgm:spPr/>
    </dgm:pt>
    <dgm:pt modelId="{40722391-0989-4136-BDB6-75D105AE0607}" type="pres">
      <dgm:prSet presAssocID="{E6381FE0-2F88-4D95-BEE1-9B952ACB8891}" presName="Name25" presStyleLbl="parChTrans1D1" presStyleIdx="3" presStyleCnt="4"/>
      <dgm:spPr/>
      <dgm:t>
        <a:bodyPr/>
        <a:lstStyle/>
        <a:p>
          <a:pPr rtl="1"/>
          <a:endParaRPr lang="ar-SA"/>
        </a:p>
      </dgm:t>
    </dgm:pt>
    <dgm:pt modelId="{E155051E-74CC-4121-93C2-70D5BEDF2761}" type="pres">
      <dgm:prSet presAssocID="{F6B79AA0-7E49-44B7-823A-D478BAE05454}" presName="node" presStyleCnt="0"/>
      <dgm:spPr/>
    </dgm:pt>
    <dgm:pt modelId="{637BE550-3D7E-439A-9AA9-97F6B4226DB6}" type="pres">
      <dgm:prSet presAssocID="{F6B79AA0-7E49-44B7-823A-D478BAE05454}" presName="parentNode" presStyleLbl="node1" presStyleIdx="4" presStyleCnt="5" custScaleX="198676" custLinFactX="100000" custLinFactNeighborX="174353" custLinFactNeighborY="149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C2E21D-F2FD-4454-B974-8A51844CECA6}" type="pres">
      <dgm:prSet presAssocID="{F6B79AA0-7E49-44B7-823A-D478BAE05454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4BF2F4FD-A9D2-4327-977C-C9B6079CCDE6}" type="presOf" srcId="{F939B6AF-D13A-4EDB-9BD0-96BC1E66C8E7}" destId="{3A31DAF4-DC52-41CA-AF72-E8673FCA3CC9}" srcOrd="0" destOrd="0" presId="urn:microsoft.com/office/officeart/2005/8/layout/radial2"/>
    <dgm:cxn modelId="{F8D0F914-C524-4E39-A29E-C61DB1AE4649}" type="presOf" srcId="{DDD42B99-DE90-42C0-B799-0F6D8D92CC85}" destId="{048896A8-461D-4CB0-94CF-7C4F8E635DDE}" srcOrd="0" destOrd="0" presId="urn:microsoft.com/office/officeart/2005/8/layout/radial2"/>
    <dgm:cxn modelId="{8F4E4C03-DCB0-4E3B-9066-F0F9252313BB}" type="presOf" srcId="{DA99AC8C-28DB-4BF8-8871-5727B51476A5}" destId="{B5383716-2DA0-449A-B9DD-3C801B2F703B}" srcOrd="0" destOrd="0" presId="urn:microsoft.com/office/officeart/2005/8/layout/radial2"/>
    <dgm:cxn modelId="{23015EDF-B745-44E9-899B-1E1592AB0117}" type="presOf" srcId="{A92A085B-7679-4AAF-94D9-F3C81E2CF274}" destId="{9F6A6519-9162-401D-B238-A1C28651094C}" srcOrd="0" destOrd="0" presId="urn:microsoft.com/office/officeart/2005/8/layout/radial2"/>
    <dgm:cxn modelId="{058ACC58-A2F4-49F8-80B1-0BA1F3CA0159}" srcId="{38CFD1CB-E73D-44D4-B605-BD9D8EB41FCE}" destId="{9249623D-8A67-42EF-8C31-47E3FEB284CB}" srcOrd="2" destOrd="0" parTransId="{F939B6AF-D13A-4EDB-9BD0-96BC1E66C8E7}" sibTransId="{4F562250-2B8D-4F83-AB3D-C086156C17CA}"/>
    <dgm:cxn modelId="{607EB62F-9259-4862-9A8B-0D5EA064BB42}" srcId="{38CFD1CB-E73D-44D4-B605-BD9D8EB41FCE}" destId="{B53466EC-4E32-4FF1-800A-093BFFA1A999}" srcOrd="0" destOrd="0" parTransId="{A92A085B-7679-4AAF-94D9-F3C81E2CF274}" sibTransId="{80ED99C7-9FDE-4733-BCA9-AC52D2A7E715}"/>
    <dgm:cxn modelId="{2A45DFEA-2B98-4749-A4ED-34605CBF9831}" type="presOf" srcId="{F6B79AA0-7E49-44B7-823A-D478BAE05454}" destId="{637BE550-3D7E-439A-9AA9-97F6B4226DB6}" srcOrd="0" destOrd="0" presId="urn:microsoft.com/office/officeart/2005/8/layout/radial2"/>
    <dgm:cxn modelId="{A73D2B2F-E93A-4F60-BED4-4F8D4B3B430E}" type="presOf" srcId="{E6381FE0-2F88-4D95-BEE1-9B952ACB8891}" destId="{40722391-0989-4136-BDB6-75D105AE0607}" srcOrd="0" destOrd="0" presId="urn:microsoft.com/office/officeart/2005/8/layout/radial2"/>
    <dgm:cxn modelId="{C6CB02FA-5B85-46C4-81C2-82BB0FA17682}" type="presOf" srcId="{9249623D-8A67-42EF-8C31-47E3FEB284CB}" destId="{6DE8D123-89F5-4F88-8D6F-D41D3474D9F0}" srcOrd="0" destOrd="0" presId="urn:microsoft.com/office/officeart/2005/8/layout/radial2"/>
    <dgm:cxn modelId="{4D565A64-058B-4175-B5D0-0F1F70B69C77}" type="presOf" srcId="{38CFD1CB-E73D-44D4-B605-BD9D8EB41FCE}" destId="{1C5B560D-81D7-460B-995A-7A76E2D484C7}" srcOrd="0" destOrd="0" presId="urn:microsoft.com/office/officeart/2005/8/layout/radial2"/>
    <dgm:cxn modelId="{D79865BC-6A95-43EA-97BC-1E987E0964BE}" srcId="{38CFD1CB-E73D-44D4-B605-BD9D8EB41FCE}" destId="{DA99AC8C-28DB-4BF8-8871-5727B51476A5}" srcOrd="1" destOrd="0" parTransId="{DDD42B99-DE90-42C0-B799-0F6D8D92CC85}" sibTransId="{D398032F-D6FC-4E16-8A1B-940A4F8FE4FB}"/>
    <dgm:cxn modelId="{061A0C5C-8AC7-4600-8925-4D06ADD0597F}" srcId="{38CFD1CB-E73D-44D4-B605-BD9D8EB41FCE}" destId="{F6B79AA0-7E49-44B7-823A-D478BAE05454}" srcOrd="3" destOrd="0" parTransId="{E6381FE0-2F88-4D95-BEE1-9B952ACB8891}" sibTransId="{0CFBB8B0-C701-4C4A-8E84-937FAE48AFAF}"/>
    <dgm:cxn modelId="{727B289B-32A6-4042-93D3-BE6A4F3F36D6}" type="presOf" srcId="{B53466EC-4E32-4FF1-800A-093BFFA1A999}" destId="{C0BAC0DF-D04F-4566-A612-D5A3E9B09D59}" srcOrd="0" destOrd="0" presId="urn:microsoft.com/office/officeart/2005/8/layout/radial2"/>
    <dgm:cxn modelId="{0A7E7C4B-8718-406D-B49A-0F7E2693BDB8}" type="presParOf" srcId="{1C5B560D-81D7-460B-995A-7A76E2D484C7}" destId="{785E0131-E0A3-4FA5-8189-5D4D652A110C}" srcOrd="0" destOrd="0" presId="urn:microsoft.com/office/officeart/2005/8/layout/radial2"/>
    <dgm:cxn modelId="{1E36C61D-F7BB-48E3-A845-1A97E3424DB5}" type="presParOf" srcId="{785E0131-E0A3-4FA5-8189-5D4D652A110C}" destId="{58A0DB4C-385C-47C2-A35D-01BDCDAF818B}" srcOrd="0" destOrd="0" presId="urn:microsoft.com/office/officeart/2005/8/layout/radial2"/>
    <dgm:cxn modelId="{3842D20A-B2B6-480F-A599-9F5841636546}" type="presParOf" srcId="{58A0DB4C-385C-47C2-A35D-01BDCDAF818B}" destId="{CE9D5697-F567-410D-926F-C6BE1453CB93}" srcOrd="0" destOrd="0" presId="urn:microsoft.com/office/officeart/2005/8/layout/radial2"/>
    <dgm:cxn modelId="{234B8265-4BB1-4E2E-A583-842E50280796}" type="presParOf" srcId="{58A0DB4C-385C-47C2-A35D-01BDCDAF818B}" destId="{0D844626-1AEA-41C7-B88C-9D5CB3548DB2}" srcOrd="1" destOrd="0" presId="urn:microsoft.com/office/officeart/2005/8/layout/radial2"/>
    <dgm:cxn modelId="{5F11C1D8-E220-4B28-BAF4-6CD4C41E5770}" type="presParOf" srcId="{785E0131-E0A3-4FA5-8189-5D4D652A110C}" destId="{9F6A6519-9162-401D-B238-A1C28651094C}" srcOrd="1" destOrd="0" presId="urn:microsoft.com/office/officeart/2005/8/layout/radial2"/>
    <dgm:cxn modelId="{9A621129-7395-4322-AD8D-9387AD2BA6D1}" type="presParOf" srcId="{785E0131-E0A3-4FA5-8189-5D4D652A110C}" destId="{1D65AC43-C59E-4FF5-A069-07F4A31D9638}" srcOrd="2" destOrd="0" presId="urn:microsoft.com/office/officeart/2005/8/layout/radial2"/>
    <dgm:cxn modelId="{639C42D6-719B-4313-9FEF-1BAC2855AE6C}" type="presParOf" srcId="{1D65AC43-C59E-4FF5-A069-07F4A31D9638}" destId="{C0BAC0DF-D04F-4566-A612-D5A3E9B09D59}" srcOrd="0" destOrd="0" presId="urn:microsoft.com/office/officeart/2005/8/layout/radial2"/>
    <dgm:cxn modelId="{12306668-7DCC-4C67-BCDD-5FE9E3A7B091}" type="presParOf" srcId="{1D65AC43-C59E-4FF5-A069-07F4A31D9638}" destId="{93B8EA00-A7A8-4A07-A04C-559F4CB2AEDB}" srcOrd="1" destOrd="0" presId="urn:microsoft.com/office/officeart/2005/8/layout/radial2"/>
    <dgm:cxn modelId="{30B4EAC7-DAC2-4F34-96BE-22AFE0D41364}" type="presParOf" srcId="{785E0131-E0A3-4FA5-8189-5D4D652A110C}" destId="{048896A8-461D-4CB0-94CF-7C4F8E635DDE}" srcOrd="3" destOrd="0" presId="urn:microsoft.com/office/officeart/2005/8/layout/radial2"/>
    <dgm:cxn modelId="{954118EA-ACAE-4462-9EAA-3B8C3645672B}" type="presParOf" srcId="{785E0131-E0A3-4FA5-8189-5D4D652A110C}" destId="{9539339D-BC7B-4BBB-B993-64D64CCC6442}" srcOrd="4" destOrd="0" presId="urn:microsoft.com/office/officeart/2005/8/layout/radial2"/>
    <dgm:cxn modelId="{E3BE6DE4-0661-44F7-863C-A920FBBE4512}" type="presParOf" srcId="{9539339D-BC7B-4BBB-B993-64D64CCC6442}" destId="{B5383716-2DA0-449A-B9DD-3C801B2F703B}" srcOrd="0" destOrd="0" presId="urn:microsoft.com/office/officeart/2005/8/layout/radial2"/>
    <dgm:cxn modelId="{51FEB0AD-325F-43DC-8B33-0C70486E333A}" type="presParOf" srcId="{9539339D-BC7B-4BBB-B993-64D64CCC6442}" destId="{AFAB7A2B-940A-4E54-9115-4EE658206494}" srcOrd="1" destOrd="0" presId="urn:microsoft.com/office/officeart/2005/8/layout/radial2"/>
    <dgm:cxn modelId="{A45F7EE2-BEE6-4759-AFDB-6503342E8562}" type="presParOf" srcId="{785E0131-E0A3-4FA5-8189-5D4D652A110C}" destId="{3A31DAF4-DC52-41CA-AF72-E8673FCA3CC9}" srcOrd="5" destOrd="0" presId="urn:microsoft.com/office/officeart/2005/8/layout/radial2"/>
    <dgm:cxn modelId="{12021DC8-BFB0-4D7E-A26C-BCF87F8F757B}" type="presParOf" srcId="{785E0131-E0A3-4FA5-8189-5D4D652A110C}" destId="{43286EB5-EE84-485D-A952-5B9CCAEC7FDA}" srcOrd="6" destOrd="0" presId="urn:microsoft.com/office/officeart/2005/8/layout/radial2"/>
    <dgm:cxn modelId="{A220BA61-8558-402F-82FA-75313FD34D1D}" type="presParOf" srcId="{43286EB5-EE84-485D-A952-5B9CCAEC7FDA}" destId="{6DE8D123-89F5-4F88-8D6F-D41D3474D9F0}" srcOrd="0" destOrd="0" presId="urn:microsoft.com/office/officeart/2005/8/layout/radial2"/>
    <dgm:cxn modelId="{ACCF4C29-AF40-4DF2-AF34-81E793390893}" type="presParOf" srcId="{43286EB5-EE84-485D-A952-5B9CCAEC7FDA}" destId="{5775418B-F99F-4E5E-B9D5-6910CEA0E0AB}" srcOrd="1" destOrd="0" presId="urn:microsoft.com/office/officeart/2005/8/layout/radial2"/>
    <dgm:cxn modelId="{FA86FC84-2248-4150-8728-283517223444}" type="presParOf" srcId="{785E0131-E0A3-4FA5-8189-5D4D652A110C}" destId="{40722391-0989-4136-BDB6-75D105AE0607}" srcOrd="7" destOrd="0" presId="urn:microsoft.com/office/officeart/2005/8/layout/radial2"/>
    <dgm:cxn modelId="{20CF61E5-82D0-4991-82D1-4F91292B3B77}" type="presParOf" srcId="{785E0131-E0A3-4FA5-8189-5D4D652A110C}" destId="{E155051E-74CC-4121-93C2-70D5BEDF2761}" srcOrd="8" destOrd="0" presId="urn:microsoft.com/office/officeart/2005/8/layout/radial2"/>
    <dgm:cxn modelId="{A57B3AB7-CB14-4B67-A4CC-81D1040ADBB6}" type="presParOf" srcId="{E155051E-74CC-4121-93C2-70D5BEDF2761}" destId="{637BE550-3D7E-439A-9AA9-97F6B4226DB6}" srcOrd="0" destOrd="0" presId="urn:microsoft.com/office/officeart/2005/8/layout/radial2"/>
    <dgm:cxn modelId="{AC0922C3-E0CE-497E-8F90-1715544304AB}" type="presParOf" srcId="{E155051E-74CC-4121-93C2-70D5BEDF2761}" destId="{01C2E21D-F2FD-4454-B974-8A51844CECA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A35938C-E451-448B-BE55-D94E0E6025DF}" type="doc">
      <dgm:prSet loTypeId="urn:microsoft.com/office/officeart/2005/8/layout/cycle3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BA8CE425-D47B-4FB9-B392-2E427FB1C140}">
      <dgm:prSet custT="1"/>
      <dgm:spPr>
        <a:solidFill>
          <a:srgbClr val="00B050"/>
        </a:solidFill>
      </dgm:spPr>
      <dgm:t>
        <a:bodyPr/>
        <a:lstStyle/>
        <a:p>
          <a:pPr rtl="1"/>
          <a:r>
            <a:rPr lang="ar-SA" sz="2400" b="1" baseline="0" dirty="0" smtClean="0"/>
            <a:t>إجبارية</a:t>
          </a:r>
          <a:endParaRPr lang="ar-SA" sz="2400" dirty="0"/>
        </a:p>
      </dgm:t>
    </dgm:pt>
    <dgm:pt modelId="{F359765E-A1EA-4042-AC84-1845FCC267A9}" type="parTrans" cxnId="{E60348BB-57BF-4A20-97E6-C2289B15D919}">
      <dgm:prSet/>
      <dgm:spPr/>
      <dgm:t>
        <a:bodyPr/>
        <a:lstStyle/>
        <a:p>
          <a:pPr rtl="1"/>
          <a:endParaRPr lang="ar-SA"/>
        </a:p>
      </dgm:t>
    </dgm:pt>
    <dgm:pt modelId="{019AD121-0DE0-4632-AFB0-7F11237D439B}" type="sibTrans" cxnId="{E60348BB-57BF-4A20-97E6-C2289B15D919}">
      <dgm:prSet/>
      <dgm:spPr>
        <a:solidFill>
          <a:srgbClr val="FFC000"/>
        </a:solidFill>
      </dgm:spPr>
      <dgm:t>
        <a:bodyPr/>
        <a:lstStyle/>
        <a:p>
          <a:pPr rtl="1"/>
          <a:endParaRPr lang="ar-SA"/>
        </a:p>
      </dgm:t>
    </dgm:pt>
    <dgm:pt modelId="{9906BD42-7DA0-4653-AFF4-53FBEDCBD5CE}">
      <dgm:prSet custT="1"/>
      <dgm:spPr>
        <a:solidFill>
          <a:srgbClr val="7030A0"/>
        </a:solidFill>
      </dgm:spPr>
      <dgm:t>
        <a:bodyPr/>
        <a:lstStyle/>
        <a:p>
          <a:pPr rtl="1"/>
          <a:r>
            <a:rPr lang="ar-SA" sz="2400" b="1" baseline="0" dirty="0" smtClean="0"/>
            <a:t>اختيارية</a:t>
          </a:r>
          <a:endParaRPr lang="ar-SA" sz="2400" dirty="0"/>
        </a:p>
      </dgm:t>
    </dgm:pt>
    <dgm:pt modelId="{8398E510-BFD8-4E7A-B0D7-AC8E9645C010}" type="parTrans" cxnId="{091ADCF6-3667-481C-ACCD-517C08C3CD16}">
      <dgm:prSet/>
      <dgm:spPr/>
      <dgm:t>
        <a:bodyPr/>
        <a:lstStyle/>
        <a:p>
          <a:pPr rtl="1"/>
          <a:endParaRPr lang="ar-SA"/>
        </a:p>
      </dgm:t>
    </dgm:pt>
    <dgm:pt modelId="{B2E32B06-2B23-4166-AFE5-CB1F7DE9641C}" type="sibTrans" cxnId="{091ADCF6-3667-481C-ACCD-517C08C3CD16}">
      <dgm:prSet/>
      <dgm:spPr/>
      <dgm:t>
        <a:bodyPr/>
        <a:lstStyle/>
        <a:p>
          <a:pPr rtl="1"/>
          <a:endParaRPr lang="ar-SA"/>
        </a:p>
      </dgm:t>
    </dgm:pt>
    <dgm:pt modelId="{E929EE13-BE89-4047-80BF-7D63D17F8FBC}">
      <dgm:prSet custT="1"/>
      <dgm:spPr>
        <a:solidFill>
          <a:schemeClr val="accent2">
            <a:lumMod val="50000"/>
          </a:schemeClr>
        </a:solidFill>
      </dgm:spPr>
      <dgm:t>
        <a:bodyPr/>
        <a:lstStyle/>
        <a:p>
          <a:pPr rtl="1"/>
          <a:r>
            <a:rPr lang="ar-SA" sz="2400" b="1" baseline="0" dirty="0" smtClean="0"/>
            <a:t>رسمية </a:t>
          </a:r>
          <a:endParaRPr lang="ar-SA" sz="2400" dirty="0"/>
        </a:p>
      </dgm:t>
    </dgm:pt>
    <dgm:pt modelId="{FBE800C0-36BE-42C9-AE11-40F8085CBA37}" type="parTrans" cxnId="{991CCC94-6736-4747-96E7-E3C9CF789F7E}">
      <dgm:prSet/>
      <dgm:spPr/>
      <dgm:t>
        <a:bodyPr/>
        <a:lstStyle/>
        <a:p>
          <a:pPr rtl="1"/>
          <a:endParaRPr lang="ar-SA"/>
        </a:p>
      </dgm:t>
    </dgm:pt>
    <dgm:pt modelId="{02E59EAA-9FD6-450B-81A8-C58665A9B1A3}" type="sibTrans" cxnId="{991CCC94-6736-4747-96E7-E3C9CF789F7E}">
      <dgm:prSet/>
      <dgm:spPr/>
      <dgm:t>
        <a:bodyPr/>
        <a:lstStyle/>
        <a:p>
          <a:pPr rtl="1"/>
          <a:endParaRPr lang="ar-SA"/>
        </a:p>
      </dgm:t>
    </dgm:pt>
    <dgm:pt modelId="{93716BD2-8504-4081-AC08-576DD8D581F5}">
      <dgm:prSet custT="1"/>
      <dgm:spPr>
        <a:solidFill>
          <a:srgbClr val="FA1C41"/>
        </a:solidFill>
      </dgm:spPr>
      <dgm:t>
        <a:bodyPr/>
        <a:lstStyle/>
        <a:p>
          <a:pPr rtl="1"/>
          <a:r>
            <a:rPr lang="ar-SA" sz="2400" b="1" baseline="0" dirty="0" smtClean="0"/>
            <a:t>غير رسمية</a:t>
          </a:r>
          <a:endParaRPr lang="ar-SA" sz="2400" dirty="0"/>
        </a:p>
      </dgm:t>
    </dgm:pt>
    <dgm:pt modelId="{8C5DE70D-4DA9-4871-A988-151499B6EA1A}" type="parTrans" cxnId="{DDAA7389-77A5-468D-A7F3-AFBC9385B947}">
      <dgm:prSet/>
      <dgm:spPr/>
      <dgm:t>
        <a:bodyPr/>
        <a:lstStyle/>
        <a:p>
          <a:pPr rtl="1"/>
          <a:endParaRPr lang="ar-SA"/>
        </a:p>
      </dgm:t>
    </dgm:pt>
    <dgm:pt modelId="{5BB6E312-799F-4421-AC24-48723A18D68C}" type="sibTrans" cxnId="{DDAA7389-77A5-468D-A7F3-AFBC9385B947}">
      <dgm:prSet/>
      <dgm:spPr/>
      <dgm:t>
        <a:bodyPr/>
        <a:lstStyle/>
        <a:p>
          <a:pPr rtl="1"/>
          <a:endParaRPr lang="ar-SA"/>
        </a:p>
      </dgm:t>
    </dgm:pt>
    <dgm:pt modelId="{4DB52730-0837-40ED-A691-A6D73769A870}">
      <dgm:prSet custT="1"/>
      <dgm:spPr>
        <a:solidFill>
          <a:srgbClr val="0070C0"/>
        </a:solidFill>
      </dgm:spPr>
      <dgm:t>
        <a:bodyPr/>
        <a:lstStyle/>
        <a:p>
          <a:pPr rtl="1"/>
          <a:r>
            <a:rPr lang="ar-SA" sz="2400" b="1" baseline="0" dirty="0" smtClean="0"/>
            <a:t>دينية</a:t>
          </a:r>
          <a:endParaRPr lang="ar-SA" sz="2400" dirty="0"/>
        </a:p>
      </dgm:t>
    </dgm:pt>
    <dgm:pt modelId="{E2EF8DBB-5503-4547-91CF-08588125D8EE}" type="parTrans" cxnId="{AB988A78-056A-474F-8718-ED886C506CAC}">
      <dgm:prSet/>
      <dgm:spPr/>
      <dgm:t>
        <a:bodyPr/>
        <a:lstStyle/>
        <a:p>
          <a:pPr rtl="1"/>
          <a:endParaRPr lang="ar-SA"/>
        </a:p>
      </dgm:t>
    </dgm:pt>
    <dgm:pt modelId="{41BFC856-6570-42EA-9E01-46D2E557B25E}" type="sibTrans" cxnId="{AB988A78-056A-474F-8718-ED886C506CAC}">
      <dgm:prSet/>
      <dgm:spPr/>
      <dgm:t>
        <a:bodyPr/>
        <a:lstStyle/>
        <a:p>
          <a:pPr rtl="1"/>
          <a:endParaRPr lang="ar-SA"/>
        </a:p>
      </dgm:t>
    </dgm:pt>
    <dgm:pt modelId="{D26FA1A5-83A9-4978-9CA5-B13645F66404}">
      <dgm:prSet custT="1"/>
      <dgm:spPr>
        <a:solidFill>
          <a:srgbClr val="BC04BC"/>
        </a:solidFill>
      </dgm:spPr>
      <dgm:t>
        <a:bodyPr/>
        <a:lstStyle/>
        <a:p>
          <a:pPr rtl="1"/>
          <a:r>
            <a:rPr lang="ar-SA" sz="2400" b="1" baseline="0" dirty="0" smtClean="0"/>
            <a:t>سياسية</a:t>
          </a:r>
          <a:endParaRPr lang="ar-SA" sz="2400" dirty="0"/>
        </a:p>
      </dgm:t>
    </dgm:pt>
    <dgm:pt modelId="{A8E38154-CDED-469B-A16D-BFFF12860790}" type="parTrans" cxnId="{C78177BC-9394-44E1-A93F-E0C10E35440C}">
      <dgm:prSet/>
      <dgm:spPr/>
      <dgm:t>
        <a:bodyPr/>
        <a:lstStyle/>
        <a:p>
          <a:pPr rtl="1"/>
          <a:endParaRPr lang="ar-SA"/>
        </a:p>
      </dgm:t>
    </dgm:pt>
    <dgm:pt modelId="{31F20AA8-D4FB-44E0-B27C-5A46FAEB56FC}" type="sibTrans" cxnId="{C78177BC-9394-44E1-A93F-E0C10E35440C}">
      <dgm:prSet/>
      <dgm:spPr/>
      <dgm:t>
        <a:bodyPr/>
        <a:lstStyle/>
        <a:p>
          <a:pPr rtl="1"/>
          <a:endParaRPr lang="ar-SA"/>
        </a:p>
      </dgm:t>
    </dgm:pt>
    <dgm:pt modelId="{90B6EB10-A903-4994-921C-7D2159A9D9C0}">
      <dgm:prSet custT="1"/>
      <dgm:spPr>
        <a:solidFill>
          <a:srgbClr val="00B050"/>
        </a:solidFill>
      </dgm:spPr>
      <dgm:t>
        <a:bodyPr/>
        <a:lstStyle/>
        <a:p>
          <a:pPr rtl="1"/>
          <a:r>
            <a:rPr lang="ar-SA" sz="2400" b="1" baseline="0" dirty="0" smtClean="0"/>
            <a:t>علمية</a:t>
          </a:r>
          <a:endParaRPr lang="ar-SA" sz="2400" dirty="0"/>
        </a:p>
      </dgm:t>
    </dgm:pt>
    <dgm:pt modelId="{344EFD3B-0006-4FD8-99E9-E2BA7BD3D5FF}" type="parTrans" cxnId="{84708138-D098-4482-8F95-884464031629}">
      <dgm:prSet/>
      <dgm:spPr/>
      <dgm:t>
        <a:bodyPr/>
        <a:lstStyle/>
        <a:p>
          <a:pPr rtl="1"/>
          <a:endParaRPr lang="ar-SA"/>
        </a:p>
      </dgm:t>
    </dgm:pt>
    <dgm:pt modelId="{AA1C7746-C95F-4F2F-8467-23C085EB6F09}" type="sibTrans" cxnId="{84708138-D098-4482-8F95-884464031629}">
      <dgm:prSet/>
      <dgm:spPr/>
      <dgm:t>
        <a:bodyPr/>
        <a:lstStyle/>
        <a:p>
          <a:pPr rtl="1"/>
          <a:endParaRPr lang="ar-SA"/>
        </a:p>
      </dgm:t>
    </dgm:pt>
    <dgm:pt modelId="{37941722-A7F4-488C-ACD7-3ADBE2B7318E}">
      <dgm:prSet custT="1"/>
      <dgm:spPr>
        <a:solidFill>
          <a:srgbClr val="00B0F0"/>
        </a:solidFill>
      </dgm:spPr>
      <dgm:t>
        <a:bodyPr/>
        <a:lstStyle/>
        <a:p>
          <a:pPr rtl="1"/>
          <a:r>
            <a:rPr lang="ar-SA" sz="2400" b="1" baseline="0" dirty="0" smtClean="0"/>
            <a:t>ثقافية</a:t>
          </a:r>
          <a:endParaRPr lang="ar-SA" sz="2400" dirty="0"/>
        </a:p>
      </dgm:t>
    </dgm:pt>
    <dgm:pt modelId="{5AC8DD78-03BF-44D0-9728-25E134879879}" type="parTrans" cxnId="{5F68B6D4-DD0C-4BC3-96EE-8376BB126752}">
      <dgm:prSet/>
      <dgm:spPr/>
      <dgm:t>
        <a:bodyPr/>
        <a:lstStyle/>
        <a:p>
          <a:pPr rtl="1"/>
          <a:endParaRPr lang="ar-SA"/>
        </a:p>
      </dgm:t>
    </dgm:pt>
    <dgm:pt modelId="{64A7F25F-7E1E-4D29-B9D7-ABF768B226DC}" type="sibTrans" cxnId="{5F68B6D4-DD0C-4BC3-96EE-8376BB126752}">
      <dgm:prSet/>
      <dgm:spPr/>
      <dgm:t>
        <a:bodyPr/>
        <a:lstStyle/>
        <a:p>
          <a:pPr rtl="1"/>
          <a:endParaRPr lang="ar-SA"/>
        </a:p>
      </dgm:t>
    </dgm:pt>
    <dgm:pt modelId="{B5BF8F26-E3DE-4384-B5B8-9B5B3433B05C}">
      <dgm:prSet custT="1"/>
      <dgm:spPr>
        <a:solidFill>
          <a:srgbClr val="C00000"/>
        </a:solidFill>
      </dgm:spPr>
      <dgm:t>
        <a:bodyPr/>
        <a:lstStyle/>
        <a:p>
          <a:pPr rtl="1"/>
          <a:r>
            <a:rPr lang="ar-SA" sz="2400" b="1" baseline="0" dirty="0" smtClean="0"/>
            <a:t>فنية</a:t>
          </a:r>
          <a:endParaRPr lang="ar-SA" sz="2400" dirty="0"/>
        </a:p>
      </dgm:t>
    </dgm:pt>
    <dgm:pt modelId="{0B6B3C8F-5432-40DF-BC60-8BF9D57C97CF}" type="parTrans" cxnId="{C413B358-08AD-4DF7-A8ED-EC0DB3A57877}">
      <dgm:prSet/>
      <dgm:spPr/>
      <dgm:t>
        <a:bodyPr/>
        <a:lstStyle/>
        <a:p>
          <a:pPr rtl="1"/>
          <a:endParaRPr lang="ar-SA"/>
        </a:p>
      </dgm:t>
    </dgm:pt>
    <dgm:pt modelId="{5C6DC37C-9B7E-4E97-8E0F-8A579E714EFF}" type="sibTrans" cxnId="{C413B358-08AD-4DF7-A8ED-EC0DB3A57877}">
      <dgm:prSet/>
      <dgm:spPr/>
      <dgm:t>
        <a:bodyPr/>
        <a:lstStyle/>
        <a:p>
          <a:pPr rtl="1"/>
          <a:endParaRPr lang="ar-SA"/>
        </a:p>
      </dgm:t>
    </dgm:pt>
    <dgm:pt modelId="{4A568A51-AE2E-459F-A483-FD482F635F3E}" type="pres">
      <dgm:prSet presAssocID="{EA35938C-E451-448B-BE55-D94E0E6025D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E46E229-3BF9-4750-8A5D-8E6C36D79535}" type="pres">
      <dgm:prSet presAssocID="{EA35938C-E451-448B-BE55-D94E0E6025DF}" presName="cycle" presStyleCnt="0"/>
      <dgm:spPr/>
    </dgm:pt>
    <dgm:pt modelId="{F784149F-D339-411A-9668-2FA9500C5F02}" type="pres">
      <dgm:prSet presAssocID="{BA8CE425-D47B-4FB9-B392-2E427FB1C140}" presName="node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DCB3AF-A9C2-4688-8C1D-E739E60912FA}" type="pres">
      <dgm:prSet presAssocID="{019AD121-0DE0-4632-AFB0-7F11237D439B}" presName="sibTransFirs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8037DD1C-6D63-45C2-8EC0-AB42A78806F7}" type="pres">
      <dgm:prSet presAssocID="{9906BD42-7DA0-4653-AFF4-53FBEDCBD5CE}" presName="nodeFollowingNodes" presStyleLbl="node1" presStyleIdx="1" presStyleCnt="9" custRadScaleRad="100904" custRadScaleInc="2234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CDDEB4C-2664-4F6E-8368-D0DCCF458619}" type="pres">
      <dgm:prSet presAssocID="{E929EE13-BE89-4047-80BF-7D63D17F8FBC}" presName="nodeFollowingNodes" presStyleLbl="node1" presStyleIdx="2" presStyleCnt="9" custRadScaleRad="116719" custRadScaleInc="803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442588-A8E2-4829-BC3E-017271B670E9}" type="pres">
      <dgm:prSet presAssocID="{93716BD2-8504-4081-AC08-576DD8D581F5}" presName="nodeFollowingNodes" presStyleLbl="node1" presStyleIdx="3" presStyleCnt="9" custRadScaleRad="104529" custRadScaleInc="-1643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A9FA38-D2C1-4F50-8326-5AE12CE4B315}" type="pres">
      <dgm:prSet presAssocID="{4DB52730-0837-40ED-A691-A6D73769A870}" presName="nodeFollowingNodes" presStyleLbl="node1" presStyleIdx="4" presStyleCnt="9" custRadScaleRad="99098" custRadScaleInc="-221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DE8867-5CCD-4F12-8A00-8B3378D9BA88}" type="pres">
      <dgm:prSet presAssocID="{D26FA1A5-83A9-4978-9CA5-B13645F66404}" presName="nodeFollowingNodes" presStyleLbl="node1" presStyleIdx="5" presStyleCnt="9" custRadScaleRad="103613" custRadScaleInc="3435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A3BB35-9183-4955-BEAE-D247E9EE7CA9}" type="pres">
      <dgm:prSet presAssocID="{90B6EB10-A903-4994-921C-7D2159A9D9C0}" presName="nodeFollowingNodes" presStyleLbl="node1" presStyleIdx="6" presStyleCnt="9" custRadScaleRad="99919" custRadScaleInc="202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E50508-9ED0-4585-B494-B45E9E536C5F}" type="pres">
      <dgm:prSet presAssocID="{37941722-A7F4-488C-ACD7-3ADBE2B7318E}" presName="nodeFollowingNodes" presStyleLbl="node1" presStyleIdx="7" presStyleCnt="9" custRadScaleRad="114077" custRadScaleInc="-182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0F9472-8CAE-4E2D-85EE-471CD02EB76D}" type="pres">
      <dgm:prSet presAssocID="{B5BF8F26-E3DE-4384-B5B8-9B5B3433B05C}" presName="nodeFollowingNodes" presStyleLbl="node1" presStyleIdx="8" presStyleCnt="9" custRadScaleRad="107273" custRadScaleInc="-2270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FD40325-E8C6-4A29-A281-9E8E897B7CCF}" type="presOf" srcId="{D26FA1A5-83A9-4978-9CA5-B13645F66404}" destId="{AADE8867-5CCD-4F12-8A00-8B3378D9BA88}" srcOrd="0" destOrd="0" presId="urn:microsoft.com/office/officeart/2005/8/layout/cycle3"/>
    <dgm:cxn modelId="{B5858A75-14AC-4E15-96AC-BCCEAD379775}" type="presOf" srcId="{BA8CE425-D47B-4FB9-B392-2E427FB1C140}" destId="{F784149F-D339-411A-9668-2FA9500C5F02}" srcOrd="0" destOrd="0" presId="urn:microsoft.com/office/officeart/2005/8/layout/cycle3"/>
    <dgm:cxn modelId="{C6A89E44-E55E-424F-94E9-D9E8CF0E33C3}" type="presOf" srcId="{4DB52730-0837-40ED-A691-A6D73769A870}" destId="{66A9FA38-D2C1-4F50-8326-5AE12CE4B315}" srcOrd="0" destOrd="0" presId="urn:microsoft.com/office/officeart/2005/8/layout/cycle3"/>
    <dgm:cxn modelId="{C413B358-08AD-4DF7-A8ED-EC0DB3A57877}" srcId="{EA35938C-E451-448B-BE55-D94E0E6025DF}" destId="{B5BF8F26-E3DE-4384-B5B8-9B5B3433B05C}" srcOrd="8" destOrd="0" parTransId="{0B6B3C8F-5432-40DF-BC60-8BF9D57C97CF}" sibTransId="{5C6DC37C-9B7E-4E97-8E0F-8A579E714EFF}"/>
    <dgm:cxn modelId="{991CCC94-6736-4747-96E7-E3C9CF789F7E}" srcId="{EA35938C-E451-448B-BE55-D94E0E6025DF}" destId="{E929EE13-BE89-4047-80BF-7D63D17F8FBC}" srcOrd="2" destOrd="0" parTransId="{FBE800C0-36BE-42C9-AE11-40F8085CBA37}" sibTransId="{02E59EAA-9FD6-450B-81A8-C58665A9B1A3}"/>
    <dgm:cxn modelId="{E7AF34E1-475B-4498-8A9C-3E83674BBECB}" type="presOf" srcId="{E929EE13-BE89-4047-80BF-7D63D17F8FBC}" destId="{7CDDEB4C-2664-4F6E-8368-D0DCCF458619}" srcOrd="0" destOrd="0" presId="urn:microsoft.com/office/officeart/2005/8/layout/cycle3"/>
    <dgm:cxn modelId="{B37FA996-7C7B-45C0-8E95-52238093689C}" type="presOf" srcId="{90B6EB10-A903-4994-921C-7D2159A9D9C0}" destId="{69A3BB35-9183-4955-BEAE-D247E9EE7CA9}" srcOrd="0" destOrd="0" presId="urn:microsoft.com/office/officeart/2005/8/layout/cycle3"/>
    <dgm:cxn modelId="{84708138-D098-4482-8F95-884464031629}" srcId="{EA35938C-E451-448B-BE55-D94E0E6025DF}" destId="{90B6EB10-A903-4994-921C-7D2159A9D9C0}" srcOrd="6" destOrd="0" parTransId="{344EFD3B-0006-4FD8-99E9-E2BA7BD3D5FF}" sibTransId="{AA1C7746-C95F-4F2F-8467-23C085EB6F09}"/>
    <dgm:cxn modelId="{9700B87B-DF1E-4EBB-BD4C-E1C3D2F36DCD}" type="presOf" srcId="{93716BD2-8504-4081-AC08-576DD8D581F5}" destId="{56442588-A8E2-4829-BC3E-017271B670E9}" srcOrd="0" destOrd="0" presId="urn:microsoft.com/office/officeart/2005/8/layout/cycle3"/>
    <dgm:cxn modelId="{091ADCF6-3667-481C-ACCD-517C08C3CD16}" srcId="{EA35938C-E451-448B-BE55-D94E0E6025DF}" destId="{9906BD42-7DA0-4653-AFF4-53FBEDCBD5CE}" srcOrd="1" destOrd="0" parTransId="{8398E510-BFD8-4E7A-B0D7-AC8E9645C010}" sibTransId="{B2E32B06-2B23-4166-AFE5-CB1F7DE9641C}"/>
    <dgm:cxn modelId="{5F68B6D4-DD0C-4BC3-96EE-8376BB126752}" srcId="{EA35938C-E451-448B-BE55-D94E0E6025DF}" destId="{37941722-A7F4-488C-ACD7-3ADBE2B7318E}" srcOrd="7" destOrd="0" parTransId="{5AC8DD78-03BF-44D0-9728-25E134879879}" sibTransId="{64A7F25F-7E1E-4D29-B9D7-ABF768B226DC}"/>
    <dgm:cxn modelId="{E60348BB-57BF-4A20-97E6-C2289B15D919}" srcId="{EA35938C-E451-448B-BE55-D94E0E6025DF}" destId="{BA8CE425-D47B-4FB9-B392-2E427FB1C140}" srcOrd="0" destOrd="0" parTransId="{F359765E-A1EA-4042-AC84-1845FCC267A9}" sibTransId="{019AD121-0DE0-4632-AFB0-7F11237D439B}"/>
    <dgm:cxn modelId="{34217920-05D1-4174-9CAC-E9B53CB0D5BB}" type="presOf" srcId="{9906BD42-7DA0-4653-AFF4-53FBEDCBD5CE}" destId="{8037DD1C-6D63-45C2-8EC0-AB42A78806F7}" srcOrd="0" destOrd="0" presId="urn:microsoft.com/office/officeart/2005/8/layout/cycle3"/>
    <dgm:cxn modelId="{A9C852DF-14AA-4E61-B544-6F048DF997DF}" type="presOf" srcId="{37941722-A7F4-488C-ACD7-3ADBE2B7318E}" destId="{1AE50508-9ED0-4585-B494-B45E9E536C5F}" srcOrd="0" destOrd="0" presId="urn:microsoft.com/office/officeart/2005/8/layout/cycle3"/>
    <dgm:cxn modelId="{DDAA7389-77A5-468D-A7F3-AFBC9385B947}" srcId="{EA35938C-E451-448B-BE55-D94E0E6025DF}" destId="{93716BD2-8504-4081-AC08-576DD8D581F5}" srcOrd="3" destOrd="0" parTransId="{8C5DE70D-4DA9-4871-A988-151499B6EA1A}" sibTransId="{5BB6E312-799F-4421-AC24-48723A18D68C}"/>
    <dgm:cxn modelId="{AD8BD31C-A2EB-48BA-9768-1B0FBD0CF543}" type="presOf" srcId="{EA35938C-E451-448B-BE55-D94E0E6025DF}" destId="{4A568A51-AE2E-459F-A483-FD482F635F3E}" srcOrd="0" destOrd="0" presId="urn:microsoft.com/office/officeart/2005/8/layout/cycle3"/>
    <dgm:cxn modelId="{4F869FB7-2DB8-44E0-B05A-97C6F002DBDA}" type="presOf" srcId="{B5BF8F26-E3DE-4384-B5B8-9B5B3433B05C}" destId="{CC0F9472-8CAE-4E2D-85EE-471CD02EB76D}" srcOrd="0" destOrd="0" presId="urn:microsoft.com/office/officeart/2005/8/layout/cycle3"/>
    <dgm:cxn modelId="{427ED88C-F391-4294-83FB-549A77647C22}" type="presOf" srcId="{019AD121-0DE0-4632-AFB0-7F11237D439B}" destId="{E1DCB3AF-A9C2-4688-8C1D-E739E60912FA}" srcOrd="0" destOrd="0" presId="urn:microsoft.com/office/officeart/2005/8/layout/cycle3"/>
    <dgm:cxn modelId="{AB988A78-056A-474F-8718-ED886C506CAC}" srcId="{EA35938C-E451-448B-BE55-D94E0E6025DF}" destId="{4DB52730-0837-40ED-A691-A6D73769A870}" srcOrd="4" destOrd="0" parTransId="{E2EF8DBB-5503-4547-91CF-08588125D8EE}" sibTransId="{41BFC856-6570-42EA-9E01-46D2E557B25E}"/>
    <dgm:cxn modelId="{C78177BC-9394-44E1-A93F-E0C10E35440C}" srcId="{EA35938C-E451-448B-BE55-D94E0E6025DF}" destId="{D26FA1A5-83A9-4978-9CA5-B13645F66404}" srcOrd="5" destOrd="0" parTransId="{A8E38154-CDED-469B-A16D-BFFF12860790}" sibTransId="{31F20AA8-D4FB-44E0-B27C-5A46FAEB56FC}"/>
    <dgm:cxn modelId="{5B9E0B4D-95D2-44EC-8F3C-185795759D38}" type="presParOf" srcId="{4A568A51-AE2E-459F-A483-FD482F635F3E}" destId="{7E46E229-3BF9-4750-8A5D-8E6C36D79535}" srcOrd="0" destOrd="0" presId="urn:microsoft.com/office/officeart/2005/8/layout/cycle3"/>
    <dgm:cxn modelId="{75E6969D-8E18-4123-9F80-C9FDA9047E25}" type="presParOf" srcId="{7E46E229-3BF9-4750-8A5D-8E6C36D79535}" destId="{F784149F-D339-411A-9668-2FA9500C5F02}" srcOrd="0" destOrd="0" presId="urn:microsoft.com/office/officeart/2005/8/layout/cycle3"/>
    <dgm:cxn modelId="{D37AA0EE-F361-45D7-BC55-7187A8336A92}" type="presParOf" srcId="{7E46E229-3BF9-4750-8A5D-8E6C36D79535}" destId="{E1DCB3AF-A9C2-4688-8C1D-E739E60912FA}" srcOrd="1" destOrd="0" presId="urn:microsoft.com/office/officeart/2005/8/layout/cycle3"/>
    <dgm:cxn modelId="{9E596325-6776-4A15-ACA5-F1AEF86D88FA}" type="presParOf" srcId="{7E46E229-3BF9-4750-8A5D-8E6C36D79535}" destId="{8037DD1C-6D63-45C2-8EC0-AB42A78806F7}" srcOrd="2" destOrd="0" presId="urn:microsoft.com/office/officeart/2005/8/layout/cycle3"/>
    <dgm:cxn modelId="{D0CA2955-B009-4B64-8C2C-6B2A89424747}" type="presParOf" srcId="{7E46E229-3BF9-4750-8A5D-8E6C36D79535}" destId="{7CDDEB4C-2664-4F6E-8368-D0DCCF458619}" srcOrd="3" destOrd="0" presId="urn:microsoft.com/office/officeart/2005/8/layout/cycle3"/>
    <dgm:cxn modelId="{57594479-B4CA-48B9-8168-4D79FC5B0DEB}" type="presParOf" srcId="{7E46E229-3BF9-4750-8A5D-8E6C36D79535}" destId="{56442588-A8E2-4829-BC3E-017271B670E9}" srcOrd="4" destOrd="0" presId="urn:microsoft.com/office/officeart/2005/8/layout/cycle3"/>
    <dgm:cxn modelId="{EC3468FF-B078-4F24-A608-F7CB1E324644}" type="presParOf" srcId="{7E46E229-3BF9-4750-8A5D-8E6C36D79535}" destId="{66A9FA38-D2C1-4F50-8326-5AE12CE4B315}" srcOrd="5" destOrd="0" presId="urn:microsoft.com/office/officeart/2005/8/layout/cycle3"/>
    <dgm:cxn modelId="{A4084394-F5C7-4BB0-A76A-583EA14272BB}" type="presParOf" srcId="{7E46E229-3BF9-4750-8A5D-8E6C36D79535}" destId="{AADE8867-5CCD-4F12-8A00-8B3378D9BA88}" srcOrd="6" destOrd="0" presId="urn:microsoft.com/office/officeart/2005/8/layout/cycle3"/>
    <dgm:cxn modelId="{3FB410DA-D903-48FF-924D-6DE6A233698E}" type="presParOf" srcId="{7E46E229-3BF9-4750-8A5D-8E6C36D79535}" destId="{69A3BB35-9183-4955-BEAE-D247E9EE7CA9}" srcOrd="7" destOrd="0" presId="urn:microsoft.com/office/officeart/2005/8/layout/cycle3"/>
    <dgm:cxn modelId="{727FEFA6-50E5-4539-A243-52B5C13C01B4}" type="presParOf" srcId="{7E46E229-3BF9-4750-8A5D-8E6C36D79535}" destId="{1AE50508-9ED0-4585-B494-B45E9E536C5F}" srcOrd="8" destOrd="0" presId="urn:microsoft.com/office/officeart/2005/8/layout/cycle3"/>
    <dgm:cxn modelId="{1DF4DDFC-0E65-4F65-B95D-74D06CD7061F}" type="presParOf" srcId="{7E46E229-3BF9-4750-8A5D-8E6C36D79535}" destId="{CC0F9472-8CAE-4E2D-85EE-471CD02EB76D}" srcOrd="9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82A389-7748-4D5A-8032-C5470C1285F5}" type="doc">
      <dgm:prSet loTypeId="urn:microsoft.com/office/officeart/2005/8/layout/vList3" loCatId="list" qsTypeId="urn:microsoft.com/office/officeart/2005/8/quickstyle/3d2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A57C4F58-31B3-4072-AC91-2029A093AC38}">
      <dgm:prSet/>
      <dgm:spPr/>
      <dgm:t>
        <a:bodyPr/>
        <a:lstStyle/>
        <a:p>
          <a:pPr rtl="1"/>
          <a:r>
            <a:rPr lang="ar-SA" b="1" baseline="0" smtClean="0"/>
            <a:t>القرب</a:t>
          </a:r>
          <a:endParaRPr lang="ar-SA"/>
        </a:p>
      </dgm:t>
    </dgm:pt>
    <dgm:pt modelId="{1FB800BB-9DE5-474D-B7B0-175EDC3FCD68}" type="parTrans" cxnId="{9DFC0A2D-AE72-4B76-81E8-B0C52BBF9957}">
      <dgm:prSet/>
      <dgm:spPr/>
      <dgm:t>
        <a:bodyPr/>
        <a:lstStyle/>
        <a:p>
          <a:pPr rtl="1"/>
          <a:endParaRPr lang="ar-SA"/>
        </a:p>
      </dgm:t>
    </dgm:pt>
    <dgm:pt modelId="{79A11405-2658-459D-A26C-8ED3D155F269}" type="sibTrans" cxnId="{9DFC0A2D-AE72-4B76-81E8-B0C52BBF9957}">
      <dgm:prSet/>
      <dgm:spPr/>
      <dgm:t>
        <a:bodyPr/>
        <a:lstStyle/>
        <a:p>
          <a:pPr rtl="1"/>
          <a:endParaRPr lang="ar-SA"/>
        </a:p>
      </dgm:t>
    </dgm:pt>
    <dgm:pt modelId="{39BDF6D3-8B86-4F92-A515-FD92302C79ED}">
      <dgm:prSet/>
      <dgm:spPr/>
      <dgm:t>
        <a:bodyPr/>
        <a:lstStyle/>
        <a:p>
          <a:pPr rtl="1"/>
          <a:r>
            <a:rPr lang="ar-SA" b="1" baseline="0" smtClean="0"/>
            <a:t>الأنشطة</a:t>
          </a:r>
          <a:endParaRPr lang="ar-SA"/>
        </a:p>
      </dgm:t>
    </dgm:pt>
    <dgm:pt modelId="{99DFDF93-20CB-4194-8ADF-B82EF0E37FD7}" type="parTrans" cxnId="{D15BFF25-AD1A-45B4-B85D-FE332918580C}">
      <dgm:prSet/>
      <dgm:spPr/>
      <dgm:t>
        <a:bodyPr/>
        <a:lstStyle/>
        <a:p>
          <a:pPr rtl="1"/>
          <a:endParaRPr lang="ar-SA"/>
        </a:p>
      </dgm:t>
    </dgm:pt>
    <dgm:pt modelId="{5059EAB2-0B6D-4096-9BF6-89BC431FF0E4}" type="sibTrans" cxnId="{D15BFF25-AD1A-45B4-B85D-FE332918580C}">
      <dgm:prSet/>
      <dgm:spPr/>
      <dgm:t>
        <a:bodyPr/>
        <a:lstStyle/>
        <a:p>
          <a:pPr rtl="1"/>
          <a:endParaRPr lang="ar-SA"/>
        </a:p>
      </dgm:t>
    </dgm:pt>
    <dgm:pt modelId="{CE715191-8953-419C-AA7F-24E51352DB75}">
      <dgm:prSet/>
      <dgm:spPr/>
      <dgm:t>
        <a:bodyPr/>
        <a:lstStyle/>
        <a:p>
          <a:pPr rtl="1"/>
          <a:r>
            <a:rPr lang="ar-SA" b="1" baseline="0" smtClean="0"/>
            <a:t>الاتجاهات</a:t>
          </a:r>
          <a:endParaRPr lang="ar-SA"/>
        </a:p>
      </dgm:t>
    </dgm:pt>
    <dgm:pt modelId="{8B4B2A09-E833-43F3-B96C-9C1D1B288950}" type="parTrans" cxnId="{095FA95B-A88A-4ADE-BF9B-F7ADE444B80E}">
      <dgm:prSet/>
      <dgm:spPr/>
      <dgm:t>
        <a:bodyPr/>
        <a:lstStyle/>
        <a:p>
          <a:pPr rtl="1"/>
          <a:endParaRPr lang="ar-SA"/>
        </a:p>
      </dgm:t>
    </dgm:pt>
    <dgm:pt modelId="{15BCDD19-1035-4FB8-9CFC-F74C111E106A}" type="sibTrans" cxnId="{095FA95B-A88A-4ADE-BF9B-F7ADE444B80E}">
      <dgm:prSet/>
      <dgm:spPr/>
      <dgm:t>
        <a:bodyPr/>
        <a:lstStyle/>
        <a:p>
          <a:pPr rtl="1"/>
          <a:endParaRPr lang="ar-SA"/>
        </a:p>
      </dgm:t>
    </dgm:pt>
    <dgm:pt modelId="{8C8DACD4-1309-487B-9620-C2B56161E193}">
      <dgm:prSet/>
      <dgm:spPr/>
      <dgm:t>
        <a:bodyPr/>
        <a:lstStyle/>
        <a:p>
          <a:pPr rtl="1"/>
          <a:r>
            <a:rPr lang="ar-SA" b="1" baseline="0" smtClean="0"/>
            <a:t>المنفعة</a:t>
          </a:r>
          <a:endParaRPr lang="ar-SA"/>
        </a:p>
      </dgm:t>
    </dgm:pt>
    <dgm:pt modelId="{0A1F10C7-E413-4D5E-85EE-025D4C2F207C}" type="parTrans" cxnId="{E4F27768-AF6F-42F4-8C1D-9874A461854A}">
      <dgm:prSet/>
      <dgm:spPr/>
      <dgm:t>
        <a:bodyPr/>
        <a:lstStyle/>
        <a:p>
          <a:pPr rtl="1"/>
          <a:endParaRPr lang="ar-SA"/>
        </a:p>
      </dgm:t>
    </dgm:pt>
    <dgm:pt modelId="{717714FE-4128-456B-82C0-CE667CFF110F}" type="sibTrans" cxnId="{E4F27768-AF6F-42F4-8C1D-9874A461854A}">
      <dgm:prSet/>
      <dgm:spPr/>
      <dgm:t>
        <a:bodyPr/>
        <a:lstStyle/>
        <a:p>
          <a:pPr rtl="1"/>
          <a:endParaRPr lang="ar-SA"/>
        </a:p>
      </dgm:t>
    </dgm:pt>
    <dgm:pt modelId="{017AC239-A932-4A51-8FEB-2A851211FE06}" type="pres">
      <dgm:prSet presAssocID="{2082A389-7748-4D5A-8032-C5470C1285F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4FD8965-41D6-4ACB-B4F2-1CC9D930C930}" type="pres">
      <dgm:prSet presAssocID="{A57C4F58-31B3-4072-AC91-2029A093AC38}" presName="composite" presStyleCnt="0"/>
      <dgm:spPr/>
    </dgm:pt>
    <dgm:pt modelId="{E46515CF-D9AB-4335-805D-CACF4F17382B}" type="pres">
      <dgm:prSet presAssocID="{A57C4F58-31B3-4072-AC91-2029A093AC38}" presName="imgShp" presStyleLbl="fgImgPlace1" presStyleIdx="0" presStyleCnt="4"/>
      <dgm:spPr/>
    </dgm:pt>
    <dgm:pt modelId="{21E8FB00-EC64-4803-B179-A3F552951B25}" type="pres">
      <dgm:prSet presAssocID="{A57C4F58-31B3-4072-AC91-2029A093AC38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F44052-C689-48CB-9D5A-1A858CF31A87}" type="pres">
      <dgm:prSet presAssocID="{79A11405-2658-459D-A26C-8ED3D155F269}" presName="spacing" presStyleCnt="0"/>
      <dgm:spPr/>
    </dgm:pt>
    <dgm:pt modelId="{6EE43039-15E5-47E4-96E7-6F11436FA309}" type="pres">
      <dgm:prSet presAssocID="{39BDF6D3-8B86-4F92-A515-FD92302C79ED}" presName="composite" presStyleCnt="0"/>
      <dgm:spPr/>
    </dgm:pt>
    <dgm:pt modelId="{DCB1B96B-A808-4C63-86B1-B34E05BC1646}" type="pres">
      <dgm:prSet presAssocID="{39BDF6D3-8B86-4F92-A515-FD92302C79ED}" presName="imgShp" presStyleLbl="fgImgPlace1" presStyleIdx="1" presStyleCnt="4"/>
      <dgm:spPr/>
    </dgm:pt>
    <dgm:pt modelId="{367B91A3-A508-4D01-A2C9-523B1519FA9D}" type="pres">
      <dgm:prSet presAssocID="{39BDF6D3-8B86-4F92-A515-FD92302C79ED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EF005C-9CDC-4F84-8C56-90857F1AD40A}" type="pres">
      <dgm:prSet presAssocID="{5059EAB2-0B6D-4096-9BF6-89BC431FF0E4}" presName="spacing" presStyleCnt="0"/>
      <dgm:spPr/>
    </dgm:pt>
    <dgm:pt modelId="{AC351CC9-71A0-424E-848E-A02677EB2836}" type="pres">
      <dgm:prSet presAssocID="{CE715191-8953-419C-AA7F-24E51352DB75}" presName="composite" presStyleCnt="0"/>
      <dgm:spPr/>
    </dgm:pt>
    <dgm:pt modelId="{8C81FF16-5423-4423-9C0B-4BEE560132BE}" type="pres">
      <dgm:prSet presAssocID="{CE715191-8953-419C-AA7F-24E51352DB75}" presName="imgShp" presStyleLbl="fgImgPlace1" presStyleIdx="2" presStyleCnt="4"/>
      <dgm:spPr/>
    </dgm:pt>
    <dgm:pt modelId="{95A0D401-47FA-489F-A6E3-A97E5AF04921}" type="pres">
      <dgm:prSet presAssocID="{CE715191-8953-419C-AA7F-24E51352DB75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8D605F-5A70-4E38-AB86-CF00C2457182}" type="pres">
      <dgm:prSet presAssocID="{15BCDD19-1035-4FB8-9CFC-F74C111E106A}" presName="spacing" presStyleCnt="0"/>
      <dgm:spPr/>
    </dgm:pt>
    <dgm:pt modelId="{EBA60A6B-EACD-458C-B74A-82B4AE11AA66}" type="pres">
      <dgm:prSet presAssocID="{8C8DACD4-1309-487B-9620-C2B56161E193}" presName="composite" presStyleCnt="0"/>
      <dgm:spPr/>
    </dgm:pt>
    <dgm:pt modelId="{1FDE4F95-94CE-4018-8B4C-E7CA8B3CA0A5}" type="pres">
      <dgm:prSet presAssocID="{8C8DACD4-1309-487B-9620-C2B56161E193}" presName="imgShp" presStyleLbl="fgImgPlace1" presStyleIdx="3" presStyleCnt="4"/>
      <dgm:spPr/>
    </dgm:pt>
    <dgm:pt modelId="{413D42E6-DF4E-4608-8816-DEA7A9061823}" type="pres">
      <dgm:prSet presAssocID="{8C8DACD4-1309-487B-9620-C2B56161E193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458DC77-8792-47DE-865B-D30C68DC7C28}" type="presOf" srcId="{A57C4F58-31B3-4072-AC91-2029A093AC38}" destId="{21E8FB00-EC64-4803-B179-A3F552951B25}" srcOrd="0" destOrd="0" presId="urn:microsoft.com/office/officeart/2005/8/layout/vList3"/>
    <dgm:cxn modelId="{A1BB04A7-5C27-4292-A3BF-2142B33A6B89}" type="presOf" srcId="{CE715191-8953-419C-AA7F-24E51352DB75}" destId="{95A0D401-47FA-489F-A6E3-A97E5AF04921}" srcOrd="0" destOrd="0" presId="urn:microsoft.com/office/officeart/2005/8/layout/vList3"/>
    <dgm:cxn modelId="{9C129292-CB1A-4C40-8506-A2B71694081A}" type="presOf" srcId="{8C8DACD4-1309-487B-9620-C2B56161E193}" destId="{413D42E6-DF4E-4608-8816-DEA7A9061823}" srcOrd="0" destOrd="0" presId="urn:microsoft.com/office/officeart/2005/8/layout/vList3"/>
    <dgm:cxn modelId="{095FA95B-A88A-4ADE-BF9B-F7ADE444B80E}" srcId="{2082A389-7748-4D5A-8032-C5470C1285F5}" destId="{CE715191-8953-419C-AA7F-24E51352DB75}" srcOrd="2" destOrd="0" parTransId="{8B4B2A09-E833-43F3-B96C-9C1D1B288950}" sibTransId="{15BCDD19-1035-4FB8-9CFC-F74C111E106A}"/>
    <dgm:cxn modelId="{E53E2682-1B7C-4E17-986D-98781A39DCE6}" type="presOf" srcId="{39BDF6D3-8B86-4F92-A515-FD92302C79ED}" destId="{367B91A3-A508-4D01-A2C9-523B1519FA9D}" srcOrd="0" destOrd="0" presId="urn:microsoft.com/office/officeart/2005/8/layout/vList3"/>
    <dgm:cxn modelId="{D15BFF25-AD1A-45B4-B85D-FE332918580C}" srcId="{2082A389-7748-4D5A-8032-C5470C1285F5}" destId="{39BDF6D3-8B86-4F92-A515-FD92302C79ED}" srcOrd="1" destOrd="0" parTransId="{99DFDF93-20CB-4194-8ADF-B82EF0E37FD7}" sibTransId="{5059EAB2-0B6D-4096-9BF6-89BC431FF0E4}"/>
    <dgm:cxn modelId="{76D63408-248C-4BBA-AB9E-0F586A526D66}" type="presOf" srcId="{2082A389-7748-4D5A-8032-C5470C1285F5}" destId="{017AC239-A932-4A51-8FEB-2A851211FE06}" srcOrd="0" destOrd="0" presId="urn:microsoft.com/office/officeart/2005/8/layout/vList3"/>
    <dgm:cxn modelId="{9DFC0A2D-AE72-4B76-81E8-B0C52BBF9957}" srcId="{2082A389-7748-4D5A-8032-C5470C1285F5}" destId="{A57C4F58-31B3-4072-AC91-2029A093AC38}" srcOrd="0" destOrd="0" parTransId="{1FB800BB-9DE5-474D-B7B0-175EDC3FCD68}" sibTransId="{79A11405-2658-459D-A26C-8ED3D155F269}"/>
    <dgm:cxn modelId="{E4F27768-AF6F-42F4-8C1D-9874A461854A}" srcId="{2082A389-7748-4D5A-8032-C5470C1285F5}" destId="{8C8DACD4-1309-487B-9620-C2B56161E193}" srcOrd="3" destOrd="0" parTransId="{0A1F10C7-E413-4D5E-85EE-025D4C2F207C}" sibTransId="{717714FE-4128-456B-82C0-CE667CFF110F}"/>
    <dgm:cxn modelId="{7E168466-FD31-4BE1-8591-96EE41C63C49}" type="presParOf" srcId="{017AC239-A932-4A51-8FEB-2A851211FE06}" destId="{D4FD8965-41D6-4ACB-B4F2-1CC9D930C930}" srcOrd="0" destOrd="0" presId="urn:microsoft.com/office/officeart/2005/8/layout/vList3"/>
    <dgm:cxn modelId="{D9592993-4493-48A8-B705-74E2D997E35A}" type="presParOf" srcId="{D4FD8965-41D6-4ACB-B4F2-1CC9D930C930}" destId="{E46515CF-D9AB-4335-805D-CACF4F17382B}" srcOrd="0" destOrd="0" presId="urn:microsoft.com/office/officeart/2005/8/layout/vList3"/>
    <dgm:cxn modelId="{DBC5D895-689B-4270-8723-52D74278C4BA}" type="presParOf" srcId="{D4FD8965-41D6-4ACB-B4F2-1CC9D930C930}" destId="{21E8FB00-EC64-4803-B179-A3F552951B25}" srcOrd="1" destOrd="0" presId="urn:microsoft.com/office/officeart/2005/8/layout/vList3"/>
    <dgm:cxn modelId="{626D4813-BE3B-4C46-98A3-3211FF112FE8}" type="presParOf" srcId="{017AC239-A932-4A51-8FEB-2A851211FE06}" destId="{86F44052-C689-48CB-9D5A-1A858CF31A87}" srcOrd="1" destOrd="0" presId="urn:microsoft.com/office/officeart/2005/8/layout/vList3"/>
    <dgm:cxn modelId="{2053D877-066B-4905-A892-FC9C0955DE78}" type="presParOf" srcId="{017AC239-A932-4A51-8FEB-2A851211FE06}" destId="{6EE43039-15E5-47E4-96E7-6F11436FA309}" srcOrd="2" destOrd="0" presId="urn:microsoft.com/office/officeart/2005/8/layout/vList3"/>
    <dgm:cxn modelId="{FCB63886-BF18-452D-BDCB-135F868F5353}" type="presParOf" srcId="{6EE43039-15E5-47E4-96E7-6F11436FA309}" destId="{DCB1B96B-A808-4C63-86B1-B34E05BC1646}" srcOrd="0" destOrd="0" presId="urn:microsoft.com/office/officeart/2005/8/layout/vList3"/>
    <dgm:cxn modelId="{03CD3724-91E8-4171-BDC2-5EFFAFD2908E}" type="presParOf" srcId="{6EE43039-15E5-47E4-96E7-6F11436FA309}" destId="{367B91A3-A508-4D01-A2C9-523B1519FA9D}" srcOrd="1" destOrd="0" presId="urn:microsoft.com/office/officeart/2005/8/layout/vList3"/>
    <dgm:cxn modelId="{5754F46F-178D-42C8-9F7D-925A0F9E1037}" type="presParOf" srcId="{017AC239-A932-4A51-8FEB-2A851211FE06}" destId="{1BEF005C-9CDC-4F84-8C56-90857F1AD40A}" srcOrd="3" destOrd="0" presId="urn:microsoft.com/office/officeart/2005/8/layout/vList3"/>
    <dgm:cxn modelId="{3CF74FC8-8C6F-46B7-BABA-1BF626C6A9EC}" type="presParOf" srcId="{017AC239-A932-4A51-8FEB-2A851211FE06}" destId="{AC351CC9-71A0-424E-848E-A02677EB2836}" srcOrd="4" destOrd="0" presId="urn:microsoft.com/office/officeart/2005/8/layout/vList3"/>
    <dgm:cxn modelId="{5081C61F-2D9E-47F4-9B52-6921BD0040B2}" type="presParOf" srcId="{AC351CC9-71A0-424E-848E-A02677EB2836}" destId="{8C81FF16-5423-4423-9C0B-4BEE560132BE}" srcOrd="0" destOrd="0" presId="urn:microsoft.com/office/officeart/2005/8/layout/vList3"/>
    <dgm:cxn modelId="{2C06A6C6-FFA6-42AF-B6E8-C409AF291103}" type="presParOf" srcId="{AC351CC9-71A0-424E-848E-A02677EB2836}" destId="{95A0D401-47FA-489F-A6E3-A97E5AF04921}" srcOrd="1" destOrd="0" presId="urn:microsoft.com/office/officeart/2005/8/layout/vList3"/>
    <dgm:cxn modelId="{6080AE7E-12C2-4762-A9A1-4C705E4A9DD7}" type="presParOf" srcId="{017AC239-A932-4A51-8FEB-2A851211FE06}" destId="{F88D605F-5A70-4E38-AB86-CF00C2457182}" srcOrd="5" destOrd="0" presId="urn:microsoft.com/office/officeart/2005/8/layout/vList3"/>
    <dgm:cxn modelId="{1BF31A15-18B3-458A-A0B2-BE55A0042698}" type="presParOf" srcId="{017AC239-A932-4A51-8FEB-2A851211FE06}" destId="{EBA60A6B-EACD-458C-B74A-82B4AE11AA66}" srcOrd="6" destOrd="0" presId="urn:microsoft.com/office/officeart/2005/8/layout/vList3"/>
    <dgm:cxn modelId="{8DC88271-76D2-460D-8F7A-7FE862003407}" type="presParOf" srcId="{EBA60A6B-EACD-458C-B74A-82B4AE11AA66}" destId="{1FDE4F95-94CE-4018-8B4C-E7CA8B3CA0A5}" srcOrd="0" destOrd="0" presId="urn:microsoft.com/office/officeart/2005/8/layout/vList3"/>
    <dgm:cxn modelId="{25C4E30F-990E-41EF-B0AE-D9285BC5A5F9}" type="presParOf" srcId="{EBA60A6B-EACD-458C-B74A-82B4AE11AA66}" destId="{413D42E6-DF4E-4608-8816-DEA7A906182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71D5292-5A79-49C7-92DE-C2E89C8335E4}" type="doc">
      <dgm:prSet loTypeId="urn:microsoft.com/office/officeart/2008/layout/CircleAccentTimeline" loCatId="process" qsTypeId="urn:microsoft.com/office/officeart/2005/8/quickstyle/3d1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0A2AAA74-88F0-469B-9BE9-398BD36B13C4}">
      <dgm:prSet/>
      <dgm:spPr/>
      <dgm:t>
        <a:bodyPr/>
        <a:lstStyle/>
        <a:p>
          <a:pPr rtl="1"/>
          <a:r>
            <a:rPr lang="ar-SA" b="1" baseline="0" smtClean="0"/>
            <a:t>العمر</a:t>
          </a:r>
          <a:endParaRPr lang="ar-SA"/>
        </a:p>
      </dgm:t>
    </dgm:pt>
    <dgm:pt modelId="{41895628-D73F-4659-A1AD-9857BD345865}" type="parTrans" cxnId="{2C122655-8786-4486-BACA-4A2A6BBCB3C7}">
      <dgm:prSet/>
      <dgm:spPr/>
      <dgm:t>
        <a:bodyPr/>
        <a:lstStyle/>
        <a:p>
          <a:pPr rtl="1"/>
          <a:endParaRPr lang="ar-SA"/>
        </a:p>
      </dgm:t>
    </dgm:pt>
    <dgm:pt modelId="{A233E2BE-1798-45B0-BA85-4E9701141BA2}" type="sibTrans" cxnId="{2C122655-8786-4486-BACA-4A2A6BBCB3C7}">
      <dgm:prSet/>
      <dgm:spPr/>
      <dgm:t>
        <a:bodyPr/>
        <a:lstStyle/>
        <a:p>
          <a:pPr rtl="1"/>
          <a:endParaRPr lang="ar-SA"/>
        </a:p>
      </dgm:t>
    </dgm:pt>
    <dgm:pt modelId="{90505560-4B7C-4443-93FE-5A8544A8FCFB}">
      <dgm:prSet/>
      <dgm:spPr/>
      <dgm:t>
        <a:bodyPr/>
        <a:lstStyle/>
        <a:p>
          <a:pPr rtl="1"/>
          <a:r>
            <a:rPr lang="ar-SA" b="1" baseline="0" smtClean="0"/>
            <a:t>النوع </a:t>
          </a:r>
          <a:endParaRPr lang="ar-SA"/>
        </a:p>
      </dgm:t>
    </dgm:pt>
    <dgm:pt modelId="{4B424F6F-723D-42A7-A9C4-CE7F71BAB311}" type="parTrans" cxnId="{D7D5D900-1100-4018-9B12-21BA8B86CBC3}">
      <dgm:prSet/>
      <dgm:spPr/>
      <dgm:t>
        <a:bodyPr/>
        <a:lstStyle/>
        <a:p>
          <a:pPr rtl="1"/>
          <a:endParaRPr lang="ar-SA"/>
        </a:p>
      </dgm:t>
    </dgm:pt>
    <dgm:pt modelId="{6CF79497-4D39-461D-9FCD-9EC38D523E8A}" type="sibTrans" cxnId="{D7D5D900-1100-4018-9B12-21BA8B86CBC3}">
      <dgm:prSet/>
      <dgm:spPr/>
      <dgm:t>
        <a:bodyPr/>
        <a:lstStyle/>
        <a:p>
          <a:pPr rtl="1"/>
          <a:endParaRPr lang="ar-SA"/>
        </a:p>
      </dgm:t>
    </dgm:pt>
    <dgm:pt modelId="{E377ED2C-D648-48AA-B9B8-DEDE2CEA4E59}">
      <dgm:prSet/>
      <dgm:spPr/>
      <dgm:t>
        <a:bodyPr/>
        <a:lstStyle/>
        <a:p>
          <a:pPr rtl="1"/>
          <a:r>
            <a:rPr lang="ar-SA" b="1" baseline="0" smtClean="0"/>
            <a:t>اللغة</a:t>
          </a:r>
          <a:endParaRPr lang="ar-SA"/>
        </a:p>
      </dgm:t>
    </dgm:pt>
    <dgm:pt modelId="{BBCBA1BB-4A5C-4E68-8B73-51BF44DBFE24}" type="parTrans" cxnId="{F51FCE2E-5854-4D46-B924-32553A05B525}">
      <dgm:prSet/>
      <dgm:spPr/>
      <dgm:t>
        <a:bodyPr/>
        <a:lstStyle/>
        <a:p>
          <a:pPr rtl="1"/>
          <a:endParaRPr lang="ar-SA"/>
        </a:p>
      </dgm:t>
    </dgm:pt>
    <dgm:pt modelId="{880D2388-F4B4-457D-8291-C77824197184}" type="sibTrans" cxnId="{F51FCE2E-5854-4D46-B924-32553A05B525}">
      <dgm:prSet/>
      <dgm:spPr/>
      <dgm:t>
        <a:bodyPr/>
        <a:lstStyle/>
        <a:p>
          <a:pPr rtl="1"/>
          <a:endParaRPr lang="ar-SA"/>
        </a:p>
      </dgm:t>
    </dgm:pt>
    <dgm:pt modelId="{A5FA91E7-4E3C-4C46-97B2-800A1671D1FE}">
      <dgm:prSet/>
      <dgm:spPr/>
      <dgm:t>
        <a:bodyPr/>
        <a:lstStyle/>
        <a:p>
          <a:pPr rtl="1"/>
          <a:r>
            <a:rPr lang="ar-SA" b="1" baseline="0" smtClean="0"/>
            <a:t>المهنة</a:t>
          </a:r>
          <a:endParaRPr lang="ar-SA"/>
        </a:p>
      </dgm:t>
    </dgm:pt>
    <dgm:pt modelId="{D5A0055F-2584-4ED7-989D-33F569DFB7F5}" type="parTrans" cxnId="{C649CF01-EF3C-4C1D-8939-7AD9BD8207C4}">
      <dgm:prSet/>
      <dgm:spPr/>
      <dgm:t>
        <a:bodyPr/>
        <a:lstStyle/>
        <a:p>
          <a:pPr rtl="1"/>
          <a:endParaRPr lang="ar-SA"/>
        </a:p>
      </dgm:t>
    </dgm:pt>
    <dgm:pt modelId="{181412A5-1787-4329-868D-39ACED38DC3E}" type="sibTrans" cxnId="{C649CF01-EF3C-4C1D-8939-7AD9BD8207C4}">
      <dgm:prSet/>
      <dgm:spPr/>
      <dgm:t>
        <a:bodyPr/>
        <a:lstStyle/>
        <a:p>
          <a:pPr rtl="1"/>
          <a:endParaRPr lang="ar-SA"/>
        </a:p>
      </dgm:t>
    </dgm:pt>
    <dgm:pt modelId="{D093F199-D113-4DE1-A528-08875DA03BF7}">
      <dgm:prSet/>
      <dgm:spPr/>
      <dgm:t>
        <a:bodyPr/>
        <a:lstStyle/>
        <a:p>
          <a:pPr rtl="1"/>
          <a:r>
            <a:rPr lang="ar-SA" b="1" baseline="0" smtClean="0"/>
            <a:t>الدين</a:t>
          </a:r>
          <a:endParaRPr lang="ar-SA"/>
        </a:p>
      </dgm:t>
    </dgm:pt>
    <dgm:pt modelId="{4A9B74DA-D80A-4483-9528-FB6938182298}" type="parTrans" cxnId="{063F8164-C348-4E3A-94CF-815F84873DBB}">
      <dgm:prSet/>
      <dgm:spPr/>
      <dgm:t>
        <a:bodyPr/>
        <a:lstStyle/>
        <a:p>
          <a:pPr rtl="1"/>
          <a:endParaRPr lang="ar-SA"/>
        </a:p>
      </dgm:t>
    </dgm:pt>
    <dgm:pt modelId="{9D0A1D80-F444-4455-A6DC-4BDFBB2FD93B}" type="sibTrans" cxnId="{063F8164-C348-4E3A-94CF-815F84873DBB}">
      <dgm:prSet/>
      <dgm:spPr/>
      <dgm:t>
        <a:bodyPr/>
        <a:lstStyle/>
        <a:p>
          <a:pPr rtl="1"/>
          <a:endParaRPr lang="ar-SA"/>
        </a:p>
      </dgm:t>
    </dgm:pt>
    <dgm:pt modelId="{47E7F091-05CA-4438-8B75-4D6AC641CD81}">
      <dgm:prSet/>
      <dgm:spPr/>
      <dgm:t>
        <a:bodyPr/>
        <a:lstStyle/>
        <a:p>
          <a:pPr rtl="1"/>
          <a:r>
            <a:rPr lang="ar-SA" b="1" baseline="0" dirty="0" smtClean="0"/>
            <a:t>الحالة </a:t>
          </a:r>
          <a:r>
            <a:rPr lang="ar-SA" b="1" baseline="0" dirty="0" err="1" smtClean="0"/>
            <a:t>الإجتماعية</a:t>
          </a:r>
          <a:endParaRPr lang="ar-SA" dirty="0"/>
        </a:p>
      </dgm:t>
    </dgm:pt>
    <dgm:pt modelId="{816B4016-26B1-4094-8D49-0D02CA329789}" type="parTrans" cxnId="{A8254EE9-91A7-4058-9B66-9EAC80FF64D6}">
      <dgm:prSet/>
      <dgm:spPr/>
      <dgm:t>
        <a:bodyPr/>
        <a:lstStyle/>
        <a:p>
          <a:pPr rtl="1"/>
          <a:endParaRPr lang="ar-SA"/>
        </a:p>
      </dgm:t>
    </dgm:pt>
    <dgm:pt modelId="{0B4D0DC8-BEF0-40EF-BEB8-047228F93B04}" type="sibTrans" cxnId="{A8254EE9-91A7-4058-9B66-9EAC80FF64D6}">
      <dgm:prSet/>
      <dgm:spPr/>
      <dgm:t>
        <a:bodyPr/>
        <a:lstStyle/>
        <a:p>
          <a:pPr rtl="1"/>
          <a:endParaRPr lang="ar-SA"/>
        </a:p>
      </dgm:t>
    </dgm:pt>
    <dgm:pt modelId="{5F0F2011-43FF-42FF-AFCE-58F3B2327C1A}">
      <dgm:prSet/>
      <dgm:spPr/>
      <dgm:t>
        <a:bodyPr/>
        <a:lstStyle/>
        <a:p>
          <a:pPr rtl="1"/>
          <a:r>
            <a:rPr lang="ar-SA" b="1" baseline="0" smtClean="0"/>
            <a:t>الحالة المادية</a:t>
          </a:r>
          <a:endParaRPr lang="ar-SA"/>
        </a:p>
      </dgm:t>
    </dgm:pt>
    <dgm:pt modelId="{426CE68B-2A5E-4752-95D7-DE2F747F1B1B}" type="parTrans" cxnId="{62B5D68F-8C7B-4276-A614-3CED9000AEB9}">
      <dgm:prSet/>
      <dgm:spPr/>
      <dgm:t>
        <a:bodyPr/>
        <a:lstStyle/>
        <a:p>
          <a:pPr rtl="1"/>
          <a:endParaRPr lang="ar-SA"/>
        </a:p>
      </dgm:t>
    </dgm:pt>
    <dgm:pt modelId="{FA9876DF-3B39-4D63-8F2C-5AE8998B3D04}" type="sibTrans" cxnId="{62B5D68F-8C7B-4276-A614-3CED9000AEB9}">
      <dgm:prSet/>
      <dgm:spPr/>
      <dgm:t>
        <a:bodyPr/>
        <a:lstStyle/>
        <a:p>
          <a:pPr rtl="1"/>
          <a:endParaRPr lang="ar-SA"/>
        </a:p>
      </dgm:t>
    </dgm:pt>
    <dgm:pt modelId="{74ECC76C-906C-42D7-95C7-B58806D1CF78}" type="pres">
      <dgm:prSet presAssocID="{871D5292-5A79-49C7-92DE-C2E89C8335E4}" presName="Name0" presStyleCnt="0">
        <dgm:presLayoutVars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6EDFEA48-E40E-460C-AAE1-F6AAAC82A5C5}" type="pres">
      <dgm:prSet presAssocID="{0A2AAA74-88F0-469B-9BE9-398BD36B13C4}" presName="parComposite" presStyleCnt="0"/>
      <dgm:spPr/>
    </dgm:pt>
    <dgm:pt modelId="{6DBF6A33-14FC-435D-B84C-DC2CA57094BB}" type="pres">
      <dgm:prSet presAssocID="{0A2AAA74-88F0-469B-9BE9-398BD36B13C4}" presName="parBigCircle" presStyleLbl="node0" presStyleIdx="0" presStyleCnt="7"/>
      <dgm:spPr>
        <a:solidFill>
          <a:srgbClr val="C00000"/>
        </a:solidFill>
      </dgm:spPr>
    </dgm:pt>
    <dgm:pt modelId="{A3DB540C-BE2F-4933-B09F-AE73E455FFFA}" type="pres">
      <dgm:prSet presAssocID="{0A2AAA74-88F0-469B-9BE9-398BD36B13C4}" presName="parTx" presStyleLbl="revTx" presStyleIdx="0" presStyleCnt="7"/>
      <dgm:spPr/>
      <dgm:t>
        <a:bodyPr/>
        <a:lstStyle/>
        <a:p>
          <a:pPr rtl="1"/>
          <a:endParaRPr lang="ar-SA"/>
        </a:p>
      </dgm:t>
    </dgm:pt>
    <dgm:pt modelId="{C2B8930F-564C-47BA-92C9-1363BF077E7F}" type="pres">
      <dgm:prSet presAssocID="{0A2AAA74-88F0-469B-9BE9-398BD36B13C4}" presName="bSpace" presStyleCnt="0"/>
      <dgm:spPr/>
    </dgm:pt>
    <dgm:pt modelId="{18367964-7291-4275-8D3C-1D76ADD6B9E4}" type="pres">
      <dgm:prSet presAssocID="{0A2AAA74-88F0-469B-9BE9-398BD36B13C4}" presName="parBackupNorm" presStyleCnt="0"/>
      <dgm:spPr/>
    </dgm:pt>
    <dgm:pt modelId="{934AD063-D1A4-4706-BF8D-9ACD5210D582}" type="pres">
      <dgm:prSet presAssocID="{A233E2BE-1798-45B0-BA85-4E9701141BA2}" presName="parSpace" presStyleCnt="0"/>
      <dgm:spPr/>
    </dgm:pt>
    <dgm:pt modelId="{A5F34771-FD5E-4D12-A7DC-4BC4ABCEB443}" type="pres">
      <dgm:prSet presAssocID="{90505560-4B7C-4443-93FE-5A8544A8FCFB}" presName="parComposite" presStyleCnt="0"/>
      <dgm:spPr/>
    </dgm:pt>
    <dgm:pt modelId="{DF0270C1-4486-4C94-A14C-39B508FD27C7}" type="pres">
      <dgm:prSet presAssocID="{90505560-4B7C-4443-93FE-5A8544A8FCFB}" presName="parBigCircle" presStyleLbl="node0" presStyleIdx="1" presStyleCnt="7"/>
      <dgm:spPr>
        <a:solidFill>
          <a:srgbClr val="00B050"/>
        </a:solidFill>
      </dgm:spPr>
    </dgm:pt>
    <dgm:pt modelId="{2765025E-077A-4DE5-8728-A95652DC532B}" type="pres">
      <dgm:prSet presAssocID="{90505560-4B7C-4443-93FE-5A8544A8FCFB}" presName="parTx" presStyleLbl="revTx" presStyleIdx="1" presStyleCnt="7"/>
      <dgm:spPr/>
      <dgm:t>
        <a:bodyPr/>
        <a:lstStyle/>
        <a:p>
          <a:pPr rtl="1"/>
          <a:endParaRPr lang="ar-SA"/>
        </a:p>
      </dgm:t>
    </dgm:pt>
    <dgm:pt modelId="{80A438C0-AB0A-4836-B8FC-ED5240E671A8}" type="pres">
      <dgm:prSet presAssocID="{90505560-4B7C-4443-93FE-5A8544A8FCFB}" presName="bSpace" presStyleCnt="0"/>
      <dgm:spPr/>
    </dgm:pt>
    <dgm:pt modelId="{78095C8F-939A-4ACA-909D-D1C0F3CE9832}" type="pres">
      <dgm:prSet presAssocID="{90505560-4B7C-4443-93FE-5A8544A8FCFB}" presName="parBackupNorm" presStyleCnt="0"/>
      <dgm:spPr/>
    </dgm:pt>
    <dgm:pt modelId="{B7A8F21B-0AE5-455A-B153-0F9C1DDB4E6C}" type="pres">
      <dgm:prSet presAssocID="{6CF79497-4D39-461D-9FCD-9EC38D523E8A}" presName="parSpace" presStyleCnt="0"/>
      <dgm:spPr/>
    </dgm:pt>
    <dgm:pt modelId="{17EC5C48-897C-412D-BE88-3FE852D9939B}" type="pres">
      <dgm:prSet presAssocID="{E377ED2C-D648-48AA-B9B8-DEDE2CEA4E59}" presName="parComposite" presStyleCnt="0"/>
      <dgm:spPr/>
    </dgm:pt>
    <dgm:pt modelId="{70CBE208-B50E-4521-8997-B0B89D22E39C}" type="pres">
      <dgm:prSet presAssocID="{E377ED2C-D648-48AA-B9B8-DEDE2CEA4E59}" presName="parBigCircle" presStyleLbl="node0" presStyleIdx="2" presStyleCnt="7"/>
      <dgm:spPr>
        <a:solidFill>
          <a:srgbClr val="7030A0"/>
        </a:solidFill>
      </dgm:spPr>
    </dgm:pt>
    <dgm:pt modelId="{01EC3AC5-1748-4563-B7D8-A96723E0D8BC}" type="pres">
      <dgm:prSet presAssocID="{E377ED2C-D648-48AA-B9B8-DEDE2CEA4E59}" presName="parTx" presStyleLbl="revTx" presStyleIdx="2" presStyleCnt="7"/>
      <dgm:spPr/>
      <dgm:t>
        <a:bodyPr/>
        <a:lstStyle/>
        <a:p>
          <a:pPr rtl="1"/>
          <a:endParaRPr lang="ar-SA"/>
        </a:p>
      </dgm:t>
    </dgm:pt>
    <dgm:pt modelId="{0B9AFDFA-01C8-4AEC-9F30-40F63D7A6B20}" type="pres">
      <dgm:prSet presAssocID="{E377ED2C-D648-48AA-B9B8-DEDE2CEA4E59}" presName="bSpace" presStyleCnt="0"/>
      <dgm:spPr/>
    </dgm:pt>
    <dgm:pt modelId="{A363638A-E75F-4D79-822B-BBBDFAEB487E}" type="pres">
      <dgm:prSet presAssocID="{E377ED2C-D648-48AA-B9B8-DEDE2CEA4E59}" presName="parBackupNorm" presStyleCnt="0"/>
      <dgm:spPr/>
    </dgm:pt>
    <dgm:pt modelId="{B8A9C663-F41F-479E-A764-2C2CF7E1A67A}" type="pres">
      <dgm:prSet presAssocID="{880D2388-F4B4-457D-8291-C77824197184}" presName="parSpace" presStyleCnt="0"/>
      <dgm:spPr/>
    </dgm:pt>
    <dgm:pt modelId="{E90A559D-110A-44B3-AC94-312D8FACD7E9}" type="pres">
      <dgm:prSet presAssocID="{A5FA91E7-4E3C-4C46-97B2-800A1671D1FE}" presName="parComposite" presStyleCnt="0"/>
      <dgm:spPr/>
    </dgm:pt>
    <dgm:pt modelId="{E1A78121-3C8A-4A26-9A09-9E740392C050}" type="pres">
      <dgm:prSet presAssocID="{A5FA91E7-4E3C-4C46-97B2-800A1671D1FE}" presName="parBigCircle" presStyleLbl="node0" presStyleIdx="3" presStyleCnt="7"/>
      <dgm:spPr>
        <a:solidFill>
          <a:srgbClr val="FFC000"/>
        </a:solidFill>
      </dgm:spPr>
    </dgm:pt>
    <dgm:pt modelId="{EFB792DE-1340-437E-9BA2-8A578AEF24DE}" type="pres">
      <dgm:prSet presAssocID="{A5FA91E7-4E3C-4C46-97B2-800A1671D1FE}" presName="parTx" presStyleLbl="revTx" presStyleIdx="3" presStyleCnt="7"/>
      <dgm:spPr/>
      <dgm:t>
        <a:bodyPr/>
        <a:lstStyle/>
        <a:p>
          <a:pPr rtl="1"/>
          <a:endParaRPr lang="ar-SA"/>
        </a:p>
      </dgm:t>
    </dgm:pt>
    <dgm:pt modelId="{31674A25-8620-4BF4-A112-6E7E2C61B648}" type="pres">
      <dgm:prSet presAssocID="{A5FA91E7-4E3C-4C46-97B2-800A1671D1FE}" presName="bSpace" presStyleCnt="0"/>
      <dgm:spPr/>
    </dgm:pt>
    <dgm:pt modelId="{965D89F5-8646-4A5E-94F6-42C3F48A36C0}" type="pres">
      <dgm:prSet presAssocID="{A5FA91E7-4E3C-4C46-97B2-800A1671D1FE}" presName="parBackupNorm" presStyleCnt="0"/>
      <dgm:spPr/>
    </dgm:pt>
    <dgm:pt modelId="{263A4650-9738-4E9D-9362-A868B773B94E}" type="pres">
      <dgm:prSet presAssocID="{181412A5-1787-4329-868D-39ACED38DC3E}" presName="parSpace" presStyleCnt="0"/>
      <dgm:spPr/>
    </dgm:pt>
    <dgm:pt modelId="{AD00F792-1244-488A-8D45-4553BEB2DF85}" type="pres">
      <dgm:prSet presAssocID="{D093F199-D113-4DE1-A528-08875DA03BF7}" presName="parComposite" presStyleCnt="0"/>
      <dgm:spPr/>
    </dgm:pt>
    <dgm:pt modelId="{875BF365-0F89-48C6-8BE5-ADBE8D5F9590}" type="pres">
      <dgm:prSet presAssocID="{D093F199-D113-4DE1-A528-08875DA03BF7}" presName="parBigCircle" presStyleLbl="node0" presStyleIdx="4" presStyleCnt="7"/>
      <dgm:spPr>
        <a:solidFill>
          <a:srgbClr val="0070C0"/>
        </a:solidFill>
      </dgm:spPr>
    </dgm:pt>
    <dgm:pt modelId="{4B99DC10-D746-43CC-A702-C66557C9F8FF}" type="pres">
      <dgm:prSet presAssocID="{D093F199-D113-4DE1-A528-08875DA03BF7}" presName="parTx" presStyleLbl="revTx" presStyleIdx="4" presStyleCnt="7"/>
      <dgm:spPr/>
      <dgm:t>
        <a:bodyPr/>
        <a:lstStyle/>
        <a:p>
          <a:pPr rtl="1"/>
          <a:endParaRPr lang="ar-SA"/>
        </a:p>
      </dgm:t>
    </dgm:pt>
    <dgm:pt modelId="{854EC675-97AE-4BB6-9622-54766FB2C986}" type="pres">
      <dgm:prSet presAssocID="{D093F199-D113-4DE1-A528-08875DA03BF7}" presName="bSpace" presStyleCnt="0"/>
      <dgm:spPr/>
    </dgm:pt>
    <dgm:pt modelId="{F6E1DF6E-AA5D-4C67-9333-A8C0C4B2EC2A}" type="pres">
      <dgm:prSet presAssocID="{D093F199-D113-4DE1-A528-08875DA03BF7}" presName="parBackupNorm" presStyleCnt="0"/>
      <dgm:spPr/>
    </dgm:pt>
    <dgm:pt modelId="{6239B45A-797F-402D-A8B7-77FEC2BDF0F7}" type="pres">
      <dgm:prSet presAssocID="{9D0A1D80-F444-4455-A6DC-4BDFBB2FD93B}" presName="parSpace" presStyleCnt="0"/>
      <dgm:spPr/>
    </dgm:pt>
    <dgm:pt modelId="{10BF51F3-98C7-4FAF-BE96-3A798CB40E1C}" type="pres">
      <dgm:prSet presAssocID="{47E7F091-05CA-4438-8B75-4D6AC641CD81}" presName="parComposite" presStyleCnt="0"/>
      <dgm:spPr/>
    </dgm:pt>
    <dgm:pt modelId="{B309A947-C40D-4DD6-87A2-835724FBC34A}" type="pres">
      <dgm:prSet presAssocID="{47E7F091-05CA-4438-8B75-4D6AC641CD81}" presName="parBigCircle" presStyleLbl="node0" presStyleIdx="5" presStyleCnt="7"/>
      <dgm:spPr>
        <a:solidFill>
          <a:srgbClr val="BC04BC"/>
        </a:solidFill>
      </dgm:spPr>
    </dgm:pt>
    <dgm:pt modelId="{1CDDC43C-8DC8-4486-9E3F-CF0044D4FA90}" type="pres">
      <dgm:prSet presAssocID="{47E7F091-05CA-4438-8B75-4D6AC641CD81}" presName="parTx" presStyleLbl="revTx" presStyleIdx="5" presStyleCnt="7"/>
      <dgm:spPr/>
      <dgm:t>
        <a:bodyPr/>
        <a:lstStyle/>
        <a:p>
          <a:pPr rtl="1"/>
          <a:endParaRPr lang="ar-SA"/>
        </a:p>
      </dgm:t>
    </dgm:pt>
    <dgm:pt modelId="{BFEFA568-5788-4AFE-BCF0-72DBAFA7EE95}" type="pres">
      <dgm:prSet presAssocID="{47E7F091-05CA-4438-8B75-4D6AC641CD81}" presName="bSpace" presStyleCnt="0"/>
      <dgm:spPr/>
    </dgm:pt>
    <dgm:pt modelId="{B7AD6032-6274-47A6-A446-3A3BF7EE23D0}" type="pres">
      <dgm:prSet presAssocID="{47E7F091-05CA-4438-8B75-4D6AC641CD81}" presName="parBackupNorm" presStyleCnt="0"/>
      <dgm:spPr/>
    </dgm:pt>
    <dgm:pt modelId="{60C1A57E-9E4B-4AA0-A40D-53F2138CBA69}" type="pres">
      <dgm:prSet presAssocID="{0B4D0DC8-BEF0-40EF-BEB8-047228F93B04}" presName="parSpace" presStyleCnt="0"/>
      <dgm:spPr/>
    </dgm:pt>
    <dgm:pt modelId="{054B181D-96AD-49D6-B93C-36B825D94949}" type="pres">
      <dgm:prSet presAssocID="{5F0F2011-43FF-42FF-AFCE-58F3B2327C1A}" presName="parComposite" presStyleCnt="0"/>
      <dgm:spPr/>
    </dgm:pt>
    <dgm:pt modelId="{D433E4C5-892E-45C8-9750-8A4711CCFEA7}" type="pres">
      <dgm:prSet presAssocID="{5F0F2011-43FF-42FF-AFCE-58F3B2327C1A}" presName="parBigCircle" presStyleLbl="node0" presStyleIdx="6" presStyleCnt="7"/>
      <dgm:spPr>
        <a:solidFill>
          <a:srgbClr val="FF0000"/>
        </a:solidFill>
      </dgm:spPr>
    </dgm:pt>
    <dgm:pt modelId="{440074BB-0C3E-4C47-A370-514E83ABF7C0}" type="pres">
      <dgm:prSet presAssocID="{5F0F2011-43FF-42FF-AFCE-58F3B2327C1A}" presName="parTx" presStyleLbl="revTx" presStyleIdx="6" presStyleCnt="7"/>
      <dgm:spPr/>
      <dgm:t>
        <a:bodyPr/>
        <a:lstStyle/>
        <a:p>
          <a:pPr rtl="1"/>
          <a:endParaRPr lang="ar-SA"/>
        </a:p>
      </dgm:t>
    </dgm:pt>
    <dgm:pt modelId="{C96AEADE-27AF-43BD-951B-0B920A4BCA6C}" type="pres">
      <dgm:prSet presAssocID="{5F0F2011-43FF-42FF-AFCE-58F3B2327C1A}" presName="bSpace" presStyleCnt="0"/>
      <dgm:spPr/>
    </dgm:pt>
    <dgm:pt modelId="{99655EFA-60D9-41F9-8A1C-6324C94A4963}" type="pres">
      <dgm:prSet presAssocID="{5F0F2011-43FF-42FF-AFCE-58F3B2327C1A}" presName="parBackupNorm" presStyleCnt="0"/>
      <dgm:spPr/>
    </dgm:pt>
    <dgm:pt modelId="{D0B171C0-2EC2-4DC5-A4A8-95F8FAD65366}" type="pres">
      <dgm:prSet presAssocID="{FA9876DF-3B39-4D63-8F2C-5AE8998B3D04}" presName="parSpace" presStyleCnt="0"/>
      <dgm:spPr/>
    </dgm:pt>
  </dgm:ptLst>
  <dgm:cxnLst>
    <dgm:cxn modelId="{62B5D68F-8C7B-4276-A614-3CED9000AEB9}" srcId="{871D5292-5A79-49C7-92DE-C2E89C8335E4}" destId="{5F0F2011-43FF-42FF-AFCE-58F3B2327C1A}" srcOrd="6" destOrd="0" parTransId="{426CE68B-2A5E-4752-95D7-DE2F747F1B1B}" sibTransId="{FA9876DF-3B39-4D63-8F2C-5AE8998B3D04}"/>
    <dgm:cxn modelId="{A8254EE9-91A7-4058-9B66-9EAC80FF64D6}" srcId="{871D5292-5A79-49C7-92DE-C2E89C8335E4}" destId="{47E7F091-05CA-4438-8B75-4D6AC641CD81}" srcOrd="5" destOrd="0" parTransId="{816B4016-26B1-4094-8D49-0D02CA329789}" sibTransId="{0B4D0DC8-BEF0-40EF-BEB8-047228F93B04}"/>
    <dgm:cxn modelId="{A39C584A-5B9B-402D-A4E5-C86417D6C157}" type="presOf" srcId="{0A2AAA74-88F0-469B-9BE9-398BD36B13C4}" destId="{A3DB540C-BE2F-4933-B09F-AE73E455FFFA}" srcOrd="0" destOrd="0" presId="urn:microsoft.com/office/officeart/2008/layout/CircleAccentTimeline"/>
    <dgm:cxn modelId="{063F8164-C348-4E3A-94CF-815F84873DBB}" srcId="{871D5292-5A79-49C7-92DE-C2E89C8335E4}" destId="{D093F199-D113-4DE1-A528-08875DA03BF7}" srcOrd="4" destOrd="0" parTransId="{4A9B74DA-D80A-4483-9528-FB6938182298}" sibTransId="{9D0A1D80-F444-4455-A6DC-4BDFBB2FD93B}"/>
    <dgm:cxn modelId="{C649CF01-EF3C-4C1D-8939-7AD9BD8207C4}" srcId="{871D5292-5A79-49C7-92DE-C2E89C8335E4}" destId="{A5FA91E7-4E3C-4C46-97B2-800A1671D1FE}" srcOrd="3" destOrd="0" parTransId="{D5A0055F-2584-4ED7-989D-33F569DFB7F5}" sibTransId="{181412A5-1787-4329-868D-39ACED38DC3E}"/>
    <dgm:cxn modelId="{88F11C23-DA57-412A-90F9-06FAC187703B}" type="presOf" srcId="{47E7F091-05CA-4438-8B75-4D6AC641CD81}" destId="{1CDDC43C-8DC8-4486-9E3F-CF0044D4FA90}" srcOrd="0" destOrd="0" presId="urn:microsoft.com/office/officeart/2008/layout/CircleAccentTimeline"/>
    <dgm:cxn modelId="{F51FCE2E-5854-4D46-B924-32553A05B525}" srcId="{871D5292-5A79-49C7-92DE-C2E89C8335E4}" destId="{E377ED2C-D648-48AA-B9B8-DEDE2CEA4E59}" srcOrd="2" destOrd="0" parTransId="{BBCBA1BB-4A5C-4E68-8B73-51BF44DBFE24}" sibTransId="{880D2388-F4B4-457D-8291-C77824197184}"/>
    <dgm:cxn modelId="{D7D5D900-1100-4018-9B12-21BA8B86CBC3}" srcId="{871D5292-5A79-49C7-92DE-C2E89C8335E4}" destId="{90505560-4B7C-4443-93FE-5A8544A8FCFB}" srcOrd="1" destOrd="0" parTransId="{4B424F6F-723D-42A7-A9C4-CE7F71BAB311}" sibTransId="{6CF79497-4D39-461D-9FCD-9EC38D523E8A}"/>
    <dgm:cxn modelId="{EA47D4CA-542E-4C1E-964C-18BBD7291820}" type="presOf" srcId="{D093F199-D113-4DE1-A528-08875DA03BF7}" destId="{4B99DC10-D746-43CC-A702-C66557C9F8FF}" srcOrd="0" destOrd="0" presId="urn:microsoft.com/office/officeart/2008/layout/CircleAccentTimeline"/>
    <dgm:cxn modelId="{FC0A9710-9413-4B72-BD21-2B895BDF3F0C}" type="presOf" srcId="{5F0F2011-43FF-42FF-AFCE-58F3B2327C1A}" destId="{440074BB-0C3E-4C47-A370-514E83ABF7C0}" srcOrd="0" destOrd="0" presId="urn:microsoft.com/office/officeart/2008/layout/CircleAccentTimeline"/>
    <dgm:cxn modelId="{2C122655-8786-4486-BACA-4A2A6BBCB3C7}" srcId="{871D5292-5A79-49C7-92DE-C2E89C8335E4}" destId="{0A2AAA74-88F0-469B-9BE9-398BD36B13C4}" srcOrd="0" destOrd="0" parTransId="{41895628-D73F-4659-A1AD-9857BD345865}" sibTransId="{A233E2BE-1798-45B0-BA85-4E9701141BA2}"/>
    <dgm:cxn modelId="{6BA0AA3D-D7B8-48DF-9BDA-8F01EC39DEE0}" type="presOf" srcId="{871D5292-5A79-49C7-92DE-C2E89C8335E4}" destId="{74ECC76C-906C-42D7-95C7-B58806D1CF78}" srcOrd="0" destOrd="0" presId="urn:microsoft.com/office/officeart/2008/layout/CircleAccentTimeline"/>
    <dgm:cxn modelId="{1C62AC33-A3B5-4C1E-B8F8-32F8ACD77BBF}" type="presOf" srcId="{E377ED2C-D648-48AA-B9B8-DEDE2CEA4E59}" destId="{01EC3AC5-1748-4563-B7D8-A96723E0D8BC}" srcOrd="0" destOrd="0" presId="urn:microsoft.com/office/officeart/2008/layout/CircleAccentTimeline"/>
    <dgm:cxn modelId="{3C27AA73-5EF0-4961-A165-86F7DCF5ED74}" type="presOf" srcId="{90505560-4B7C-4443-93FE-5A8544A8FCFB}" destId="{2765025E-077A-4DE5-8728-A95652DC532B}" srcOrd="0" destOrd="0" presId="urn:microsoft.com/office/officeart/2008/layout/CircleAccentTimeline"/>
    <dgm:cxn modelId="{562F1A10-C0FD-4CCA-B69E-D470EBCE5FD3}" type="presOf" srcId="{A5FA91E7-4E3C-4C46-97B2-800A1671D1FE}" destId="{EFB792DE-1340-437E-9BA2-8A578AEF24DE}" srcOrd="0" destOrd="0" presId="urn:microsoft.com/office/officeart/2008/layout/CircleAccentTimeline"/>
    <dgm:cxn modelId="{B43C85BB-A4FF-4798-8B37-B77A8ED5C8B3}" type="presParOf" srcId="{74ECC76C-906C-42D7-95C7-B58806D1CF78}" destId="{6EDFEA48-E40E-460C-AAE1-F6AAAC82A5C5}" srcOrd="0" destOrd="0" presId="urn:microsoft.com/office/officeart/2008/layout/CircleAccentTimeline"/>
    <dgm:cxn modelId="{D7854AAD-75D9-4779-A47C-FFC849A51926}" type="presParOf" srcId="{6EDFEA48-E40E-460C-AAE1-F6AAAC82A5C5}" destId="{6DBF6A33-14FC-435D-B84C-DC2CA57094BB}" srcOrd="0" destOrd="0" presId="urn:microsoft.com/office/officeart/2008/layout/CircleAccentTimeline"/>
    <dgm:cxn modelId="{520EECF8-44CF-491D-8756-903A77099AA5}" type="presParOf" srcId="{6EDFEA48-E40E-460C-AAE1-F6AAAC82A5C5}" destId="{A3DB540C-BE2F-4933-B09F-AE73E455FFFA}" srcOrd="1" destOrd="0" presId="urn:microsoft.com/office/officeart/2008/layout/CircleAccentTimeline"/>
    <dgm:cxn modelId="{B711010A-7F89-423F-B414-D7BB29758563}" type="presParOf" srcId="{6EDFEA48-E40E-460C-AAE1-F6AAAC82A5C5}" destId="{C2B8930F-564C-47BA-92C9-1363BF077E7F}" srcOrd="2" destOrd="0" presId="urn:microsoft.com/office/officeart/2008/layout/CircleAccentTimeline"/>
    <dgm:cxn modelId="{C4B6146E-5260-4C41-986D-51FF6AC40FF7}" type="presParOf" srcId="{74ECC76C-906C-42D7-95C7-B58806D1CF78}" destId="{18367964-7291-4275-8D3C-1D76ADD6B9E4}" srcOrd="1" destOrd="0" presId="urn:microsoft.com/office/officeart/2008/layout/CircleAccentTimeline"/>
    <dgm:cxn modelId="{6F8B3FC5-50DC-4539-A482-95AE15C1DE24}" type="presParOf" srcId="{74ECC76C-906C-42D7-95C7-B58806D1CF78}" destId="{934AD063-D1A4-4706-BF8D-9ACD5210D582}" srcOrd="2" destOrd="0" presId="urn:microsoft.com/office/officeart/2008/layout/CircleAccentTimeline"/>
    <dgm:cxn modelId="{2CB1BA6B-142B-44C4-8D08-3069F6FBCDAC}" type="presParOf" srcId="{74ECC76C-906C-42D7-95C7-B58806D1CF78}" destId="{A5F34771-FD5E-4D12-A7DC-4BC4ABCEB443}" srcOrd="3" destOrd="0" presId="urn:microsoft.com/office/officeart/2008/layout/CircleAccentTimeline"/>
    <dgm:cxn modelId="{565F5994-2E20-490E-BC9C-7B8760C197B7}" type="presParOf" srcId="{A5F34771-FD5E-4D12-A7DC-4BC4ABCEB443}" destId="{DF0270C1-4486-4C94-A14C-39B508FD27C7}" srcOrd="0" destOrd="0" presId="urn:microsoft.com/office/officeart/2008/layout/CircleAccentTimeline"/>
    <dgm:cxn modelId="{2B0AA893-5904-46CC-98B0-E6933ADC96C4}" type="presParOf" srcId="{A5F34771-FD5E-4D12-A7DC-4BC4ABCEB443}" destId="{2765025E-077A-4DE5-8728-A95652DC532B}" srcOrd="1" destOrd="0" presId="urn:microsoft.com/office/officeart/2008/layout/CircleAccentTimeline"/>
    <dgm:cxn modelId="{7AD1E63C-AAD1-4710-B3CA-72FEEBCD2403}" type="presParOf" srcId="{A5F34771-FD5E-4D12-A7DC-4BC4ABCEB443}" destId="{80A438C0-AB0A-4836-B8FC-ED5240E671A8}" srcOrd="2" destOrd="0" presId="urn:microsoft.com/office/officeart/2008/layout/CircleAccentTimeline"/>
    <dgm:cxn modelId="{3F66338D-E576-4788-A7D2-064211BF5D03}" type="presParOf" srcId="{74ECC76C-906C-42D7-95C7-B58806D1CF78}" destId="{78095C8F-939A-4ACA-909D-D1C0F3CE9832}" srcOrd="4" destOrd="0" presId="urn:microsoft.com/office/officeart/2008/layout/CircleAccentTimeline"/>
    <dgm:cxn modelId="{2D512033-6F19-4AFF-A51E-713E5545CAA9}" type="presParOf" srcId="{74ECC76C-906C-42D7-95C7-B58806D1CF78}" destId="{B7A8F21B-0AE5-455A-B153-0F9C1DDB4E6C}" srcOrd="5" destOrd="0" presId="urn:microsoft.com/office/officeart/2008/layout/CircleAccentTimeline"/>
    <dgm:cxn modelId="{7C8BE807-8B6E-428F-B8B8-480226853C29}" type="presParOf" srcId="{74ECC76C-906C-42D7-95C7-B58806D1CF78}" destId="{17EC5C48-897C-412D-BE88-3FE852D9939B}" srcOrd="6" destOrd="0" presId="urn:microsoft.com/office/officeart/2008/layout/CircleAccentTimeline"/>
    <dgm:cxn modelId="{BABBEB91-1052-41AA-805D-87CF859069E1}" type="presParOf" srcId="{17EC5C48-897C-412D-BE88-3FE852D9939B}" destId="{70CBE208-B50E-4521-8997-B0B89D22E39C}" srcOrd="0" destOrd="0" presId="urn:microsoft.com/office/officeart/2008/layout/CircleAccentTimeline"/>
    <dgm:cxn modelId="{6260874E-4147-4C99-A691-C2A7BA6525CC}" type="presParOf" srcId="{17EC5C48-897C-412D-BE88-3FE852D9939B}" destId="{01EC3AC5-1748-4563-B7D8-A96723E0D8BC}" srcOrd="1" destOrd="0" presId="urn:microsoft.com/office/officeart/2008/layout/CircleAccentTimeline"/>
    <dgm:cxn modelId="{731C332A-FCD3-487B-B079-90810095C2B1}" type="presParOf" srcId="{17EC5C48-897C-412D-BE88-3FE852D9939B}" destId="{0B9AFDFA-01C8-4AEC-9F30-40F63D7A6B20}" srcOrd="2" destOrd="0" presId="urn:microsoft.com/office/officeart/2008/layout/CircleAccentTimeline"/>
    <dgm:cxn modelId="{A1EDB127-56A0-4608-B970-359846E5BA55}" type="presParOf" srcId="{74ECC76C-906C-42D7-95C7-B58806D1CF78}" destId="{A363638A-E75F-4D79-822B-BBBDFAEB487E}" srcOrd="7" destOrd="0" presId="urn:microsoft.com/office/officeart/2008/layout/CircleAccentTimeline"/>
    <dgm:cxn modelId="{60D81CBC-C897-4892-972E-6FFCE3D6E987}" type="presParOf" srcId="{74ECC76C-906C-42D7-95C7-B58806D1CF78}" destId="{B8A9C663-F41F-479E-A764-2C2CF7E1A67A}" srcOrd="8" destOrd="0" presId="urn:microsoft.com/office/officeart/2008/layout/CircleAccentTimeline"/>
    <dgm:cxn modelId="{B2056A55-0C4B-44EE-AFD5-B31F0089F4D7}" type="presParOf" srcId="{74ECC76C-906C-42D7-95C7-B58806D1CF78}" destId="{E90A559D-110A-44B3-AC94-312D8FACD7E9}" srcOrd="9" destOrd="0" presId="urn:microsoft.com/office/officeart/2008/layout/CircleAccentTimeline"/>
    <dgm:cxn modelId="{4A8EF794-0836-4746-A6C0-2DA11EC93E7D}" type="presParOf" srcId="{E90A559D-110A-44B3-AC94-312D8FACD7E9}" destId="{E1A78121-3C8A-4A26-9A09-9E740392C050}" srcOrd="0" destOrd="0" presId="urn:microsoft.com/office/officeart/2008/layout/CircleAccentTimeline"/>
    <dgm:cxn modelId="{1807A0BA-A06C-41BB-B5F2-8E5A78C7BDC5}" type="presParOf" srcId="{E90A559D-110A-44B3-AC94-312D8FACD7E9}" destId="{EFB792DE-1340-437E-9BA2-8A578AEF24DE}" srcOrd="1" destOrd="0" presId="urn:microsoft.com/office/officeart/2008/layout/CircleAccentTimeline"/>
    <dgm:cxn modelId="{140F8F4C-45FA-41FD-8ACB-0EB65E7F9D87}" type="presParOf" srcId="{E90A559D-110A-44B3-AC94-312D8FACD7E9}" destId="{31674A25-8620-4BF4-A112-6E7E2C61B648}" srcOrd="2" destOrd="0" presId="urn:microsoft.com/office/officeart/2008/layout/CircleAccentTimeline"/>
    <dgm:cxn modelId="{80360B10-3C13-4E45-8725-272F7D5BC6DC}" type="presParOf" srcId="{74ECC76C-906C-42D7-95C7-B58806D1CF78}" destId="{965D89F5-8646-4A5E-94F6-42C3F48A36C0}" srcOrd="10" destOrd="0" presId="urn:microsoft.com/office/officeart/2008/layout/CircleAccentTimeline"/>
    <dgm:cxn modelId="{E8DF2652-B38C-4BAC-B15D-FB44810FBA3B}" type="presParOf" srcId="{74ECC76C-906C-42D7-95C7-B58806D1CF78}" destId="{263A4650-9738-4E9D-9362-A868B773B94E}" srcOrd="11" destOrd="0" presId="urn:microsoft.com/office/officeart/2008/layout/CircleAccentTimeline"/>
    <dgm:cxn modelId="{9FC5CBF7-7091-493B-B793-4BB2C4AE2CBC}" type="presParOf" srcId="{74ECC76C-906C-42D7-95C7-B58806D1CF78}" destId="{AD00F792-1244-488A-8D45-4553BEB2DF85}" srcOrd="12" destOrd="0" presId="urn:microsoft.com/office/officeart/2008/layout/CircleAccentTimeline"/>
    <dgm:cxn modelId="{0439A79C-F9F2-4609-805F-F230E44E6866}" type="presParOf" srcId="{AD00F792-1244-488A-8D45-4553BEB2DF85}" destId="{875BF365-0F89-48C6-8BE5-ADBE8D5F9590}" srcOrd="0" destOrd="0" presId="urn:microsoft.com/office/officeart/2008/layout/CircleAccentTimeline"/>
    <dgm:cxn modelId="{563079C4-D11C-4BD9-8B03-5ADE9CF5B546}" type="presParOf" srcId="{AD00F792-1244-488A-8D45-4553BEB2DF85}" destId="{4B99DC10-D746-43CC-A702-C66557C9F8FF}" srcOrd="1" destOrd="0" presId="urn:microsoft.com/office/officeart/2008/layout/CircleAccentTimeline"/>
    <dgm:cxn modelId="{56E91134-36DA-48E0-B46C-20A6B090D682}" type="presParOf" srcId="{AD00F792-1244-488A-8D45-4553BEB2DF85}" destId="{854EC675-97AE-4BB6-9622-54766FB2C986}" srcOrd="2" destOrd="0" presId="urn:microsoft.com/office/officeart/2008/layout/CircleAccentTimeline"/>
    <dgm:cxn modelId="{2E1BD839-2E51-40BF-BCB4-F7EC52835694}" type="presParOf" srcId="{74ECC76C-906C-42D7-95C7-B58806D1CF78}" destId="{F6E1DF6E-AA5D-4C67-9333-A8C0C4B2EC2A}" srcOrd="13" destOrd="0" presId="urn:microsoft.com/office/officeart/2008/layout/CircleAccentTimeline"/>
    <dgm:cxn modelId="{5DCDBAF8-E287-4E11-84B6-6AF30326ABBE}" type="presParOf" srcId="{74ECC76C-906C-42D7-95C7-B58806D1CF78}" destId="{6239B45A-797F-402D-A8B7-77FEC2BDF0F7}" srcOrd="14" destOrd="0" presId="urn:microsoft.com/office/officeart/2008/layout/CircleAccentTimeline"/>
    <dgm:cxn modelId="{C8B9368C-C203-44C0-93BC-A2962239DCD8}" type="presParOf" srcId="{74ECC76C-906C-42D7-95C7-B58806D1CF78}" destId="{10BF51F3-98C7-4FAF-BE96-3A798CB40E1C}" srcOrd="15" destOrd="0" presId="urn:microsoft.com/office/officeart/2008/layout/CircleAccentTimeline"/>
    <dgm:cxn modelId="{D53B540E-A43E-4961-B34F-B4D731B783F6}" type="presParOf" srcId="{10BF51F3-98C7-4FAF-BE96-3A798CB40E1C}" destId="{B309A947-C40D-4DD6-87A2-835724FBC34A}" srcOrd="0" destOrd="0" presId="urn:microsoft.com/office/officeart/2008/layout/CircleAccentTimeline"/>
    <dgm:cxn modelId="{9E923DB8-2BE3-4E66-8B1A-554D9A033F13}" type="presParOf" srcId="{10BF51F3-98C7-4FAF-BE96-3A798CB40E1C}" destId="{1CDDC43C-8DC8-4486-9E3F-CF0044D4FA90}" srcOrd="1" destOrd="0" presId="urn:microsoft.com/office/officeart/2008/layout/CircleAccentTimeline"/>
    <dgm:cxn modelId="{1192BB03-E625-4509-9F51-62A058202243}" type="presParOf" srcId="{10BF51F3-98C7-4FAF-BE96-3A798CB40E1C}" destId="{BFEFA568-5788-4AFE-BCF0-72DBAFA7EE95}" srcOrd="2" destOrd="0" presId="urn:microsoft.com/office/officeart/2008/layout/CircleAccentTimeline"/>
    <dgm:cxn modelId="{6BCD6481-AC70-4A2A-AEA7-3D8812224DFB}" type="presParOf" srcId="{74ECC76C-906C-42D7-95C7-B58806D1CF78}" destId="{B7AD6032-6274-47A6-A446-3A3BF7EE23D0}" srcOrd="16" destOrd="0" presId="urn:microsoft.com/office/officeart/2008/layout/CircleAccentTimeline"/>
    <dgm:cxn modelId="{DE836BEF-C48D-4873-A6F2-05CEDAE6B13C}" type="presParOf" srcId="{74ECC76C-906C-42D7-95C7-B58806D1CF78}" destId="{60C1A57E-9E4B-4AA0-A40D-53F2138CBA69}" srcOrd="17" destOrd="0" presId="urn:microsoft.com/office/officeart/2008/layout/CircleAccentTimeline"/>
    <dgm:cxn modelId="{CD7103D9-1237-4872-A67D-68D1BB64B379}" type="presParOf" srcId="{74ECC76C-906C-42D7-95C7-B58806D1CF78}" destId="{054B181D-96AD-49D6-B93C-36B825D94949}" srcOrd="18" destOrd="0" presId="urn:microsoft.com/office/officeart/2008/layout/CircleAccentTimeline"/>
    <dgm:cxn modelId="{678BEF32-704B-4120-91E2-5819320EE2DB}" type="presParOf" srcId="{054B181D-96AD-49D6-B93C-36B825D94949}" destId="{D433E4C5-892E-45C8-9750-8A4711CCFEA7}" srcOrd="0" destOrd="0" presId="urn:microsoft.com/office/officeart/2008/layout/CircleAccentTimeline"/>
    <dgm:cxn modelId="{6AA28FC1-D4D0-4275-891C-D9E22542FE8B}" type="presParOf" srcId="{054B181D-96AD-49D6-B93C-36B825D94949}" destId="{440074BB-0C3E-4C47-A370-514E83ABF7C0}" srcOrd="1" destOrd="0" presId="urn:microsoft.com/office/officeart/2008/layout/CircleAccentTimeline"/>
    <dgm:cxn modelId="{B0DB7906-6E39-4856-9281-207068EDF39E}" type="presParOf" srcId="{054B181D-96AD-49D6-B93C-36B825D94949}" destId="{C96AEADE-27AF-43BD-951B-0B920A4BCA6C}" srcOrd="2" destOrd="0" presId="urn:microsoft.com/office/officeart/2008/layout/CircleAccentTimeline"/>
    <dgm:cxn modelId="{2111EAF3-F4CB-4111-8F41-AFF67F507CFE}" type="presParOf" srcId="{74ECC76C-906C-42D7-95C7-B58806D1CF78}" destId="{99655EFA-60D9-41F9-8A1C-6324C94A4963}" srcOrd="19" destOrd="0" presId="urn:microsoft.com/office/officeart/2008/layout/CircleAccentTimeline"/>
    <dgm:cxn modelId="{D8145E54-3270-4A5A-AECE-C99B9FD3E2FD}" type="presParOf" srcId="{74ECC76C-906C-42D7-95C7-B58806D1CF78}" destId="{D0B171C0-2EC2-4DC5-A4A8-95F8FAD65366}" srcOrd="20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B055851-2DB8-4BA9-BB81-180C3A7F6E5A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C3A6303-BE80-40E6-BF1D-F05BF6FDA6A0}">
      <dgm:prSet custT="1"/>
      <dgm:spPr>
        <a:solidFill>
          <a:srgbClr val="C00000"/>
        </a:solidFill>
      </dgm:spPr>
      <dgm:t>
        <a:bodyPr/>
        <a:lstStyle/>
        <a:p>
          <a:pPr rtl="1"/>
          <a:r>
            <a:rPr lang="ar-SA" sz="2400" b="1" baseline="0" dirty="0" smtClean="0"/>
            <a:t>التعليم </a:t>
          </a:r>
          <a:endParaRPr lang="ar-SA" sz="2400" dirty="0"/>
        </a:p>
      </dgm:t>
    </dgm:pt>
    <dgm:pt modelId="{43D11B2D-65BA-467E-BA4B-86C507B8B9C9}" type="parTrans" cxnId="{0D168ACF-10CE-4B51-B208-D920BA163236}">
      <dgm:prSet/>
      <dgm:spPr/>
      <dgm:t>
        <a:bodyPr/>
        <a:lstStyle/>
        <a:p>
          <a:pPr rtl="1"/>
          <a:endParaRPr lang="ar-SA"/>
        </a:p>
      </dgm:t>
    </dgm:pt>
    <dgm:pt modelId="{93113D71-AC29-4444-9D5A-9466118F7893}" type="sibTrans" cxnId="{0D168ACF-10CE-4B51-B208-D920BA163236}">
      <dgm:prSet/>
      <dgm:spPr>
        <a:solidFill>
          <a:srgbClr val="C00000"/>
        </a:solidFill>
      </dgm:spPr>
      <dgm:t>
        <a:bodyPr/>
        <a:lstStyle/>
        <a:p>
          <a:pPr rtl="1"/>
          <a:endParaRPr lang="ar-SA"/>
        </a:p>
      </dgm:t>
    </dgm:pt>
    <dgm:pt modelId="{4528508B-7893-4944-8EFC-241A493BAA01}">
      <dgm:prSet custT="1"/>
      <dgm:spPr>
        <a:solidFill>
          <a:srgbClr val="00B050"/>
        </a:solidFill>
      </dgm:spPr>
      <dgm:t>
        <a:bodyPr/>
        <a:lstStyle/>
        <a:p>
          <a:pPr rtl="1"/>
          <a:r>
            <a:rPr lang="ar-SA" sz="2400" b="1" baseline="0" dirty="0" smtClean="0"/>
            <a:t>العلم</a:t>
          </a:r>
          <a:endParaRPr lang="ar-SA" sz="2400" dirty="0"/>
        </a:p>
      </dgm:t>
    </dgm:pt>
    <dgm:pt modelId="{59EB8825-B87E-4EA4-A01F-230F2282586A}" type="parTrans" cxnId="{1FE8713D-E562-4A04-B2EB-16FE9D12537A}">
      <dgm:prSet/>
      <dgm:spPr/>
      <dgm:t>
        <a:bodyPr/>
        <a:lstStyle/>
        <a:p>
          <a:pPr rtl="1"/>
          <a:endParaRPr lang="ar-SA"/>
        </a:p>
      </dgm:t>
    </dgm:pt>
    <dgm:pt modelId="{6B14AC03-41D7-409F-A1B5-5AF8A0D55D48}" type="sibTrans" cxnId="{1FE8713D-E562-4A04-B2EB-16FE9D12537A}">
      <dgm:prSet/>
      <dgm:spPr>
        <a:solidFill>
          <a:srgbClr val="00B050"/>
        </a:solidFill>
      </dgm:spPr>
      <dgm:t>
        <a:bodyPr/>
        <a:lstStyle/>
        <a:p>
          <a:pPr rtl="1"/>
          <a:endParaRPr lang="ar-SA"/>
        </a:p>
      </dgm:t>
    </dgm:pt>
    <dgm:pt modelId="{4644FFC6-BBCF-4E7C-8635-22916F693F42}">
      <dgm:prSet custT="1"/>
      <dgm:spPr>
        <a:solidFill>
          <a:srgbClr val="FFC000"/>
        </a:solidFill>
      </dgm:spPr>
      <dgm:t>
        <a:bodyPr/>
        <a:lstStyle/>
        <a:p>
          <a:pPr rtl="1"/>
          <a:r>
            <a:rPr lang="ar-SA" sz="2400" b="1" baseline="0" dirty="0" smtClean="0"/>
            <a:t>التكنولوجيا</a:t>
          </a:r>
          <a:endParaRPr lang="ar-SA" sz="2400" dirty="0"/>
        </a:p>
      </dgm:t>
    </dgm:pt>
    <dgm:pt modelId="{10DAA7C2-FCE9-460D-9B10-74E1EBF693EB}" type="parTrans" cxnId="{49C32402-5368-424D-990C-11369D161BA0}">
      <dgm:prSet/>
      <dgm:spPr/>
      <dgm:t>
        <a:bodyPr/>
        <a:lstStyle/>
        <a:p>
          <a:pPr rtl="1"/>
          <a:endParaRPr lang="ar-SA"/>
        </a:p>
      </dgm:t>
    </dgm:pt>
    <dgm:pt modelId="{FFCC5DCD-4493-47D5-8A75-35181936F8D8}" type="sibTrans" cxnId="{49C32402-5368-424D-990C-11369D161BA0}">
      <dgm:prSet/>
      <dgm:spPr>
        <a:solidFill>
          <a:srgbClr val="FFC000"/>
        </a:solidFill>
      </dgm:spPr>
      <dgm:t>
        <a:bodyPr/>
        <a:lstStyle/>
        <a:p>
          <a:pPr rtl="1"/>
          <a:endParaRPr lang="ar-SA"/>
        </a:p>
      </dgm:t>
    </dgm:pt>
    <dgm:pt modelId="{2ECF3585-E7F0-4C6C-A4ED-6DB624DECDD7}">
      <dgm:prSet custT="1"/>
      <dgm:spPr>
        <a:solidFill>
          <a:srgbClr val="7030A0"/>
        </a:solidFill>
      </dgm:spPr>
      <dgm:t>
        <a:bodyPr/>
        <a:lstStyle/>
        <a:p>
          <a:pPr rtl="1"/>
          <a:r>
            <a:rPr lang="ar-SA" sz="2400" b="1" baseline="0" dirty="0" smtClean="0"/>
            <a:t>الثقافة</a:t>
          </a:r>
          <a:endParaRPr lang="ar-SA" sz="2400" dirty="0"/>
        </a:p>
      </dgm:t>
    </dgm:pt>
    <dgm:pt modelId="{7603FA86-BFC9-48A3-9082-0E9076AC7F23}" type="parTrans" cxnId="{2270600D-876A-4E85-9059-7002859F7291}">
      <dgm:prSet/>
      <dgm:spPr/>
      <dgm:t>
        <a:bodyPr/>
        <a:lstStyle/>
        <a:p>
          <a:pPr rtl="1"/>
          <a:endParaRPr lang="ar-SA"/>
        </a:p>
      </dgm:t>
    </dgm:pt>
    <dgm:pt modelId="{6689A964-F6DE-4203-BDF5-3AF5FDDA70DE}" type="sibTrans" cxnId="{2270600D-876A-4E85-9059-7002859F7291}">
      <dgm:prSet/>
      <dgm:spPr>
        <a:solidFill>
          <a:srgbClr val="7030A0"/>
        </a:solidFill>
      </dgm:spPr>
      <dgm:t>
        <a:bodyPr/>
        <a:lstStyle/>
        <a:p>
          <a:pPr rtl="1"/>
          <a:endParaRPr lang="ar-SA"/>
        </a:p>
      </dgm:t>
    </dgm:pt>
    <dgm:pt modelId="{39270E97-5E0B-4ADC-853B-7F4A52AC2BAB}" type="pres">
      <dgm:prSet presAssocID="{4B055851-2DB8-4BA9-BB81-180C3A7F6E5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5B41B6-1490-4FF2-B266-97DB65BA2572}" type="pres">
      <dgm:prSet presAssocID="{4C3A6303-BE80-40E6-BF1D-F05BF6FDA6A0}" presName="node" presStyleLbl="node1" presStyleIdx="0" presStyleCnt="4" custScaleX="13061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3164FA-BFA4-44AA-B879-718CAD55106C}" type="pres">
      <dgm:prSet presAssocID="{93113D71-AC29-4444-9D5A-9466118F7893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D921BA0D-C1CA-4EFC-A3C0-A57A24A10693}" type="pres">
      <dgm:prSet presAssocID="{93113D71-AC29-4444-9D5A-9466118F7893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DC64A4F5-214C-4A95-BB8D-D6C21D934DC9}" type="pres">
      <dgm:prSet presAssocID="{4528508B-7893-4944-8EFC-241A493BAA01}" presName="node" presStyleLbl="node1" presStyleIdx="1" presStyleCnt="4" custScaleX="12291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CA9FBA-5141-44D5-BD05-AE94CA22E5E3}" type="pres">
      <dgm:prSet presAssocID="{6B14AC03-41D7-409F-A1B5-5AF8A0D55D48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5C211FC1-66EB-4F37-A0D2-D87B7EA56AAB}" type="pres">
      <dgm:prSet presAssocID="{6B14AC03-41D7-409F-A1B5-5AF8A0D55D48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04695C72-DA0C-4754-97DD-0D12054D9F15}" type="pres">
      <dgm:prSet presAssocID="{4644FFC6-BBCF-4E7C-8635-22916F693F42}" presName="node" presStyleLbl="node1" presStyleIdx="2" presStyleCnt="4" custScaleX="1420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C7A4DE7-DA33-48DE-B1A3-A2418456821C}" type="pres">
      <dgm:prSet presAssocID="{FFCC5DCD-4493-47D5-8A75-35181936F8D8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C2953D15-9E1B-4A4F-B417-9BAF96CEA924}" type="pres">
      <dgm:prSet presAssocID="{FFCC5DCD-4493-47D5-8A75-35181936F8D8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5F12580A-4AC4-4D0C-A66D-4DC2C0339417}" type="pres">
      <dgm:prSet presAssocID="{2ECF3585-E7F0-4C6C-A4ED-6DB624DECDD7}" presName="node" presStyleLbl="node1" presStyleIdx="3" presStyleCnt="4" custScaleX="1228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EF9DB3-3EB7-4D5D-9D34-83C021FA03A1}" type="pres">
      <dgm:prSet presAssocID="{6689A964-F6DE-4203-BDF5-3AF5FDDA70DE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ECD3BEF7-F147-491E-8D65-5E87102109BC}" type="pres">
      <dgm:prSet presAssocID="{6689A964-F6DE-4203-BDF5-3AF5FDDA70DE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0D168ACF-10CE-4B51-B208-D920BA163236}" srcId="{4B055851-2DB8-4BA9-BB81-180C3A7F6E5A}" destId="{4C3A6303-BE80-40E6-BF1D-F05BF6FDA6A0}" srcOrd="0" destOrd="0" parTransId="{43D11B2D-65BA-467E-BA4B-86C507B8B9C9}" sibTransId="{93113D71-AC29-4444-9D5A-9466118F7893}"/>
    <dgm:cxn modelId="{948CADF0-0954-4AD6-897A-7A9A35D47737}" type="presOf" srcId="{4644FFC6-BBCF-4E7C-8635-22916F693F42}" destId="{04695C72-DA0C-4754-97DD-0D12054D9F15}" srcOrd="0" destOrd="0" presId="urn:microsoft.com/office/officeart/2005/8/layout/cycle2"/>
    <dgm:cxn modelId="{173015FB-B3B3-4E06-807B-49DD5CC4EAA1}" type="presOf" srcId="{6B14AC03-41D7-409F-A1B5-5AF8A0D55D48}" destId="{BFCA9FBA-5141-44D5-BD05-AE94CA22E5E3}" srcOrd="0" destOrd="0" presId="urn:microsoft.com/office/officeart/2005/8/layout/cycle2"/>
    <dgm:cxn modelId="{963D2D66-6258-4D66-80AC-05FBEB17468C}" type="presOf" srcId="{6B14AC03-41D7-409F-A1B5-5AF8A0D55D48}" destId="{5C211FC1-66EB-4F37-A0D2-D87B7EA56AAB}" srcOrd="1" destOrd="0" presId="urn:microsoft.com/office/officeart/2005/8/layout/cycle2"/>
    <dgm:cxn modelId="{CBA1FCF1-9C79-449A-B26C-1BA2137F44B0}" type="presOf" srcId="{2ECF3585-E7F0-4C6C-A4ED-6DB624DECDD7}" destId="{5F12580A-4AC4-4D0C-A66D-4DC2C0339417}" srcOrd="0" destOrd="0" presId="urn:microsoft.com/office/officeart/2005/8/layout/cycle2"/>
    <dgm:cxn modelId="{9A55EF56-8CC0-4EF1-B778-70218EBDC73D}" type="presOf" srcId="{4B055851-2DB8-4BA9-BB81-180C3A7F6E5A}" destId="{39270E97-5E0B-4ADC-853B-7F4A52AC2BAB}" srcOrd="0" destOrd="0" presId="urn:microsoft.com/office/officeart/2005/8/layout/cycle2"/>
    <dgm:cxn modelId="{3E367A3E-5148-4687-B012-685C86E6E299}" type="presOf" srcId="{4528508B-7893-4944-8EFC-241A493BAA01}" destId="{DC64A4F5-214C-4A95-BB8D-D6C21D934DC9}" srcOrd="0" destOrd="0" presId="urn:microsoft.com/office/officeart/2005/8/layout/cycle2"/>
    <dgm:cxn modelId="{652F6239-A49A-45F4-ACE4-DFC763FDE3DF}" type="presOf" srcId="{FFCC5DCD-4493-47D5-8A75-35181936F8D8}" destId="{C2953D15-9E1B-4A4F-B417-9BAF96CEA924}" srcOrd="1" destOrd="0" presId="urn:microsoft.com/office/officeart/2005/8/layout/cycle2"/>
    <dgm:cxn modelId="{3867A09D-2E97-4F18-818B-AF83B570DE17}" type="presOf" srcId="{6689A964-F6DE-4203-BDF5-3AF5FDDA70DE}" destId="{2EEF9DB3-3EB7-4D5D-9D34-83C021FA03A1}" srcOrd="0" destOrd="0" presId="urn:microsoft.com/office/officeart/2005/8/layout/cycle2"/>
    <dgm:cxn modelId="{CFD53C7D-AC21-4A21-A565-981382C77B7B}" type="presOf" srcId="{6689A964-F6DE-4203-BDF5-3AF5FDDA70DE}" destId="{ECD3BEF7-F147-491E-8D65-5E87102109BC}" srcOrd="1" destOrd="0" presId="urn:microsoft.com/office/officeart/2005/8/layout/cycle2"/>
    <dgm:cxn modelId="{E64592C6-63DE-43B6-9000-75FF32252EB3}" type="presOf" srcId="{93113D71-AC29-4444-9D5A-9466118F7893}" destId="{D921BA0D-C1CA-4EFC-A3C0-A57A24A10693}" srcOrd="1" destOrd="0" presId="urn:microsoft.com/office/officeart/2005/8/layout/cycle2"/>
    <dgm:cxn modelId="{83972DD3-8915-4664-AED7-D7D9099FAB30}" type="presOf" srcId="{93113D71-AC29-4444-9D5A-9466118F7893}" destId="{583164FA-BFA4-44AA-B879-718CAD55106C}" srcOrd="0" destOrd="0" presId="urn:microsoft.com/office/officeart/2005/8/layout/cycle2"/>
    <dgm:cxn modelId="{FA30992E-BCAF-4471-BB2C-AB83EA431CD6}" type="presOf" srcId="{FFCC5DCD-4493-47D5-8A75-35181936F8D8}" destId="{7C7A4DE7-DA33-48DE-B1A3-A2418456821C}" srcOrd="0" destOrd="0" presId="urn:microsoft.com/office/officeart/2005/8/layout/cycle2"/>
    <dgm:cxn modelId="{49C32402-5368-424D-990C-11369D161BA0}" srcId="{4B055851-2DB8-4BA9-BB81-180C3A7F6E5A}" destId="{4644FFC6-BBCF-4E7C-8635-22916F693F42}" srcOrd="2" destOrd="0" parTransId="{10DAA7C2-FCE9-460D-9B10-74E1EBF693EB}" sibTransId="{FFCC5DCD-4493-47D5-8A75-35181936F8D8}"/>
    <dgm:cxn modelId="{2270600D-876A-4E85-9059-7002859F7291}" srcId="{4B055851-2DB8-4BA9-BB81-180C3A7F6E5A}" destId="{2ECF3585-E7F0-4C6C-A4ED-6DB624DECDD7}" srcOrd="3" destOrd="0" parTransId="{7603FA86-BFC9-48A3-9082-0E9076AC7F23}" sibTransId="{6689A964-F6DE-4203-BDF5-3AF5FDDA70DE}"/>
    <dgm:cxn modelId="{1FE8713D-E562-4A04-B2EB-16FE9D12537A}" srcId="{4B055851-2DB8-4BA9-BB81-180C3A7F6E5A}" destId="{4528508B-7893-4944-8EFC-241A493BAA01}" srcOrd="1" destOrd="0" parTransId="{59EB8825-B87E-4EA4-A01F-230F2282586A}" sibTransId="{6B14AC03-41D7-409F-A1B5-5AF8A0D55D48}"/>
    <dgm:cxn modelId="{46CFED77-87EE-47C9-8FF3-0D541DCC0E8D}" type="presOf" srcId="{4C3A6303-BE80-40E6-BF1D-F05BF6FDA6A0}" destId="{615B41B6-1490-4FF2-B266-97DB65BA2572}" srcOrd="0" destOrd="0" presId="urn:microsoft.com/office/officeart/2005/8/layout/cycle2"/>
    <dgm:cxn modelId="{8ED982ED-3AF1-4AC7-A652-7A4048107CD5}" type="presParOf" srcId="{39270E97-5E0B-4ADC-853B-7F4A52AC2BAB}" destId="{615B41B6-1490-4FF2-B266-97DB65BA2572}" srcOrd="0" destOrd="0" presId="urn:microsoft.com/office/officeart/2005/8/layout/cycle2"/>
    <dgm:cxn modelId="{1DCBBB84-27C5-45EE-88AD-C5C77D28A354}" type="presParOf" srcId="{39270E97-5E0B-4ADC-853B-7F4A52AC2BAB}" destId="{583164FA-BFA4-44AA-B879-718CAD55106C}" srcOrd="1" destOrd="0" presId="urn:microsoft.com/office/officeart/2005/8/layout/cycle2"/>
    <dgm:cxn modelId="{A8386EB3-92E0-4535-9714-D9CA0EB6C220}" type="presParOf" srcId="{583164FA-BFA4-44AA-B879-718CAD55106C}" destId="{D921BA0D-C1CA-4EFC-A3C0-A57A24A10693}" srcOrd="0" destOrd="0" presId="urn:microsoft.com/office/officeart/2005/8/layout/cycle2"/>
    <dgm:cxn modelId="{FF9B324C-B359-4978-97C2-D286B1E437A4}" type="presParOf" srcId="{39270E97-5E0B-4ADC-853B-7F4A52AC2BAB}" destId="{DC64A4F5-214C-4A95-BB8D-D6C21D934DC9}" srcOrd="2" destOrd="0" presId="urn:microsoft.com/office/officeart/2005/8/layout/cycle2"/>
    <dgm:cxn modelId="{10DD65BC-5979-457C-BB27-49B7D428F35C}" type="presParOf" srcId="{39270E97-5E0B-4ADC-853B-7F4A52AC2BAB}" destId="{BFCA9FBA-5141-44D5-BD05-AE94CA22E5E3}" srcOrd="3" destOrd="0" presId="urn:microsoft.com/office/officeart/2005/8/layout/cycle2"/>
    <dgm:cxn modelId="{CDAB87EB-FD9B-4B01-BA11-C2C360032646}" type="presParOf" srcId="{BFCA9FBA-5141-44D5-BD05-AE94CA22E5E3}" destId="{5C211FC1-66EB-4F37-A0D2-D87B7EA56AAB}" srcOrd="0" destOrd="0" presId="urn:microsoft.com/office/officeart/2005/8/layout/cycle2"/>
    <dgm:cxn modelId="{46DAF92A-7F38-4D26-B831-D8EE660B7BE5}" type="presParOf" srcId="{39270E97-5E0B-4ADC-853B-7F4A52AC2BAB}" destId="{04695C72-DA0C-4754-97DD-0D12054D9F15}" srcOrd="4" destOrd="0" presId="urn:microsoft.com/office/officeart/2005/8/layout/cycle2"/>
    <dgm:cxn modelId="{1398E8B6-FCE7-4CF8-A6DC-BF0995A65E96}" type="presParOf" srcId="{39270E97-5E0B-4ADC-853B-7F4A52AC2BAB}" destId="{7C7A4DE7-DA33-48DE-B1A3-A2418456821C}" srcOrd="5" destOrd="0" presId="urn:microsoft.com/office/officeart/2005/8/layout/cycle2"/>
    <dgm:cxn modelId="{A3642E3F-DF37-4393-B2B1-C00BDB404D94}" type="presParOf" srcId="{7C7A4DE7-DA33-48DE-B1A3-A2418456821C}" destId="{C2953D15-9E1B-4A4F-B417-9BAF96CEA924}" srcOrd="0" destOrd="0" presId="urn:microsoft.com/office/officeart/2005/8/layout/cycle2"/>
    <dgm:cxn modelId="{BF74289C-24BE-43A9-AF78-E548A1DB1A38}" type="presParOf" srcId="{39270E97-5E0B-4ADC-853B-7F4A52AC2BAB}" destId="{5F12580A-4AC4-4D0C-A66D-4DC2C0339417}" srcOrd="6" destOrd="0" presId="urn:microsoft.com/office/officeart/2005/8/layout/cycle2"/>
    <dgm:cxn modelId="{2B6481C6-EC28-4AC9-91A9-BE333D508406}" type="presParOf" srcId="{39270E97-5E0B-4ADC-853B-7F4A52AC2BAB}" destId="{2EEF9DB3-3EB7-4D5D-9D34-83C021FA03A1}" srcOrd="7" destOrd="0" presId="urn:microsoft.com/office/officeart/2005/8/layout/cycle2"/>
    <dgm:cxn modelId="{3E12D834-D2B0-478E-815B-EADA0378FB6C}" type="presParOf" srcId="{2EEF9DB3-3EB7-4D5D-9D34-83C021FA03A1}" destId="{ECD3BEF7-F147-491E-8D65-5E87102109B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503B5B6-BC7D-4DE9-AF1F-080A8916F465}" type="doc">
      <dgm:prSet loTypeId="urn:microsoft.com/office/officeart/2005/8/layout/cycle1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0FF1EB09-9ABA-4C0C-B8F8-4B77D3B1D3D9}">
      <dgm:prSet custT="1"/>
      <dgm:spPr/>
      <dgm:t>
        <a:bodyPr/>
        <a:lstStyle/>
        <a:p>
          <a:pPr rtl="1"/>
          <a:r>
            <a:rPr lang="ar-SA" sz="2000" b="1" baseline="0" dirty="0" smtClean="0"/>
            <a:t>المعرفة</a:t>
          </a:r>
          <a:endParaRPr lang="ar-SA" sz="2000" dirty="0"/>
        </a:p>
      </dgm:t>
    </dgm:pt>
    <dgm:pt modelId="{F2BCFA45-B051-412B-8C50-B6C19D025B65}" type="parTrans" cxnId="{F03FF417-A806-426B-82FB-196F1B66EA8C}">
      <dgm:prSet/>
      <dgm:spPr/>
      <dgm:t>
        <a:bodyPr/>
        <a:lstStyle/>
        <a:p>
          <a:pPr rtl="1"/>
          <a:endParaRPr lang="ar-SA"/>
        </a:p>
      </dgm:t>
    </dgm:pt>
    <dgm:pt modelId="{FB6D4ECF-680D-40DE-A192-0894A1B71DD1}" type="sibTrans" cxnId="{F03FF417-A806-426B-82FB-196F1B66EA8C}">
      <dgm:prSet/>
      <dgm:spPr/>
      <dgm:t>
        <a:bodyPr/>
        <a:lstStyle/>
        <a:p>
          <a:pPr rtl="1"/>
          <a:endParaRPr lang="ar-SA"/>
        </a:p>
      </dgm:t>
    </dgm:pt>
    <dgm:pt modelId="{4CD56903-30D7-4D58-9B11-3415D5FEA38A}">
      <dgm:prSet custT="1"/>
      <dgm:spPr/>
      <dgm:t>
        <a:bodyPr/>
        <a:lstStyle/>
        <a:p>
          <a:pPr rtl="1"/>
          <a:r>
            <a:rPr lang="ar-SA" sz="2000" b="1" baseline="0" dirty="0" smtClean="0"/>
            <a:t>النظم </a:t>
          </a:r>
          <a:r>
            <a:rPr lang="ar-SA" sz="2000" b="1" baseline="0" dirty="0" err="1" smtClean="0"/>
            <a:t>الإجتماعية</a:t>
          </a:r>
          <a:endParaRPr lang="ar-SA" sz="2000" dirty="0"/>
        </a:p>
      </dgm:t>
    </dgm:pt>
    <dgm:pt modelId="{BE0AE539-CC56-4D18-8E2B-D15EE08578FB}" type="parTrans" cxnId="{F1F34753-4815-4DD6-AAB1-6A7C51D7CC9E}">
      <dgm:prSet/>
      <dgm:spPr/>
      <dgm:t>
        <a:bodyPr/>
        <a:lstStyle/>
        <a:p>
          <a:pPr rtl="1"/>
          <a:endParaRPr lang="ar-SA"/>
        </a:p>
      </dgm:t>
    </dgm:pt>
    <dgm:pt modelId="{D283044E-DDCC-49D6-8CDC-7D4CE6845BA2}" type="sibTrans" cxnId="{F1F34753-4815-4DD6-AAB1-6A7C51D7CC9E}">
      <dgm:prSet/>
      <dgm:spPr/>
      <dgm:t>
        <a:bodyPr/>
        <a:lstStyle/>
        <a:p>
          <a:pPr rtl="1"/>
          <a:endParaRPr lang="ar-SA"/>
        </a:p>
      </dgm:t>
    </dgm:pt>
    <dgm:pt modelId="{8986C93C-FE7D-40E0-9FD0-28537A0A0DD9}">
      <dgm:prSet custT="1"/>
      <dgm:spPr/>
      <dgm:t>
        <a:bodyPr/>
        <a:lstStyle/>
        <a:p>
          <a:pPr rtl="1"/>
          <a:r>
            <a:rPr lang="ar-SA" sz="2000" b="1" baseline="0" dirty="0" smtClean="0"/>
            <a:t>الفن</a:t>
          </a:r>
          <a:endParaRPr lang="ar-SA" sz="2000" dirty="0"/>
        </a:p>
      </dgm:t>
    </dgm:pt>
    <dgm:pt modelId="{F4998C40-D2A3-4B73-87E7-E69C5E3507D8}" type="parTrans" cxnId="{23025B16-ACC9-4BE9-B061-E37A59CA4EC9}">
      <dgm:prSet/>
      <dgm:spPr/>
      <dgm:t>
        <a:bodyPr/>
        <a:lstStyle/>
        <a:p>
          <a:pPr rtl="1"/>
          <a:endParaRPr lang="ar-SA"/>
        </a:p>
      </dgm:t>
    </dgm:pt>
    <dgm:pt modelId="{633D8805-2571-4BD2-B36A-920DE7F82B26}" type="sibTrans" cxnId="{23025B16-ACC9-4BE9-B061-E37A59CA4EC9}">
      <dgm:prSet/>
      <dgm:spPr/>
      <dgm:t>
        <a:bodyPr/>
        <a:lstStyle/>
        <a:p>
          <a:pPr rtl="1"/>
          <a:endParaRPr lang="ar-SA"/>
        </a:p>
      </dgm:t>
    </dgm:pt>
    <dgm:pt modelId="{87907504-8F0C-4B25-AC00-D1284A6E4CD9}">
      <dgm:prSet custT="1"/>
      <dgm:spPr/>
      <dgm:t>
        <a:bodyPr/>
        <a:lstStyle/>
        <a:p>
          <a:pPr rtl="1"/>
          <a:r>
            <a:rPr lang="ar-SA" sz="2000" b="1" baseline="0" smtClean="0"/>
            <a:t>القوانين</a:t>
          </a:r>
          <a:endParaRPr lang="ar-SA" sz="2000"/>
        </a:p>
      </dgm:t>
    </dgm:pt>
    <dgm:pt modelId="{70AD7880-4CFF-4E6C-A86B-B9B0D606678F}" type="parTrans" cxnId="{E2069B46-0C80-4F2B-BD75-726E0F8EC3DC}">
      <dgm:prSet/>
      <dgm:spPr/>
      <dgm:t>
        <a:bodyPr/>
        <a:lstStyle/>
        <a:p>
          <a:pPr rtl="1"/>
          <a:endParaRPr lang="ar-SA"/>
        </a:p>
      </dgm:t>
    </dgm:pt>
    <dgm:pt modelId="{BD074BDB-E254-4217-B513-19CCC88AA34E}" type="sibTrans" cxnId="{E2069B46-0C80-4F2B-BD75-726E0F8EC3DC}">
      <dgm:prSet/>
      <dgm:spPr/>
      <dgm:t>
        <a:bodyPr/>
        <a:lstStyle/>
        <a:p>
          <a:pPr rtl="1"/>
          <a:endParaRPr lang="ar-SA"/>
        </a:p>
      </dgm:t>
    </dgm:pt>
    <dgm:pt modelId="{B48D2BA4-B033-4C32-A726-40C18ABFB99F}">
      <dgm:prSet custT="1"/>
      <dgm:spPr/>
      <dgm:t>
        <a:bodyPr/>
        <a:lstStyle/>
        <a:p>
          <a:pPr rtl="1"/>
          <a:r>
            <a:rPr lang="ar-SA" sz="2000" b="1" baseline="0" dirty="0" smtClean="0"/>
            <a:t>العادات الشعبية</a:t>
          </a:r>
          <a:endParaRPr lang="ar-SA" sz="2000" dirty="0"/>
        </a:p>
      </dgm:t>
    </dgm:pt>
    <dgm:pt modelId="{40E48EF2-470E-4EE5-8510-8A4AE9AC1AA0}" type="parTrans" cxnId="{9A5E8842-F549-4569-B1FB-B61127D79456}">
      <dgm:prSet/>
      <dgm:spPr/>
      <dgm:t>
        <a:bodyPr/>
        <a:lstStyle/>
        <a:p>
          <a:pPr rtl="1"/>
          <a:endParaRPr lang="ar-SA"/>
        </a:p>
      </dgm:t>
    </dgm:pt>
    <dgm:pt modelId="{79B7A526-7702-4CE4-AC2F-F8ECA2828146}" type="sibTrans" cxnId="{9A5E8842-F549-4569-B1FB-B61127D79456}">
      <dgm:prSet/>
      <dgm:spPr/>
      <dgm:t>
        <a:bodyPr/>
        <a:lstStyle/>
        <a:p>
          <a:pPr rtl="1"/>
          <a:endParaRPr lang="ar-SA"/>
        </a:p>
      </dgm:t>
    </dgm:pt>
    <dgm:pt modelId="{EFA3C48A-0484-4D3A-8193-DB7329AD8F3E}">
      <dgm:prSet custT="1"/>
      <dgm:spPr/>
      <dgm:t>
        <a:bodyPr/>
        <a:lstStyle/>
        <a:p>
          <a:pPr rtl="1"/>
          <a:r>
            <a:rPr lang="ar-SA" sz="2000" b="1" baseline="0" dirty="0" smtClean="0"/>
            <a:t>المحرمات</a:t>
          </a:r>
          <a:endParaRPr lang="ar-SA" sz="2000" dirty="0"/>
        </a:p>
      </dgm:t>
    </dgm:pt>
    <dgm:pt modelId="{DEAC211E-8770-419C-93F0-F5505D162C39}" type="parTrans" cxnId="{2874760F-C5C3-4545-88A3-DD0168937B41}">
      <dgm:prSet/>
      <dgm:spPr/>
      <dgm:t>
        <a:bodyPr/>
        <a:lstStyle/>
        <a:p>
          <a:pPr rtl="1"/>
          <a:endParaRPr lang="ar-SA"/>
        </a:p>
      </dgm:t>
    </dgm:pt>
    <dgm:pt modelId="{48310212-3B32-4C54-84D3-97E47320FD15}" type="sibTrans" cxnId="{2874760F-C5C3-4545-88A3-DD0168937B41}">
      <dgm:prSet/>
      <dgm:spPr/>
      <dgm:t>
        <a:bodyPr/>
        <a:lstStyle/>
        <a:p>
          <a:pPr rtl="1"/>
          <a:endParaRPr lang="ar-SA"/>
        </a:p>
      </dgm:t>
    </dgm:pt>
    <dgm:pt modelId="{FC984A9D-92CC-465C-91CF-AE9035D764BB}">
      <dgm:prSet custT="1"/>
      <dgm:spPr/>
      <dgm:t>
        <a:bodyPr/>
        <a:lstStyle/>
        <a:p>
          <a:pPr rtl="1"/>
          <a:r>
            <a:rPr lang="ar-SA" sz="2000" b="1" baseline="0" dirty="0" smtClean="0"/>
            <a:t>الأخلاقيات</a:t>
          </a:r>
          <a:endParaRPr lang="ar-SA" sz="2000" dirty="0"/>
        </a:p>
      </dgm:t>
    </dgm:pt>
    <dgm:pt modelId="{B4604006-C037-4FE6-928B-987AC7200AA1}" type="parTrans" cxnId="{D5694594-5570-4F08-A148-78E5C5753AE4}">
      <dgm:prSet/>
      <dgm:spPr/>
      <dgm:t>
        <a:bodyPr/>
        <a:lstStyle/>
        <a:p>
          <a:pPr rtl="1"/>
          <a:endParaRPr lang="ar-SA"/>
        </a:p>
      </dgm:t>
    </dgm:pt>
    <dgm:pt modelId="{6A1862E6-0E7C-4AFF-87D9-03CAE40CCD9F}" type="sibTrans" cxnId="{D5694594-5570-4F08-A148-78E5C5753AE4}">
      <dgm:prSet/>
      <dgm:spPr/>
      <dgm:t>
        <a:bodyPr/>
        <a:lstStyle/>
        <a:p>
          <a:pPr rtl="1"/>
          <a:endParaRPr lang="ar-SA"/>
        </a:p>
      </dgm:t>
    </dgm:pt>
    <dgm:pt modelId="{538DC230-E0A9-4F81-A2FD-B7B9C30D0578}">
      <dgm:prSet custT="1"/>
      <dgm:spPr/>
      <dgm:t>
        <a:bodyPr/>
        <a:lstStyle/>
        <a:p>
          <a:pPr rtl="1"/>
          <a:r>
            <a:rPr lang="ar-SA" sz="2000" b="1" baseline="0" dirty="0" smtClean="0"/>
            <a:t>اللغة</a:t>
          </a:r>
          <a:endParaRPr lang="ar-SA" sz="2000" dirty="0"/>
        </a:p>
      </dgm:t>
    </dgm:pt>
    <dgm:pt modelId="{8AD7D9B5-4A86-4A0D-B747-4A02E8441532}" type="parTrans" cxnId="{749AAD14-2AD4-4954-A959-C686546DC34C}">
      <dgm:prSet/>
      <dgm:spPr/>
      <dgm:t>
        <a:bodyPr/>
        <a:lstStyle/>
        <a:p>
          <a:pPr rtl="1"/>
          <a:endParaRPr lang="ar-SA"/>
        </a:p>
      </dgm:t>
    </dgm:pt>
    <dgm:pt modelId="{2AB1EA3F-B9CC-44EC-BEF6-B7015BFA906C}" type="sibTrans" cxnId="{749AAD14-2AD4-4954-A959-C686546DC34C}">
      <dgm:prSet/>
      <dgm:spPr/>
      <dgm:t>
        <a:bodyPr/>
        <a:lstStyle/>
        <a:p>
          <a:pPr rtl="1"/>
          <a:endParaRPr lang="ar-SA"/>
        </a:p>
      </dgm:t>
    </dgm:pt>
    <dgm:pt modelId="{422F3B69-944A-489A-A606-3F5E5B68D3BF}" type="pres">
      <dgm:prSet presAssocID="{2503B5B6-BC7D-4DE9-AF1F-080A8916F4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EF271A3-238A-40C7-9B58-C949D7EA5CE8}" type="pres">
      <dgm:prSet presAssocID="{0FF1EB09-9ABA-4C0C-B8F8-4B77D3B1D3D9}" presName="dummy" presStyleCnt="0"/>
      <dgm:spPr/>
    </dgm:pt>
    <dgm:pt modelId="{BD53DFFC-2CEF-4E95-A0A1-7183EF59A596}" type="pres">
      <dgm:prSet presAssocID="{0FF1EB09-9ABA-4C0C-B8F8-4B77D3B1D3D9}" presName="node" presStyleLbl="revTx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A49E66-A281-4630-986F-B5E0AFCF1566}" type="pres">
      <dgm:prSet presAssocID="{FB6D4ECF-680D-40DE-A192-0894A1B71DD1}" presName="sibTrans" presStyleLbl="node1" presStyleIdx="0" presStyleCnt="8"/>
      <dgm:spPr/>
      <dgm:t>
        <a:bodyPr/>
        <a:lstStyle/>
        <a:p>
          <a:pPr rtl="1"/>
          <a:endParaRPr lang="ar-SA"/>
        </a:p>
      </dgm:t>
    </dgm:pt>
    <dgm:pt modelId="{8D07C369-4156-4079-8917-4F6D31AD4881}" type="pres">
      <dgm:prSet presAssocID="{4CD56903-30D7-4D58-9B11-3415D5FEA38A}" presName="dummy" presStyleCnt="0"/>
      <dgm:spPr/>
    </dgm:pt>
    <dgm:pt modelId="{A45FFF6E-6A78-4079-8DE9-369DC2C3A2D0}" type="pres">
      <dgm:prSet presAssocID="{4CD56903-30D7-4D58-9B11-3415D5FEA38A}" presName="node" presStyleLbl="revTx" presStyleIdx="1" presStyleCnt="8" custScaleX="1319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D58974A-1795-4728-9295-464A604304D5}" type="pres">
      <dgm:prSet presAssocID="{D283044E-DDCC-49D6-8CDC-7D4CE6845BA2}" presName="sibTrans" presStyleLbl="node1" presStyleIdx="1" presStyleCnt="8"/>
      <dgm:spPr/>
      <dgm:t>
        <a:bodyPr/>
        <a:lstStyle/>
        <a:p>
          <a:pPr rtl="1"/>
          <a:endParaRPr lang="ar-SA"/>
        </a:p>
      </dgm:t>
    </dgm:pt>
    <dgm:pt modelId="{730BAA22-0D22-4E78-8321-E9FFCC48DC11}" type="pres">
      <dgm:prSet presAssocID="{8986C93C-FE7D-40E0-9FD0-28537A0A0DD9}" presName="dummy" presStyleCnt="0"/>
      <dgm:spPr/>
    </dgm:pt>
    <dgm:pt modelId="{E7184409-B3B6-4A6C-BEF6-FF926A61E012}" type="pres">
      <dgm:prSet presAssocID="{8986C93C-FE7D-40E0-9FD0-28537A0A0DD9}" presName="node" presStyleLbl="revTx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38920A-C1B3-46DF-BC80-BC14FA72BA6D}" type="pres">
      <dgm:prSet presAssocID="{633D8805-2571-4BD2-B36A-920DE7F82B26}" presName="sibTrans" presStyleLbl="node1" presStyleIdx="2" presStyleCnt="8"/>
      <dgm:spPr/>
      <dgm:t>
        <a:bodyPr/>
        <a:lstStyle/>
        <a:p>
          <a:pPr rtl="1"/>
          <a:endParaRPr lang="ar-SA"/>
        </a:p>
      </dgm:t>
    </dgm:pt>
    <dgm:pt modelId="{6A0C31BA-9ECB-49A2-9052-EA31681327ED}" type="pres">
      <dgm:prSet presAssocID="{87907504-8F0C-4B25-AC00-D1284A6E4CD9}" presName="dummy" presStyleCnt="0"/>
      <dgm:spPr/>
    </dgm:pt>
    <dgm:pt modelId="{18EABEE3-AEF3-408F-BCE6-17D5C8E52E3D}" type="pres">
      <dgm:prSet presAssocID="{87907504-8F0C-4B25-AC00-D1284A6E4CD9}" presName="node" presStyleLbl="revTx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A1D8B3-22FD-43C0-8604-CC07A1C05AA9}" type="pres">
      <dgm:prSet presAssocID="{BD074BDB-E254-4217-B513-19CCC88AA34E}" presName="sibTrans" presStyleLbl="node1" presStyleIdx="3" presStyleCnt="8"/>
      <dgm:spPr/>
      <dgm:t>
        <a:bodyPr/>
        <a:lstStyle/>
        <a:p>
          <a:pPr rtl="1"/>
          <a:endParaRPr lang="ar-SA"/>
        </a:p>
      </dgm:t>
    </dgm:pt>
    <dgm:pt modelId="{6594C208-E8D6-47DE-9DC0-77745A0250B9}" type="pres">
      <dgm:prSet presAssocID="{B48D2BA4-B033-4C32-A726-40C18ABFB99F}" presName="dummy" presStyleCnt="0"/>
      <dgm:spPr/>
    </dgm:pt>
    <dgm:pt modelId="{C61CB36D-0470-4082-B10B-285E8B5C1FBD}" type="pres">
      <dgm:prSet presAssocID="{B48D2BA4-B033-4C32-A726-40C18ABFB99F}" presName="node" presStyleLbl="revTx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E9DA7E-50AB-4AF9-B59F-E4BBE1785A49}" type="pres">
      <dgm:prSet presAssocID="{79B7A526-7702-4CE4-AC2F-F8ECA2828146}" presName="sibTrans" presStyleLbl="node1" presStyleIdx="4" presStyleCnt="8"/>
      <dgm:spPr/>
      <dgm:t>
        <a:bodyPr/>
        <a:lstStyle/>
        <a:p>
          <a:pPr rtl="1"/>
          <a:endParaRPr lang="ar-SA"/>
        </a:p>
      </dgm:t>
    </dgm:pt>
    <dgm:pt modelId="{3BF2E0A1-2BBF-4724-8366-5034DEB3F1B2}" type="pres">
      <dgm:prSet presAssocID="{EFA3C48A-0484-4D3A-8193-DB7329AD8F3E}" presName="dummy" presStyleCnt="0"/>
      <dgm:spPr/>
    </dgm:pt>
    <dgm:pt modelId="{7D5628C2-6FEC-46DE-871E-78462FB4694C}" type="pres">
      <dgm:prSet presAssocID="{EFA3C48A-0484-4D3A-8193-DB7329AD8F3E}" presName="node" presStyleLbl="revTx" presStyleIdx="5" presStyleCnt="8" custScaleX="1577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60A035-E049-4724-BB48-BB46E6B6F409}" type="pres">
      <dgm:prSet presAssocID="{48310212-3B32-4C54-84D3-97E47320FD15}" presName="sibTrans" presStyleLbl="node1" presStyleIdx="5" presStyleCnt="8"/>
      <dgm:spPr/>
      <dgm:t>
        <a:bodyPr/>
        <a:lstStyle/>
        <a:p>
          <a:pPr rtl="1"/>
          <a:endParaRPr lang="ar-SA"/>
        </a:p>
      </dgm:t>
    </dgm:pt>
    <dgm:pt modelId="{6EB4C828-D601-407C-AD45-931B2244B38E}" type="pres">
      <dgm:prSet presAssocID="{FC984A9D-92CC-465C-91CF-AE9035D764BB}" presName="dummy" presStyleCnt="0"/>
      <dgm:spPr/>
    </dgm:pt>
    <dgm:pt modelId="{CB848277-ABEA-4ED7-BAAD-127343F084A1}" type="pres">
      <dgm:prSet presAssocID="{FC984A9D-92CC-465C-91CF-AE9035D764BB}" presName="node" presStyleLbl="revTx" presStyleIdx="6" presStyleCnt="8" custScaleX="1656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164C5D-E371-492F-A63C-D5AAD1C91E6F}" type="pres">
      <dgm:prSet presAssocID="{6A1862E6-0E7C-4AFF-87D9-03CAE40CCD9F}" presName="sibTrans" presStyleLbl="node1" presStyleIdx="6" presStyleCnt="8"/>
      <dgm:spPr/>
      <dgm:t>
        <a:bodyPr/>
        <a:lstStyle/>
        <a:p>
          <a:pPr rtl="1"/>
          <a:endParaRPr lang="ar-SA"/>
        </a:p>
      </dgm:t>
    </dgm:pt>
    <dgm:pt modelId="{3FBB93C1-018D-4781-BA9A-9658ECC051CA}" type="pres">
      <dgm:prSet presAssocID="{538DC230-E0A9-4F81-A2FD-B7B9C30D0578}" presName="dummy" presStyleCnt="0"/>
      <dgm:spPr/>
    </dgm:pt>
    <dgm:pt modelId="{E327A3ED-BB39-4ACD-AA75-15D79DD2D0CA}" type="pres">
      <dgm:prSet presAssocID="{538DC230-E0A9-4F81-A2FD-B7B9C30D0578}" presName="node" presStyleLbl="revTx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60840D-16E4-499A-80F3-0438C7760ABE}" type="pres">
      <dgm:prSet presAssocID="{2AB1EA3F-B9CC-44EC-BEF6-B7015BFA906C}" presName="sibTrans" presStyleLbl="node1" presStyleIdx="7" presStyleCnt="8"/>
      <dgm:spPr/>
      <dgm:t>
        <a:bodyPr/>
        <a:lstStyle/>
        <a:p>
          <a:pPr rtl="1"/>
          <a:endParaRPr lang="ar-SA"/>
        </a:p>
      </dgm:t>
    </dgm:pt>
  </dgm:ptLst>
  <dgm:cxnLst>
    <dgm:cxn modelId="{3BB2EF6E-0645-4C17-95EF-0CCF8D7D71A2}" type="presOf" srcId="{EFA3C48A-0484-4D3A-8193-DB7329AD8F3E}" destId="{7D5628C2-6FEC-46DE-871E-78462FB4694C}" srcOrd="0" destOrd="0" presId="urn:microsoft.com/office/officeart/2005/8/layout/cycle1"/>
    <dgm:cxn modelId="{473281C6-3DD3-4DBF-A0DB-FF1DAEA88211}" type="presOf" srcId="{BD074BDB-E254-4217-B513-19CCC88AA34E}" destId="{9FA1D8B3-22FD-43C0-8604-CC07A1C05AA9}" srcOrd="0" destOrd="0" presId="urn:microsoft.com/office/officeart/2005/8/layout/cycle1"/>
    <dgm:cxn modelId="{A81EB0A2-793E-41D4-B64F-97AAB4101A7B}" type="presOf" srcId="{8986C93C-FE7D-40E0-9FD0-28537A0A0DD9}" destId="{E7184409-B3B6-4A6C-BEF6-FF926A61E012}" srcOrd="0" destOrd="0" presId="urn:microsoft.com/office/officeart/2005/8/layout/cycle1"/>
    <dgm:cxn modelId="{8970555C-09B5-402D-AC91-4D0AF38066CC}" type="presOf" srcId="{48310212-3B32-4C54-84D3-97E47320FD15}" destId="{4560A035-E049-4724-BB48-BB46E6B6F409}" srcOrd="0" destOrd="0" presId="urn:microsoft.com/office/officeart/2005/8/layout/cycle1"/>
    <dgm:cxn modelId="{749AAD14-2AD4-4954-A959-C686546DC34C}" srcId="{2503B5B6-BC7D-4DE9-AF1F-080A8916F465}" destId="{538DC230-E0A9-4F81-A2FD-B7B9C30D0578}" srcOrd="7" destOrd="0" parTransId="{8AD7D9B5-4A86-4A0D-B747-4A02E8441532}" sibTransId="{2AB1EA3F-B9CC-44EC-BEF6-B7015BFA906C}"/>
    <dgm:cxn modelId="{2874760F-C5C3-4545-88A3-DD0168937B41}" srcId="{2503B5B6-BC7D-4DE9-AF1F-080A8916F465}" destId="{EFA3C48A-0484-4D3A-8193-DB7329AD8F3E}" srcOrd="5" destOrd="0" parTransId="{DEAC211E-8770-419C-93F0-F5505D162C39}" sibTransId="{48310212-3B32-4C54-84D3-97E47320FD15}"/>
    <dgm:cxn modelId="{AD091B25-DAF3-4DDC-8701-2AE59E3A5341}" type="presOf" srcId="{FC984A9D-92CC-465C-91CF-AE9035D764BB}" destId="{CB848277-ABEA-4ED7-BAAD-127343F084A1}" srcOrd="0" destOrd="0" presId="urn:microsoft.com/office/officeart/2005/8/layout/cycle1"/>
    <dgm:cxn modelId="{BBDF38A9-0310-4FBA-86D2-197878DB10A7}" type="presOf" srcId="{FB6D4ECF-680D-40DE-A192-0894A1B71DD1}" destId="{65A49E66-A281-4630-986F-B5E0AFCF1566}" srcOrd="0" destOrd="0" presId="urn:microsoft.com/office/officeart/2005/8/layout/cycle1"/>
    <dgm:cxn modelId="{9A5E8842-F549-4569-B1FB-B61127D79456}" srcId="{2503B5B6-BC7D-4DE9-AF1F-080A8916F465}" destId="{B48D2BA4-B033-4C32-A726-40C18ABFB99F}" srcOrd="4" destOrd="0" parTransId="{40E48EF2-470E-4EE5-8510-8A4AE9AC1AA0}" sibTransId="{79B7A526-7702-4CE4-AC2F-F8ECA2828146}"/>
    <dgm:cxn modelId="{D5694594-5570-4F08-A148-78E5C5753AE4}" srcId="{2503B5B6-BC7D-4DE9-AF1F-080A8916F465}" destId="{FC984A9D-92CC-465C-91CF-AE9035D764BB}" srcOrd="6" destOrd="0" parTransId="{B4604006-C037-4FE6-928B-987AC7200AA1}" sibTransId="{6A1862E6-0E7C-4AFF-87D9-03CAE40CCD9F}"/>
    <dgm:cxn modelId="{F1F34753-4815-4DD6-AAB1-6A7C51D7CC9E}" srcId="{2503B5B6-BC7D-4DE9-AF1F-080A8916F465}" destId="{4CD56903-30D7-4D58-9B11-3415D5FEA38A}" srcOrd="1" destOrd="0" parTransId="{BE0AE539-CC56-4D18-8E2B-D15EE08578FB}" sibTransId="{D283044E-DDCC-49D6-8CDC-7D4CE6845BA2}"/>
    <dgm:cxn modelId="{F03FF417-A806-426B-82FB-196F1B66EA8C}" srcId="{2503B5B6-BC7D-4DE9-AF1F-080A8916F465}" destId="{0FF1EB09-9ABA-4C0C-B8F8-4B77D3B1D3D9}" srcOrd="0" destOrd="0" parTransId="{F2BCFA45-B051-412B-8C50-B6C19D025B65}" sibTransId="{FB6D4ECF-680D-40DE-A192-0894A1B71DD1}"/>
    <dgm:cxn modelId="{BE2C30D4-D845-4169-A36C-D88D02ACBD24}" type="presOf" srcId="{633D8805-2571-4BD2-B36A-920DE7F82B26}" destId="{2038920A-C1B3-46DF-BC80-BC14FA72BA6D}" srcOrd="0" destOrd="0" presId="urn:microsoft.com/office/officeart/2005/8/layout/cycle1"/>
    <dgm:cxn modelId="{5E74FC7D-FB84-467A-8CED-C7D2B294F0A4}" type="presOf" srcId="{2503B5B6-BC7D-4DE9-AF1F-080A8916F465}" destId="{422F3B69-944A-489A-A606-3F5E5B68D3BF}" srcOrd="0" destOrd="0" presId="urn:microsoft.com/office/officeart/2005/8/layout/cycle1"/>
    <dgm:cxn modelId="{29A80EDE-A69A-44B4-B947-E02EF94B3E56}" type="presOf" srcId="{0FF1EB09-9ABA-4C0C-B8F8-4B77D3B1D3D9}" destId="{BD53DFFC-2CEF-4E95-A0A1-7183EF59A596}" srcOrd="0" destOrd="0" presId="urn:microsoft.com/office/officeart/2005/8/layout/cycle1"/>
    <dgm:cxn modelId="{247B827B-AFFD-4454-BEF5-9391B0BA0324}" type="presOf" srcId="{87907504-8F0C-4B25-AC00-D1284A6E4CD9}" destId="{18EABEE3-AEF3-408F-BCE6-17D5C8E52E3D}" srcOrd="0" destOrd="0" presId="urn:microsoft.com/office/officeart/2005/8/layout/cycle1"/>
    <dgm:cxn modelId="{16100F51-C1D1-4355-92EE-487260A4B6DA}" type="presOf" srcId="{D283044E-DDCC-49D6-8CDC-7D4CE6845BA2}" destId="{3D58974A-1795-4728-9295-464A604304D5}" srcOrd="0" destOrd="0" presId="urn:microsoft.com/office/officeart/2005/8/layout/cycle1"/>
    <dgm:cxn modelId="{EEBD8F55-5B06-4B79-9602-8AAE9C711F6C}" type="presOf" srcId="{79B7A526-7702-4CE4-AC2F-F8ECA2828146}" destId="{E5E9DA7E-50AB-4AF9-B59F-E4BBE1785A49}" srcOrd="0" destOrd="0" presId="urn:microsoft.com/office/officeart/2005/8/layout/cycle1"/>
    <dgm:cxn modelId="{153D6547-3759-4E9F-A295-AB87BC19CFB5}" type="presOf" srcId="{6A1862E6-0E7C-4AFF-87D9-03CAE40CCD9F}" destId="{EC164C5D-E371-492F-A63C-D5AAD1C91E6F}" srcOrd="0" destOrd="0" presId="urn:microsoft.com/office/officeart/2005/8/layout/cycle1"/>
    <dgm:cxn modelId="{94D1C7B0-07C0-4DFC-9CFF-F9EEEC9F1036}" type="presOf" srcId="{B48D2BA4-B033-4C32-A726-40C18ABFB99F}" destId="{C61CB36D-0470-4082-B10B-285E8B5C1FBD}" srcOrd="0" destOrd="0" presId="urn:microsoft.com/office/officeart/2005/8/layout/cycle1"/>
    <dgm:cxn modelId="{BC8F1CCE-B9F5-43FC-A653-6249A575DE30}" type="presOf" srcId="{538DC230-E0A9-4F81-A2FD-B7B9C30D0578}" destId="{E327A3ED-BB39-4ACD-AA75-15D79DD2D0CA}" srcOrd="0" destOrd="0" presId="urn:microsoft.com/office/officeart/2005/8/layout/cycle1"/>
    <dgm:cxn modelId="{3224ECCC-13A3-497D-8F1F-966A69F1C570}" type="presOf" srcId="{2AB1EA3F-B9CC-44EC-BEF6-B7015BFA906C}" destId="{DD60840D-16E4-499A-80F3-0438C7760ABE}" srcOrd="0" destOrd="0" presId="urn:microsoft.com/office/officeart/2005/8/layout/cycle1"/>
    <dgm:cxn modelId="{027E831D-823E-4069-B1B5-EE502F38C5B6}" type="presOf" srcId="{4CD56903-30D7-4D58-9B11-3415D5FEA38A}" destId="{A45FFF6E-6A78-4079-8DE9-369DC2C3A2D0}" srcOrd="0" destOrd="0" presId="urn:microsoft.com/office/officeart/2005/8/layout/cycle1"/>
    <dgm:cxn modelId="{E2069B46-0C80-4F2B-BD75-726E0F8EC3DC}" srcId="{2503B5B6-BC7D-4DE9-AF1F-080A8916F465}" destId="{87907504-8F0C-4B25-AC00-D1284A6E4CD9}" srcOrd="3" destOrd="0" parTransId="{70AD7880-4CFF-4E6C-A86B-B9B0D606678F}" sibTransId="{BD074BDB-E254-4217-B513-19CCC88AA34E}"/>
    <dgm:cxn modelId="{23025B16-ACC9-4BE9-B061-E37A59CA4EC9}" srcId="{2503B5B6-BC7D-4DE9-AF1F-080A8916F465}" destId="{8986C93C-FE7D-40E0-9FD0-28537A0A0DD9}" srcOrd="2" destOrd="0" parTransId="{F4998C40-D2A3-4B73-87E7-E69C5E3507D8}" sibTransId="{633D8805-2571-4BD2-B36A-920DE7F82B26}"/>
    <dgm:cxn modelId="{694BBD68-1D7E-4FC2-87D3-DAFD99D3E1C6}" type="presParOf" srcId="{422F3B69-944A-489A-A606-3F5E5B68D3BF}" destId="{7EF271A3-238A-40C7-9B58-C949D7EA5CE8}" srcOrd="0" destOrd="0" presId="urn:microsoft.com/office/officeart/2005/8/layout/cycle1"/>
    <dgm:cxn modelId="{1F674BD1-FE2F-440D-A2E1-8960C29E2BF1}" type="presParOf" srcId="{422F3B69-944A-489A-A606-3F5E5B68D3BF}" destId="{BD53DFFC-2CEF-4E95-A0A1-7183EF59A596}" srcOrd="1" destOrd="0" presId="urn:microsoft.com/office/officeart/2005/8/layout/cycle1"/>
    <dgm:cxn modelId="{0DEFA4B6-F785-464C-82C3-B21063082410}" type="presParOf" srcId="{422F3B69-944A-489A-A606-3F5E5B68D3BF}" destId="{65A49E66-A281-4630-986F-B5E0AFCF1566}" srcOrd="2" destOrd="0" presId="urn:microsoft.com/office/officeart/2005/8/layout/cycle1"/>
    <dgm:cxn modelId="{AD6D7B33-0C3D-4FA4-8459-149869319F17}" type="presParOf" srcId="{422F3B69-944A-489A-A606-3F5E5B68D3BF}" destId="{8D07C369-4156-4079-8917-4F6D31AD4881}" srcOrd="3" destOrd="0" presId="urn:microsoft.com/office/officeart/2005/8/layout/cycle1"/>
    <dgm:cxn modelId="{86DB6F44-2B74-4D6B-BA70-2A8C692F7CE4}" type="presParOf" srcId="{422F3B69-944A-489A-A606-3F5E5B68D3BF}" destId="{A45FFF6E-6A78-4079-8DE9-369DC2C3A2D0}" srcOrd="4" destOrd="0" presId="urn:microsoft.com/office/officeart/2005/8/layout/cycle1"/>
    <dgm:cxn modelId="{255D0B56-AA1B-4F66-8D88-E8BC95DDAD2C}" type="presParOf" srcId="{422F3B69-944A-489A-A606-3F5E5B68D3BF}" destId="{3D58974A-1795-4728-9295-464A604304D5}" srcOrd="5" destOrd="0" presId="urn:microsoft.com/office/officeart/2005/8/layout/cycle1"/>
    <dgm:cxn modelId="{86323B57-E636-4646-84AE-B4F19C90E969}" type="presParOf" srcId="{422F3B69-944A-489A-A606-3F5E5B68D3BF}" destId="{730BAA22-0D22-4E78-8321-E9FFCC48DC11}" srcOrd="6" destOrd="0" presId="urn:microsoft.com/office/officeart/2005/8/layout/cycle1"/>
    <dgm:cxn modelId="{D45EE75F-7155-4F6F-ABEC-4E5685D7AE18}" type="presParOf" srcId="{422F3B69-944A-489A-A606-3F5E5B68D3BF}" destId="{E7184409-B3B6-4A6C-BEF6-FF926A61E012}" srcOrd="7" destOrd="0" presId="urn:microsoft.com/office/officeart/2005/8/layout/cycle1"/>
    <dgm:cxn modelId="{4FD8C6E9-FD40-4394-BFA4-AF050DFFE38B}" type="presParOf" srcId="{422F3B69-944A-489A-A606-3F5E5B68D3BF}" destId="{2038920A-C1B3-46DF-BC80-BC14FA72BA6D}" srcOrd="8" destOrd="0" presId="urn:microsoft.com/office/officeart/2005/8/layout/cycle1"/>
    <dgm:cxn modelId="{9EF0AC2F-6092-43A4-B5A8-42ACBD92D42C}" type="presParOf" srcId="{422F3B69-944A-489A-A606-3F5E5B68D3BF}" destId="{6A0C31BA-9ECB-49A2-9052-EA31681327ED}" srcOrd="9" destOrd="0" presId="urn:microsoft.com/office/officeart/2005/8/layout/cycle1"/>
    <dgm:cxn modelId="{751235A8-0A47-446F-9384-049352491927}" type="presParOf" srcId="{422F3B69-944A-489A-A606-3F5E5B68D3BF}" destId="{18EABEE3-AEF3-408F-BCE6-17D5C8E52E3D}" srcOrd="10" destOrd="0" presId="urn:microsoft.com/office/officeart/2005/8/layout/cycle1"/>
    <dgm:cxn modelId="{320A8A32-951D-4616-8D5A-FD9D83C93D1B}" type="presParOf" srcId="{422F3B69-944A-489A-A606-3F5E5B68D3BF}" destId="{9FA1D8B3-22FD-43C0-8604-CC07A1C05AA9}" srcOrd="11" destOrd="0" presId="urn:microsoft.com/office/officeart/2005/8/layout/cycle1"/>
    <dgm:cxn modelId="{18BAE33A-C277-487C-968E-353F8C76B414}" type="presParOf" srcId="{422F3B69-944A-489A-A606-3F5E5B68D3BF}" destId="{6594C208-E8D6-47DE-9DC0-77745A0250B9}" srcOrd="12" destOrd="0" presId="urn:microsoft.com/office/officeart/2005/8/layout/cycle1"/>
    <dgm:cxn modelId="{4CD940EB-73C0-46E6-A260-B14EB6E65C65}" type="presParOf" srcId="{422F3B69-944A-489A-A606-3F5E5B68D3BF}" destId="{C61CB36D-0470-4082-B10B-285E8B5C1FBD}" srcOrd="13" destOrd="0" presId="urn:microsoft.com/office/officeart/2005/8/layout/cycle1"/>
    <dgm:cxn modelId="{85E9A418-BB1E-420A-8F77-0173652778CF}" type="presParOf" srcId="{422F3B69-944A-489A-A606-3F5E5B68D3BF}" destId="{E5E9DA7E-50AB-4AF9-B59F-E4BBE1785A49}" srcOrd="14" destOrd="0" presId="urn:microsoft.com/office/officeart/2005/8/layout/cycle1"/>
    <dgm:cxn modelId="{6B821215-88F3-4C77-9D2C-3D7096FE99CE}" type="presParOf" srcId="{422F3B69-944A-489A-A606-3F5E5B68D3BF}" destId="{3BF2E0A1-2BBF-4724-8366-5034DEB3F1B2}" srcOrd="15" destOrd="0" presId="urn:microsoft.com/office/officeart/2005/8/layout/cycle1"/>
    <dgm:cxn modelId="{9C64B6C8-9764-4F0E-8E8D-9703580335BF}" type="presParOf" srcId="{422F3B69-944A-489A-A606-3F5E5B68D3BF}" destId="{7D5628C2-6FEC-46DE-871E-78462FB4694C}" srcOrd="16" destOrd="0" presId="urn:microsoft.com/office/officeart/2005/8/layout/cycle1"/>
    <dgm:cxn modelId="{ECF4322C-FA80-4C5A-BE0B-51D649798780}" type="presParOf" srcId="{422F3B69-944A-489A-A606-3F5E5B68D3BF}" destId="{4560A035-E049-4724-BB48-BB46E6B6F409}" srcOrd="17" destOrd="0" presId="urn:microsoft.com/office/officeart/2005/8/layout/cycle1"/>
    <dgm:cxn modelId="{CD2D7849-EEC5-4942-AB5F-C26557D8EF6D}" type="presParOf" srcId="{422F3B69-944A-489A-A606-3F5E5B68D3BF}" destId="{6EB4C828-D601-407C-AD45-931B2244B38E}" srcOrd="18" destOrd="0" presId="urn:microsoft.com/office/officeart/2005/8/layout/cycle1"/>
    <dgm:cxn modelId="{30587EF4-EB9E-4E53-8793-F90014FBD855}" type="presParOf" srcId="{422F3B69-944A-489A-A606-3F5E5B68D3BF}" destId="{CB848277-ABEA-4ED7-BAAD-127343F084A1}" srcOrd="19" destOrd="0" presId="urn:microsoft.com/office/officeart/2005/8/layout/cycle1"/>
    <dgm:cxn modelId="{7016CB06-565D-46E5-B606-561A4461FFDD}" type="presParOf" srcId="{422F3B69-944A-489A-A606-3F5E5B68D3BF}" destId="{EC164C5D-E371-492F-A63C-D5AAD1C91E6F}" srcOrd="20" destOrd="0" presId="urn:microsoft.com/office/officeart/2005/8/layout/cycle1"/>
    <dgm:cxn modelId="{52B6E4D1-DB85-44DF-B467-EE796B6D63DA}" type="presParOf" srcId="{422F3B69-944A-489A-A606-3F5E5B68D3BF}" destId="{3FBB93C1-018D-4781-BA9A-9658ECC051CA}" srcOrd="21" destOrd="0" presId="urn:microsoft.com/office/officeart/2005/8/layout/cycle1"/>
    <dgm:cxn modelId="{BA8CC37A-9F88-4135-91B9-585BED38D576}" type="presParOf" srcId="{422F3B69-944A-489A-A606-3F5E5B68D3BF}" destId="{E327A3ED-BB39-4ACD-AA75-15D79DD2D0CA}" srcOrd="22" destOrd="0" presId="urn:microsoft.com/office/officeart/2005/8/layout/cycle1"/>
    <dgm:cxn modelId="{14852CC1-2E58-4E71-9FBE-7966B4F048E2}" type="presParOf" srcId="{422F3B69-944A-489A-A606-3F5E5B68D3BF}" destId="{DD60840D-16E4-499A-80F3-0438C7760ABE}" srcOrd="23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2E98B0-CFA2-411D-BDB3-DFC100D8E17E}">
      <dsp:nvSpPr>
        <dsp:cNvPr id="0" name=""/>
        <dsp:cNvSpPr/>
      </dsp:nvSpPr>
      <dsp:spPr>
        <a:xfrm>
          <a:off x="3278047" y="964768"/>
          <a:ext cx="1292504" cy="129250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47662A3E-692D-4CBC-9ACD-754024A523EA}">
      <dsp:nvSpPr>
        <dsp:cNvPr id="0" name=""/>
        <dsp:cNvSpPr/>
      </dsp:nvSpPr>
      <dsp:spPr>
        <a:xfrm>
          <a:off x="3116484" y="0"/>
          <a:ext cx="1615630" cy="8801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baseline="0" smtClean="0"/>
            <a:t>الأسرة</a:t>
          </a:r>
          <a:endParaRPr lang="ar-SA" sz="3900" kern="1200"/>
        </a:p>
      </dsp:txBody>
      <dsp:txXfrm>
        <a:off x="3116484" y="0"/>
        <a:ext cx="1615630" cy="880110"/>
      </dsp:txXfrm>
    </dsp:sp>
    <dsp:sp modelId="{B66D6F68-46B6-4E2D-9CBC-44EE67C81913}">
      <dsp:nvSpPr>
        <dsp:cNvPr id="0" name=""/>
        <dsp:cNvSpPr/>
      </dsp:nvSpPr>
      <dsp:spPr>
        <a:xfrm>
          <a:off x="3697573" y="1207008"/>
          <a:ext cx="1292504" cy="1292504"/>
        </a:xfrm>
        <a:prstGeom prst="ellipse">
          <a:avLst/>
        </a:prstGeom>
        <a:solidFill>
          <a:schemeClr val="accent5">
            <a:alpha val="50000"/>
            <a:hueOff val="3077562"/>
            <a:satOff val="-1099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856BDD81-ABE2-45D4-BB08-F67DC2F06A0F}">
      <dsp:nvSpPr>
        <dsp:cNvPr id="0" name=""/>
        <dsp:cNvSpPr/>
      </dsp:nvSpPr>
      <dsp:spPr>
        <a:xfrm>
          <a:off x="5085938" y="838200"/>
          <a:ext cx="1531079" cy="96393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baseline="0" smtClean="0"/>
            <a:t>الدين</a:t>
          </a:r>
          <a:endParaRPr lang="ar-SA" sz="3900" kern="1200"/>
        </a:p>
      </dsp:txBody>
      <dsp:txXfrm>
        <a:off x="5085938" y="838200"/>
        <a:ext cx="1531079" cy="963930"/>
      </dsp:txXfrm>
    </dsp:sp>
    <dsp:sp modelId="{2180359C-7004-4DEE-9A0C-7FF74EFD2A49}">
      <dsp:nvSpPr>
        <dsp:cNvPr id="0" name=""/>
        <dsp:cNvSpPr/>
      </dsp:nvSpPr>
      <dsp:spPr>
        <a:xfrm>
          <a:off x="3697573" y="1691488"/>
          <a:ext cx="1292504" cy="1292504"/>
        </a:xfrm>
        <a:prstGeom prst="ellipse">
          <a:avLst/>
        </a:prstGeom>
        <a:solidFill>
          <a:schemeClr val="accent5">
            <a:alpha val="50000"/>
            <a:hueOff val="6155125"/>
            <a:satOff val="-2198"/>
            <a:lumOff val="353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8826FCCB-7D9A-44C7-A881-428C61A3DDDE}">
      <dsp:nvSpPr>
        <dsp:cNvPr id="0" name=""/>
        <dsp:cNvSpPr/>
      </dsp:nvSpPr>
      <dsp:spPr>
        <a:xfrm>
          <a:off x="5085938" y="2275713"/>
          <a:ext cx="1531079" cy="10770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baseline="0" smtClean="0"/>
            <a:t>الجماعات</a:t>
          </a:r>
          <a:endParaRPr lang="ar-SA" sz="3900" kern="1200"/>
        </a:p>
      </dsp:txBody>
      <dsp:txXfrm>
        <a:off x="5085938" y="2275713"/>
        <a:ext cx="1531079" cy="1077087"/>
      </dsp:txXfrm>
    </dsp:sp>
    <dsp:sp modelId="{47D63522-5693-4121-BCB1-2E6A7B69EBE9}">
      <dsp:nvSpPr>
        <dsp:cNvPr id="0" name=""/>
        <dsp:cNvSpPr/>
      </dsp:nvSpPr>
      <dsp:spPr>
        <a:xfrm>
          <a:off x="3278047" y="1934146"/>
          <a:ext cx="1292504" cy="1292504"/>
        </a:xfrm>
        <a:prstGeom prst="ellipse">
          <a:avLst/>
        </a:prstGeom>
        <a:solidFill>
          <a:schemeClr val="accent5">
            <a:alpha val="50000"/>
            <a:hueOff val="9232688"/>
            <a:satOff val="-3298"/>
            <a:lumOff val="529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BC34C18F-64AD-40B1-9341-4D0EC3BF9188}">
      <dsp:nvSpPr>
        <dsp:cNvPr id="0" name=""/>
        <dsp:cNvSpPr/>
      </dsp:nvSpPr>
      <dsp:spPr>
        <a:xfrm>
          <a:off x="3116484" y="3310890"/>
          <a:ext cx="1615630" cy="8801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baseline="0" smtClean="0"/>
            <a:t>التقاليد</a:t>
          </a:r>
          <a:endParaRPr lang="ar-SA" sz="3900" kern="1200"/>
        </a:p>
      </dsp:txBody>
      <dsp:txXfrm>
        <a:off x="3116484" y="3310890"/>
        <a:ext cx="1615630" cy="880110"/>
      </dsp:txXfrm>
    </dsp:sp>
    <dsp:sp modelId="{7EDAEACB-2089-41BD-88C4-4CFB3BF9DC80}">
      <dsp:nvSpPr>
        <dsp:cNvPr id="0" name=""/>
        <dsp:cNvSpPr/>
      </dsp:nvSpPr>
      <dsp:spPr>
        <a:xfrm>
          <a:off x="2858522" y="1691488"/>
          <a:ext cx="1292504" cy="1292504"/>
        </a:xfrm>
        <a:prstGeom prst="ellipse">
          <a:avLst/>
        </a:prstGeom>
        <a:solidFill>
          <a:schemeClr val="accent5">
            <a:alpha val="50000"/>
            <a:hueOff val="12310249"/>
            <a:satOff val="-4397"/>
            <a:lumOff val="706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6CF42F34-841E-44B4-A6E7-6389478E6571}">
      <dsp:nvSpPr>
        <dsp:cNvPr id="0" name=""/>
        <dsp:cNvSpPr/>
      </dsp:nvSpPr>
      <dsp:spPr>
        <a:xfrm>
          <a:off x="1231581" y="2275713"/>
          <a:ext cx="1531079" cy="10770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baseline="0" smtClean="0"/>
            <a:t>القيم</a:t>
          </a:r>
          <a:endParaRPr lang="ar-SA" sz="3900" kern="1200"/>
        </a:p>
      </dsp:txBody>
      <dsp:txXfrm>
        <a:off x="1231581" y="2275713"/>
        <a:ext cx="1531079" cy="1077087"/>
      </dsp:txXfrm>
    </dsp:sp>
    <dsp:sp modelId="{C210F591-7A60-4CE7-832F-BD352EB27BC1}">
      <dsp:nvSpPr>
        <dsp:cNvPr id="0" name=""/>
        <dsp:cNvSpPr/>
      </dsp:nvSpPr>
      <dsp:spPr>
        <a:xfrm>
          <a:off x="2858522" y="1207008"/>
          <a:ext cx="1292504" cy="1292504"/>
        </a:xfrm>
        <a:prstGeom prst="ellipse">
          <a:avLst/>
        </a:prstGeom>
        <a:solidFill>
          <a:schemeClr val="accent5">
            <a:alpha val="50000"/>
            <a:hueOff val="15387812"/>
            <a:satOff val="-5496"/>
            <a:lumOff val="882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0DE7FE28-D5FD-47DD-93F5-EDDBA7F4C230}">
      <dsp:nvSpPr>
        <dsp:cNvPr id="0" name=""/>
        <dsp:cNvSpPr/>
      </dsp:nvSpPr>
      <dsp:spPr>
        <a:xfrm>
          <a:off x="1231581" y="838200"/>
          <a:ext cx="1531079" cy="10770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baseline="0" smtClean="0"/>
            <a:t>الأعراف</a:t>
          </a:r>
          <a:endParaRPr lang="ar-SA" sz="3900" kern="1200"/>
        </a:p>
      </dsp:txBody>
      <dsp:txXfrm>
        <a:off x="1231581" y="838200"/>
        <a:ext cx="1531079" cy="107708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DF94D-B577-4AB7-9378-3FF4B32BB221}">
      <dsp:nvSpPr>
        <dsp:cNvPr id="0" name=""/>
        <dsp:cNvSpPr/>
      </dsp:nvSpPr>
      <dsp:spPr>
        <a:xfrm>
          <a:off x="3415" y="153990"/>
          <a:ext cx="1493468" cy="8960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baseline="0" smtClean="0"/>
            <a:t>الإكتساب</a:t>
          </a:r>
          <a:endParaRPr lang="ar-SA" sz="2400" kern="1200"/>
        </a:p>
      </dsp:txBody>
      <dsp:txXfrm>
        <a:off x="29660" y="180235"/>
        <a:ext cx="1440978" cy="843591"/>
      </dsp:txXfrm>
    </dsp:sp>
    <dsp:sp modelId="{C5E76E01-FDF0-492E-9E10-886E96927D8A}">
      <dsp:nvSpPr>
        <dsp:cNvPr id="0" name=""/>
        <dsp:cNvSpPr/>
      </dsp:nvSpPr>
      <dsp:spPr>
        <a:xfrm>
          <a:off x="1628309" y="416840"/>
          <a:ext cx="316615" cy="370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1628309" y="490916"/>
        <a:ext cx="221631" cy="222228"/>
      </dsp:txXfrm>
    </dsp:sp>
    <dsp:sp modelId="{7E70433F-EF99-4650-AB92-D9A6C91754CA}">
      <dsp:nvSpPr>
        <dsp:cNvPr id="0" name=""/>
        <dsp:cNvSpPr/>
      </dsp:nvSpPr>
      <dsp:spPr>
        <a:xfrm>
          <a:off x="2094272" y="153990"/>
          <a:ext cx="1493468" cy="8960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709757"/>
                <a:satOff val="-611"/>
                <a:lumOff val="98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709757"/>
                <a:satOff val="-611"/>
                <a:lumOff val="98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709757"/>
                <a:satOff val="-611"/>
                <a:lumOff val="98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baseline="0" smtClean="0"/>
            <a:t>التغير</a:t>
          </a:r>
          <a:endParaRPr lang="ar-SA" sz="2400" kern="1200"/>
        </a:p>
      </dsp:txBody>
      <dsp:txXfrm>
        <a:off x="2120517" y="180235"/>
        <a:ext cx="1440978" cy="843591"/>
      </dsp:txXfrm>
    </dsp:sp>
    <dsp:sp modelId="{7DE84BA4-4B6D-48F6-8CEF-3EB404D31988}">
      <dsp:nvSpPr>
        <dsp:cNvPr id="0" name=""/>
        <dsp:cNvSpPr/>
      </dsp:nvSpPr>
      <dsp:spPr>
        <a:xfrm>
          <a:off x="3719166" y="416840"/>
          <a:ext cx="316615" cy="370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923476"/>
            <a:satOff val="-687"/>
            <a:lumOff val="110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3719166" y="490916"/>
        <a:ext cx="221631" cy="222228"/>
      </dsp:txXfrm>
    </dsp:sp>
    <dsp:sp modelId="{3F49CA2B-7464-4D33-A9EB-3D525BACAD0E}">
      <dsp:nvSpPr>
        <dsp:cNvPr id="0" name=""/>
        <dsp:cNvSpPr/>
      </dsp:nvSpPr>
      <dsp:spPr>
        <a:xfrm>
          <a:off x="4185128" y="153990"/>
          <a:ext cx="1493468" cy="8960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3419514"/>
                <a:satOff val="-1221"/>
                <a:lumOff val="196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3419514"/>
                <a:satOff val="-1221"/>
                <a:lumOff val="196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3419514"/>
                <a:satOff val="-1221"/>
                <a:lumOff val="196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baseline="0" smtClean="0"/>
            <a:t>الاختلاف</a:t>
          </a:r>
          <a:endParaRPr lang="ar-SA" sz="2400" kern="1200"/>
        </a:p>
      </dsp:txBody>
      <dsp:txXfrm>
        <a:off x="4211373" y="180235"/>
        <a:ext cx="1440978" cy="843591"/>
      </dsp:txXfrm>
    </dsp:sp>
    <dsp:sp modelId="{71C93398-7DB3-4237-B39C-F68A607BC01B}">
      <dsp:nvSpPr>
        <dsp:cNvPr id="0" name=""/>
        <dsp:cNvSpPr/>
      </dsp:nvSpPr>
      <dsp:spPr>
        <a:xfrm>
          <a:off x="5810022" y="416840"/>
          <a:ext cx="316615" cy="370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846953"/>
            <a:satOff val="-1374"/>
            <a:lumOff val="220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5810022" y="490916"/>
        <a:ext cx="221631" cy="222228"/>
      </dsp:txXfrm>
    </dsp:sp>
    <dsp:sp modelId="{AF06FB91-5506-4969-90CB-077478F9FFD0}">
      <dsp:nvSpPr>
        <dsp:cNvPr id="0" name=""/>
        <dsp:cNvSpPr/>
      </dsp:nvSpPr>
      <dsp:spPr>
        <a:xfrm>
          <a:off x="6275985" y="153990"/>
          <a:ext cx="1493468" cy="8960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129271"/>
                <a:satOff val="-1832"/>
                <a:lumOff val="294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129271"/>
                <a:satOff val="-1832"/>
                <a:lumOff val="294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129271"/>
                <a:satOff val="-1832"/>
                <a:lumOff val="294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baseline="0" smtClean="0"/>
            <a:t>الأثر</a:t>
          </a:r>
          <a:endParaRPr lang="ar-SA" sz="2400" kern="1200"/>
        </a:p>
      </dsp:txBody>
      <dsp:txXfrm>
        <a:off x="6302230" y="180235"/>
        <a:ext cx="1440978" cy="843591"/>
      </dsp:txXfrm>
    </dsp:sp>
    <dsp:sp modelId="{B0094FF9-B51E-4500-A85D-E16DD08A59B7}">
      <dsp:nvSpPr>
        <dsp:cNvPr id="0" name=""/>
        <dsp:cNvSpPr/>
      </dsp:nvSpPr>
      <dsp:spPr>
        <a:xfrm rot="5400000">
          <a:off x="6864412" y="1154614"/>
          <a:ext cx="316615" cy="370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5770430"/>
            <a:satOff val="-2061"/>
            <a:lumOff val="330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-5400000">
        <a:off x="6911606" y="1181496"/>
        <a:ext cx="222228" cy="221631"/>
      </dsp:txXfrm>
    </dsp:sp>
    <dsp:sp modelId="{CCAE69BB-17A3-41EC-B6D4-CC741FD1DA03}">
      <dsp:nvSpPr>
        <dsp:cNvPr id="0" name=""/>
        <dsp:cNvSpPr/>
      </dsp:nvSpPr>
      <dsp:spPr>
        <a:xfrm>
          <a:off x="6275985" y="1647459"/>
          <a:ext cx="1493468" cy="8960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6839028"/>
                <a:satOff val="-2443"/>
                <a:lumOff val="392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6839028"/>
                <a:satOff val="-2443"/>
                <a:lumOff val="392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6839028"/>
                <a:satOff val="-2443"/>
                <a:lumOff val="392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baseline="0" smtClean="0"/>
            <a:t>الإنتقال</a:t>
          </a:r>
          <a:endParaRPr lang="ar-SA" sz="2400" kern="1200"/>
        </a:p>
      </dsp:txBody>
      <dsp:txXfrm>
        <a:off x="6302230" y="1673704"/>
        <a:ext cx="1440978" cy="843591"/>
      </dsp:txXfrm>
    </dsp:sp>
    <dsp:sp modelId="{98B05ED1-4C74-447F-A24A-3438715F332D}">
      <dsp:nvSpPr>
        <dsp:cNvPr id="0" name=""/>
        <dsp:cNvSpPr/>
      </dsp:nvSpPr>
      <dsp:spPr>
        <a:xfrm rot="10800000">
          <a:off x="5827944" y="1910309"/>
          <a:ext cx="316615" cy="370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7693906"/>
            <a:satOff val="-2748"/>
            <a:lumOff val="441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5922928" y="1984385"/>
        <a:ext cx="221631" cy="222228"/>
      </dsp:txXfrm>
    </dsp:sp>
    <dsp:sp modelId="{37F8472A-6831-4E90-B9B6-47565D441F92}">
      <dsp:nvSpPr>
        <dsp:cNvPr id="0" name=""/>
        <dsp:cNvSpPr/>
      </dsp:nvSpPr>
      <dsp:spPr>
        <a:xfrm>
          <a:off x="4185128" y="1647459"/>
          <a:ext cx="1493468" cy="8960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8548785"/>
                <a:satOff val="-3053"/>
                <a:lumOff val="490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8548785"/>
                <a:satOff val="-3053"/>
                <a:lumOff val="490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8548785"/>
                <a:satOff val="-3053"/>
                <a:lumOff val="490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baseline="0" smtClean="0"/>
            <a:t>الرواسب</a:t>
          </a:r>
          <a:endParaRPr lang="ar-SA" sz="2400" kern="1200"/>
        </a:p>
      </dsp:txBody>
      <dsp:txXfrm>
        <a:off x="4211373" y="1673704"/>
        <a:ext cx="1440978" cy="843591"/>
      </dsp:txXfrm>
    </dsp:sp>
    <dsp:sp modelId="{2BF5F8ED-B7B3-4150-97B3-8D764AE32230}">
      <dsp:nvSpPr>
        <dsp:cNvPr id="0" name=""/>
        <dsp:cNvSpPr/>
      </dsp:nvSpPr>
      <dsp:spPr>
        <a:xfrm rot="10800000">
          <a:off x="3737088" y="1910309"/>
          <a:ext cx="316615" cy="370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9617382"/>
            <a:satOff val="-3435"/>
            <a:lumOff val="551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3832072" y="1984385"/>
        <a:ext cx="221631" cy="222228"/>
      </dsp:txXfrm>
    </dsp:sp>
    <dsp:sp modelId="{39310475-CC87-47F7-99A3-438AFEF0523A}">
      <dsp:nvSpPr>
        <dsp:cNvPr id="0" name=""/>
        <dsp:cNvSpPr/>
      </dsp:nvSpPr>
      <dsp:spPr>
        <a:xfrm>
          <a:off x="2094272" y="1647459"/>
          <a:ext cx="1493468" cy="8960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0258542"/>
                <a:satOff val="-3664"/>
                <a:lumOff val="588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2"/>
                <a:satOff val="-3664"/>
                <a:lumOff val="588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2"/>
                <a:satOff val="-3664"/>
                <a:lumOff val="588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baseline="0" smtClean="0"/>
            <a:t>التوازن أو الاختلال</a:t>
          </a:r>
          <a:endParaRPr lang="ar-SA" sz="2400" kern="1200"/>
        </a:p>
      </dsp:txBody>
      <dsp:txXfrm>
        <a:off x="2120517" y="1673704"/>
        <a:ext cx="1440978" cy="843591"/>
      </dsp:txXfrm>
    </dsp:sp>
    <dsp:sp modelId="{252D5105-2AFC-4E13-B558-F022A6DF2C10}">
      <dsp:nvSpPr>
        <dsp:cNvPr id="0" name=""/>
        <dsp:cNvSpPr/>
      </dsp:nvSpPr>
      <dsp:spPr>
        <a:xfrm rot="10800000">
          <a:off x="1646231" y="1910309"/>
          <a:ext cx="316615" cy="370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1540859"/>
            <a:satOff val="-4122"/>
            <a:lumOff val="661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1741215" y="1984385"/>
        <a:ext cx="221631" cy="222228"/>
      </dsp:txXfrm>
    </dsp:sp>
    <dsp:sp modelId="{74FB6229-1BC3-42D1-8571-88CAD7F76D3E}">
      <dsp:nvSpPr>
        <dsp:cNvPr id="0" name=""/>
        <dsp:cNvSpPr/>
      </dsp:nvSpPr>
      <dsp:spPr>
        <a:xfrm>
          <a:off x="3415" y="1647459"/>
          <a:ext cx="1493468" cy="8960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968298"/>
                <a:satOff val="-4275"/>
                <a:lumOff val="686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1968298"/>
                <a:satOff val="-4275"/>
                <a:lumOff val="686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1968298"/>
                <a:satOff val="-4275"/>
                <a:lumOff val="686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baseline="0" smtClean="0"/>
            <a:t>المركبات الثقافية</a:t>
          </a:r>
          <a:endParaRPr lang="ar-SA" sz="2400" kern="1200"/>
        </a:p>
      </dsp:txBody>
      <dsp:txXfrm>
        <a:off x="29660" y="1673704"/>
        <a:ext cx="1440978" cy="843591"/>
      </dsp:txXfrm>
    </dsp:sp>
    <dsp:sp modelId="{C35D801A-16D6-45F7-B388-593C294A51A7}">
      <dsp:nvSpPr>
        <dsp:cNvPr id="0" name=""/>
        <dsp:cNvSpPr/>
      </dsp:nvSpPr>
      <dsp:spPr>
        <a:xfrm rot="5400000">
          <a:off x="591842" y="2648083"/>
          <a:ext cx="316615" cy="370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3464336"/>
            <a:satOff val="-4809"/>
            <a:lumOff val="772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-5400000">
        <a:off x="639036" y="2674965"/>
        <a:ext cx="222228" cy="221631"/>
      </dsp:txXfrm>
    </dsp:sp>
    <dsp:sp modelId="{79F0471B-5F86-41A1-AE94-BFCF4FEBA57A}">
      <dsp:nvSpPr>
        <dsp:cNvPr id="0" name=""/>
        <dsp:cNvSpPr/>
      </dsp:nvSpPr>
      <dsp:spPr>
        <a:xfrm>
          <a:off x="3415" y="3140928"/>
          <a:ext cx="1493468" cy="8960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3678055"/>
                <a:satOff val="-4885"/>
                <a:lumOff val="784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3678055"/>
                <a:satOff val="-4885"/>
                <a:lumOff val="784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3678055"/>
                <a:satOff val="-4885"/>
                <a:lumOff val="784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baseline="0" smtClean="0"/>
            <a:t>الصراع الثقافي</a:t>
          </a:r>
          <a:endParaRPr lang="ar-SA" sz="2400" kern="1200"/>
        </a:p>
      </dsp:txBody>
      <dsp:txXfrm>
        <a:off x="29660" y="3167173"/>
        <a:ext cx="1440978" cy="843591"/>
      </dsp:txXfrm>
    </dsp:sp>
    <dsp:sp modelId="{9CA31CB6-2A89-4BB2-A9C2-F4391A1D55A2}">
      <dsp:nvSpPr>
        <dsp:cNvPr id="0" name=""/>
        <dsp:cNvSpPr/>
      </dsp:nvSpPr>
      <dsp:spPr>
        <a:xfrm>
          <a:off x="1628309" y="3403778"/>
          <a:ext cx="316615" cy="370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5387812"/>
            <a:satOff val="-5496"/>
            <a:lumOff val="882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1628309" y="3477854"/>
        <a:ext cx="221631" cy="222228"/>
      </dsp:txXfrm>
    </dsp:sp>
    <dsp:sp modelId="{885B3680-2AAD-40E5-8EE4-B5516902735A}">
      <dsp:nvSpPr>
        <dsp:cNvPr id="0" name=""/>
        <dsp:cNvSpPr/>
      </dsp:nvSpPr>
      <dsp:spPr>
        <a:xfrm>
          <a:off x="2094272" y="3140928"/>
          <a:ext cx="1493468" cy="8960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baseline="0" smtClean="0"/>
            <a:t>المطلقات الثقافية</a:t>
          </a:r>
          <a:endParaRPr lang="ar-SA" sz="2400" kern="1200"/>
        </a:p>
      </dsp:txBody>
      <dsp:txXfrm>
        <a:off x="2120517" y="3167173"/>
        <a:ext cx="1440978" cy="84359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722A1A-2E55-499C-BB67-6D3B3B36A0E7}">
      <dsp:nvSpPr>
        <dsp:cNvPr id="0" name=""/>
        <dsp:cNvSpPr/>
      </dsp:nvSpPr>
      <dsp:spPr>
        <a:xfrm>
          <a:off x="3315808" y="0"/>
          <a:ext cx="1580265" cy="158042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8FA070-0813-4E22-A559-7506695F1B96}">
      <dsp:nvSpPr>
        <dsp:cNvPr id="0" name=""/>
        <dsp:cNvSpPr/>
      </dsp:nvSpPr>
      <dsp:spPr>
        <a:xfrm>
          <a:off x="3664705" y="572071"/>
          <a:ext cx="881877" cy="440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التعليم</a:t>
          </a:r>
          <a:endParaRPr lang="ar-SA" sz="2300" b="1" kern="1200" dirty="0"/>
        </a:p>
      </dsp:txBody>
      <dsp:txXfrm>
        <a:off x="3664705" y="572071"/>
        <a:ext cx="881877" cy="440893"/>
      </dsp:txXfrm>
    </dsp:sp>
    <dsp:sp modelId="{DEB09316-3E3E-433F-B143-5B5F5656614D}">
      <dsp:nvSpPr>
        <dsp:cNvPr id="0" name=""/>
        <dsp:cNvSpPr/>
      </dsp:nvSpPr>
      <dsp:spPr>
        <a:xfrm>
          <a:off x="2876796" y="908189"/>
          <a:ext cx="1580265" cy="158042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FFC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752087-B312-48DD-A0AF-70D08B4A2037}">
      <dsp:nvSpPr>
        <dsp:cNvPr id="0" name=""/>
        <dsp:cNvSpPr/>
      </dsp:nvSpPr>
      <dsp:spPr>
        <a:xfrm>
          <a:off x="3223915" y="1481937"/>
          <a:ext cx="881877" cy="440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الملاحظة</a:t>
          </a:r>
          <a:endParaRPr lang="ar-SA" sz="2300" b="1" kern="1200" dirty="0"/>
        </a:p>
      </dsp:txBody>
      <dsp:txXfrm>
        <a:off x="3223915" y="1481937"/>
        <a:ext cx="881877" cy="440893"/>
      </dsp:txXfrm>
    </dsp:sp>
    <dsp:sp modelId="{79D7C2BB-4493-4408-8C2A-76DB302857DB}">
      <dsp:nvSpPr>
        <dsp:cNvPr id="0" name=""/>
        <dsp:cNvSpPr/>
      </dsp:nvSpPr>
      <dsp:spPr>
        <a:xfrm>
          <a:off x="3315808" y="1819732"/>
          <a:ext cx="1580265" cy="1580426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D2C5C4-4DFE-4F46-96BA-431173FE2899}">
      <dsp:nvSpPr>
        <dsp:cNvPr id="0" name=""/>
        <dsp:cNvSpPr/>
      </dsp:nvSpPr>
      <dsp:spPr>
        <a:xfrm>
          <a:off x="3664705" y="2391803"/>
          <a:ext cx="881877" cy="440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التقليد</a:t>
          </a:r>
          <a:endParaRPr lang="ar-SA" sz="2300" b="1" kern="1200" dirty="0"/>
        </a:p>
      </dsp:txBody>
      <dsp:txXfrm>
        <a:off x="3664705" y="2391803"/>
        <a:ext cx="881877" cy="440893"/>
      </dsp:txXfrm>
    </dsp:sp>
    <dsp:sp modelId="{67900C35-EA78-4AE6-A641-984C8A1C707B}">
      <dsp:nvSpPr>
        <dsp:cNvPr id="0" name=""/>
        <dsp:cNvSpPr/>
      </dsp:nvSpPr>
      <dsp:spPr>
        <a:xfrm>
          <a:off x="2989439" y="2832696"/>
          <a:ext cx="1357646" cy="1358303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877FBC-C6D0-4501-AAA5-5303F1CD1772}">
      <dsp:nvSpPr>
        <dsp:cNvPr id="0" name=""/>
        <dsp:cNvSpPr/>
      </dsp:nvSpPr>
      <dsp:spPr>
        <a:xfrm>
          <a:off x="3223915" y="3301669"/>
          <a:ext cx="881877" cy="440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التفاعل</a:t>
          </a:r>
          <a:endParaRPr lang="ar-SA" sz="2300" b="1" kern="1200" dirty="0"/>
        </a:p>
      </dsp:txBody>
      <dsp:txXfrm>
        <a:off x="3223915" y="3301669"/>
        <a:ext cx="881877" cy="44089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4AC916-2F0D-46C5-B484-AAC25A7AA2AC}">
      <dsp:nvSpPr>
        <dsp:cNvPr id="0" name=""/>
        <dsp:cNvSpPr/>
      </dsp:nvSpPr>
      <dsp:spPr>
        <a:xfrm rot="1327663">
          <a:off x="2346348" y="2753095"/>
          <a:ext cx="2092604" cy="46669"/>
        </a:xfrm>
        <a:custGeom>
          <a:avLst/>
          <a:gdLst/>
          <a:ahLst/>
          <a:cxnLst/>
          <a:rect l="0" t="0" r="0" b="0"/>
          <a:pathLst>
            <a:path>
              <a:moveTo>
                <a:pt x="0" y="23334"/>
              </a:moveTo>
              <a:lnTo>
                <a:pt x="2092604" y="2333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4E337-EAA0-4B37-BA2C-699E861E5E61}">
      <dsp:nvSpPr>
        <dsp:cNvPr id="0" name=""/>
        <dsp:cNvSpPr/>
      </dsp:nvSpPr>
      <dsp:spPr>
        <a:xfrm rot="21509666">
          <a:off x="2422922" y="2016342"/>
          <a:ext cx="2838020" cy="46669"/>
        </a:xfrm>
        <a:custGeom>
          <a:avLst/>
          <a:gdLst/>
          <a:ahLst/>
          <a:cxnLst/>
          <a:rect l="0" t="0" r="0" b="0"/>
          <a:pathLst>
            <a:path>
              <a:moveTo>
                <a:pt x="0" y="23334"/>
              </a:moveTo>
              <a:lnTo>
                <a:pt x="2838020" y="2333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9318E1-DCF9-4D19-A79A-498D47F6C944}">
      <dsp:nvSpPr>
        <dsp:cNvPr id="0" name=""/>
        <dsp:cNvSpPr/>
      </dsp:nvSpPr>
      <dsp:spPr>
        <a:xfrm rot="20205743">
          <a:off x="2337206" y="1350034"/>
          <a:ext cx="2125296" cy="46669"/>
        </a:xfrm>
        <a:custGeom>
          <a:avLst/>
          <a:gdLst/>
          <a:ahLst/>
          <a:cxnLst/>
          <a:rect l="0" t="0" r="0" b="0"/>
          <a:pathLst>
            <a:path>
              <a:moveTo>
                <a:pt x="0" y="23334"/>
              </a:moveTo>
              <a:lnTo>
                <a:pt x="2125296" y="2333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84451E-6827-4C3C-96D1-0D951F43BD48}">
      <dsp:nvSpPr>
        <dsp:cNvPr id="0" name=""/>
        <dsp:cNvSpPr/>
      </dsp:nvSpPr>
      <dsp:spPr>
        <a:xfrm>
          <a:off x="1072174" y="1600202"/>
          <a:ext cx="1291745" cy="990594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425BB0-5AD1-4723-9284-BD7C5E424EE0}">
      <dsp:nvSpPr>
        <dsp:cNvPr id="0" name=""/>
        <dsp:cNvSpPr/>
      </dsp:nvSpPr>
      <dsp:spPr>
        <a:xfrm>
          <a:off x="4192725" y="0"/>
          <a:ext cx="1995115" cy="1209197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baseline="0" dirty="0" smtClean="0"/>
            <a:t>مادية</a:t>
          </a:r>
          <a:endParaRPr lang="ar-SA" sz="3300" b="1" kern="1200" dirty="0"/>
        </a:p>
      </dsp:txBody>
      <dsp:txXfrm>
        <a:off x="4484903" y="177083"/>
        <a:ext cx="1410759" cy="855031"/>
      </dsp:txXfrm>
    </dsp:sp>
    <dsp:sp modelId="{992F5194-22A9-48F9-9FC4-50F3D26D9345}">
      <dsp:nvSpPr>
        <dsp:cNvPr id="0" name=""/>
        <dsp:cNvSpPr/>
      </dsp:nvSpPr>
      <dsp:spPr>
        <a:xfrm>
          <a:off x="5259516" y="1371601"/>
          <a:ext cx="1995115" cy="1209197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baseline="0" dirty="0" smtClean="0"/>
            <a:t>غير مادية</a:t>
          </a:r>
          <a:endParaRPr lang="ar-SA" sz="3300" b="1" kern="1200" dirty="0"/>
        </a:p>
      </dsp:txBody>
      <dsp:txXfrm>
        <a:off x="5551694" y="1548684"/>
        <a:ext cx="1410759" cy="855031"/>
      </dsp:txXfrm>
    </dsp:sp>
    <dsp:sp modelId="{7D55AE52-CC30-4474-AFFA-412A14F7C534}">
      <dsp:nvSpPr>
        <dsp:cNvPr id="0" name=""/>
        <dsp:cNvSpPr/>
      </dsp:nvSpPr>
      <dsp:spPr>
        <a:xfrm>
          <a:off x="4192725" y="2902787"/>
          <a:ext cx="1995115" cy="1209197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baseline="0" dirty="0" smtClean="0"/>
            <a:t>تنظيمية</a:t>
          </a:r>
          <a:endParaRPr lang="ar-SA" sz="3300" b="1" kern="1200" dirty="0"/>
        </a:p>
      </dsp:txBody>
      <dsp:txXfrm>
        <a:off x="4484903" y="3079870"/>
        <a:ext cx="1410759" cy="85503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429A5-4576-4DC8-8B59-18D5B4DE3F88}">
      <dsp:nvSpPr>
        <dsp:cNvPr id="0" name=""/>
        <dsp:cNvSpPr/>
      </dsp:nvSpPr>
      <dsp:spPr>
        <a:xfrm>
          <a:off x="1772" y="543203"/>
          <a:ext cx="3104593" cy="3104593"/>
        </a:xfrm>
        <a:prstGeom prst="ellipse">
          <a:avLst/>
        </a:prstGeom>
        <a:solidFill>
          <a:srgbClr val="BC04BC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b="1" kern="1200" baseline="0" smtClean="0"/>
            <a:t>الثقافة التنظيمية القوية</a:t>
          </a:r>
          <a:endParaRPr lang="ar-SA" sz="5200" kern="1200"/>
        </a:p>
      </dsp:txBody>
      <dsp:txXfrm>
        <a:off x="456429" y="997860"/>
        <a:ext cx="2195279" cy="2195279"/>
      </dsp:txXfrm>
    </dsp:sp>
    <dsp:sp modelId="{90F347F3-6AC8-4D93-A59A-027D7AE6C9B4}">
      <dsp:nvSpPr>
        <dsp:cNvPr id="0" name=""/>
        <dsp:cNvSpPr/>
      </dsp:nvSpPr>
      <dsp:spPr>
        <a:xfrm>
          <a:off x="2864275" y="104461"/>
          <a:ext cx="1934801" cy="1047800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4200" kern="1200"/>
        </a:p>
      </dsp:txBody>
      <dsp:txXfrm>
        <a:off x="2864275" y="314021"/>
        <a:ext cx="1620461" cy="628680"/>
      </dsp:txXfrm>
    </dsp:sp>
    <dsp:sp modelId="{EC552FF5-0C24-4222-A27A-82061CAB473D}">
      <dsp:nvSpPr>
        <dsp:cNvPr id="0" name=""/>
        <dsp:cNvSpPr/>
      </dsp:nvSpPr>
      <dsp:spPr>
        <a:xfrm>
          <a:off x="4666503" y="543203"/>
          <a:ext cx="3104593" cy="3104593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b="1" kern="1200" baseline="0" dirty="0" smtClean="0"/>
            <a:t>الثقافة التنظيمية الضعيفة</a:t>
          </a:r>
          <a:endParaRPr lang="ar-SA" sz="5200" kern="1200" dirty="0"/>
        </a:p>
      </dsp:txBody>
      <dsp:txXfrm>
        <a:off x="5121160" y="997860"/>
        <a:ext cx="2195279" cy="2195279"/>
      </dsp:txXfrm>
    </dsp:sp>
    <dsp:sp modelId="{EBB75EA9-35C2-4DE2-9D2A-EEE5ED2394F6}">
      <dsp:nvSpPr>
        <dsp:cNvPr id="0" name=""/>
        <dsp:cNvSpPr/>
      </dsp:nvSpPr>
      <dsp:spPr>
        <a:xfrm rot="10800000">
          <a:off x="2973792" y="3038737"/>
          <a:ext cx="1934801" cy="1047800"/>
        </a:xfrm>
        <a:prstGeom prst="rightArrow">
          <a:avLst>
            <a:gd name="adj1" fmla="val 60000"/>
            <a:gd name="adj2" fmla="val 50000"/>
          </a:avLst>
        </a:prstGeom>
        <a:solidFill>
          <a:srgbClr val="BC04BC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4200" kern="1200"/>
        </a:p>
      </dsp:txBody>
      <dsp:txXfrm rot="10800000">
        <a:off x="3288132" y="3248297"/>
        <a:ext cx="1620461" cy="6286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772DBC-E100-47D1-BE11-4198791C31A1}">
      <dsp:nvSpPr>
        <dsp:cNvPr id="0" name=""/>
        <dsp:cNvSpPr/>
      </dsp:nvSpPr>
      <dsp:spPr>
        <a:xfrm>
          <a:off x="2299" y="271314"/>
          <a:ext cx="1824186" cy="109451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smtClean="0"/>
            <a:t>وجود الأهداف</a:t>
          </a:r>
          <a:endParaRPr lang="ar-SA" sz="2300" kern="1200"/>
        </a:p>
      </dsp:txBody>
      <dsp:txXfrm>
        <a:off x="2299" y="271314"/>
        <a:ext cx="1824186" cy="1094511"/>
      </dsp:txXfrm>
    </dsp:sp>
    <dsp:sp modelId="{0E98930C-2620-45BA-852A-3C07C2476183}">
      <dsp:nvSpPr>
        <dsp:cNvPr id="0" name=""/>
        <dsp:cNvSpPr/>
      </dsp:nvSpPr>
      <dsp:spPr>
        <a:xfrm>
          <a:off x="2008904" y="271314"/>
          <a:ext cx="1824186" cy="109451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وجود القيادة</a:t>
          </a:r>
          <a:endParaRPr lang="ar-SA" sz="2300" kern="1200" dirty="0"/>
        </a:p>
      </dsp:txBody>
      <dsp:txXfrm>
        <a:off x="2008904" y="271314"/>
        <a:ext cx="1824186" cy="1094511"/>
      </dsp:txXfrm>
    </dsp:sp>
    <dsp:sp modelId="{435E7C66-7420-4404-9893-FF2EC50B051B}">
      <dsp:nvSpPr>
        <dsp:cNvPr id="0" name=""/>
        <dsp:cNvSpPr/>
      </dsp:nvSpPr>
      <dsp:spPr>
        <a:xfrm>
          <a:off x="4015509" y="271314"/>
          <a:ext cx="1824186" cy="109451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وجود الاتصالات</a:t>
          </a:r>
          <a:endParaRPr lang="ar-SA" sz="2300" kern="1200" dirty="0"/>
        </a:p>
      </dsp:txBody>
      <dsp:txXfrm>
        <a:off x="4015509" y="271314"/>
        <a:ext cx="1824186" cy="1094511"/>
      </dsp:txXfrm>
    </dsp:sp>
    <dsp:sp modelId="{3E9B4D41-0A5A-410F-AD13-87162EC9893B}">
      <dsp:nvSpPr>
        <dsp:cNvPr id="0" name=""/>
        <dsp:cNvSpPr/>
      </dsp:nvSpPr>
      <dsp:spPr>
        <a:xfrm>
          <a:off x="6022114" y="271314"/>
          <a:ext cx="1824186" cy="109451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smtClean="0"/>
            <a:t>وجود قيم للجماعة</a:t>
          </a:r>
          <a:endParaRPr lang="ar-SA" sz="2300" kern="1200"/>
        </a:p>
      </dsp:txBody>
      <dsp:txXfrm>
        <a:off x="6022114" y="271314"/>
        <a:ext cx="1824186" cy="1094511"/>
      </dsp:txXfrm>
    </dsp:sp>
    <dsp:sp modelId="{5FD6842E-7795-4E04-B649-C241B2AA6C13}">
      <dsp:nvSpPr>
        <dsp:cNvPr id="0" name=""/>
        <dsp:cNvSpPr/>
      </dsp:nvSpPr>
      <dsp:spPr>
        <a:xfrm>
          <a:off x="2299" y="1548244"/>
          <a:ext cx="1824186" cy="109451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المكانة</a:t>
          </a:r>
          <a:endParaRPr lang="ar-SA" sz="2300" kern="1200" dirty="0"/>
        </a:p>
      </dsp:txBody>
      <dsp:txXfrm>
        <a:off x="2299" y="1548244"/>
        <a:ext cx="1824186" cy="1094511"/>
      </dsp:txXfrm>
    </dsp:sp>
    <dsp:sp modelId="{15BBAFB0-0405-43D3-BE88-803ADADA5563}">
      <dsp:nvSpPr>
        <dsp:cNvPr id="0" name=""/>
        <dsp:cNvSpPr/>
      </dsp:nvSpPr>
      <dsp:spPr>
        <a:xfrm>
          <a:off x="2008904" y="1548244"/>
          <a:ext cx="1824186" cy="109451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الجماعات الصغيرة</a:t>
          </a:r>
          <a:endParaRPr lang="ar-SA" sz="2300" kern="1200" dirty="0"/>
        </a:p>
      </dsp:txBody>
      <dsp:txXfrm>
        <a:off x="2008904" y="1548244"/>
        <a:ext cx="1824186" cy="1094511"/>
      </dsp:txXfrm>
    </dsp:sp>
    <dsp:sp modelId="{254F90DE-F990-41F2-BD13-F62FE5BE2429}">
      <dsp:nvSpPr>
        <dsp:cNvPr id="0" name=""/>
        <dsp:cNvSpPr/>
      </dsp:nvSpPr>
      <dsp:spPr>
        <a:xfrm>
          <a:off x="4015509" y="1548244"/>
          <a:ext cx="1824186" cy="109451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التفاعل بين الأفراد</a:t>
          </a:r>
          <a:endParaRPr lang="ar-SA" sz="2300" kern="1200" dirty="0"/>
        </a:p>
      </dsp:txBody>
      <dsp:txXfrm>
        <a:off x="4015509" y="1548244"/>
        <a:ext cx="1824186" cy="1094511"/>
      </dsp:txXfrm>
    </dsp:sp>
    <dsp:sp modelId="{DC458737-888E-471B-A36C-B926486E5434}">
      <dsp:nvSpPr>
        <dsp:cNvPr id="0" name=""/>
        <dsp:cNvSpPr/>
      </dsp:nvSpPr>
      <dsp:spPr>
        <a:xfrm>
          <a:off x="6022114" y="1548244"/>
          <a:ext cx="1824186" cy="109451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smtClean="0"/>
            <a:t>الترابط والمشاعر المشتركة</a:t>
          </a:r>
          <a:endParaRPr lang="ar-SA" sz="2300" kern="1200"/>
        </a:p>
      </dsp:txBody>
      <dsp:txXfrm>
        <a:off x="6022114" y="1548244"/>
        <a:ext cx="1824186" cy="1094511"/>
      </dsp:txXfrm>
    </dsp:sp>
    <dsp:sp modelId="{7E8D2BCA-B068-4D38-9A4D-0B05EAB599B1}">
      <dsp:nvSpPr>
        <dsp:cNvPr id="0" name=""/>
        <dsp:cNvSpPr/>
      </dsp:nvSpPr>
      <dsp:spPr>
        <a:xfrm>
          <a:off x="1005601" y="2825175"/>
          <a:ext cx="1824186" cy="109451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الولاء للجماعة</a:t>
          </a:r>
          <a:endParaRPr lang="ar-SA" sz="2300" kern="1200" dirty="0"/>
        </a:p>
      </dsp:txBody>
      <dsp:txXfrm>
        <a:off x="1005601" y="2825175"/>
        <a:ext cx="1824186" cy="1094511"/>
      </dsp:txXfrm>
    </dsp:sp>
    <dsp:sp modelId="{111BE5E0-4C52-43E2-AC4D-1B067E476F83}">
      <dsp:nvSpPr>
        <dsp:cNvPr id="0" name=""/>
        <dsp:cNvSpPr/>
      </dsp:nvSpPr>
      <dsp:spPr>
        <a:xfrm>
          <a:off x="3012206" y="2825175"/>
          <a:ext cx="1824186" cy="109451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الدور</a:t>
          </a:r>
          <a:endParaRPr lang="ar-SA" sz="2300" kern="1200" dirty="0"/>
        </a:p>
      </dsp:txBody>
      <dsp:txXfrm>
        <a:off x="3012206" y="2825175"/>
        <a:ext cx="1824186" cy="1094511"/>
      </dsp:txXfrm>
    </dsp:sp>
    <dsp:sp modelId="{01F72001-0F1B-4BAC-95B6-A80C0CEAC362}">
      <dsp:nvSpPr>
        <dsp:cNvPr id="0" name=""/>
        <dsp:cNvSpPr/>
      </dsp:nvSpPr>
      <dsp:spPr>
        <a:xfrm>
          <a:off x="5018811" y="2825175"/>
          <a:ext cx="1824186" cy="109451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smtClean="0"/>
            <a:t>التأثير</a:t>
          </a:r>
          <a:endParaRPr lang="ar-SA" sz="2300" kern="1200"/>
        </a:p>
      </dsp:txBody>
      <dsp:txXfrm>
        <a:off x="5018811" y="2825175"/>
        <a:ext cx="1824186" cy="10945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B85F34-01C7-4523-A9D5-42BD2190E666}">
      <dsp:nvSpPr>
        <dsp:cNvPr id="0" name=""/>
        <dsp:cNvSpPr/>
      </dsp:nvSpPr>
      <dsp:spPr>
        <a:xfrm>
          <a:off x="3401187" y="892"/>
          <a:ext cx="1046224" cy="104622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التعاون</a:t>
          </a:r>
          <a:endParaRPr lang="ar-SA" sz="2000" kern="1200" dirty="0"/>
        </a:p>
      </dsp:txBody>
      <dsp:txXfrm>
        <a:off x="3554403" y="154108"/>
        <a:ext cx="739792" cy="739792"/>
      </dsp:txXfrm>
    </dsp:sp>
    <dsp:sp modelId="{64359790-F9A0-4FDB-AF3D-4368D9888E47}">
      <dsp:nvSpPr>
        <dsp:cNvPr id="0" name=""/>
        <dsp:cNvSpPr/>
      </dsp:nvSpPr>
      <dsp:spPr>
        <a:xfrm rot="1800000">
          <a:off x="4458757" y="736388"/>
          <a:ext cx="278393" cy="35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4464352" y="786129"/>
        <a:ext cx="194875" cy="211860"/>
      </dsp:txXfrm>
    </dsp:sp>
    <dsp:sp modelId="{964A7E4D-7180-42D0-819B-E530B1A1D7D7}">
      <dsp:nvSpPr>
        <dsp:cNvPr id="0" name=""/>
        <dsp:cNvSpPr/>
      </dsp:nvSpPr>
      <dsp:spPr>
        <a:xfrm>
          <a:off x="4762143" y="786640"/>
          <a:ext cx="1046224" cy="104622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المنافسة</a:t>
          </a:r>
          <a:endParaRPr lang="ar-SA" sz="2000" kern="1200" dirty="0"/>
        </a:p>
      </dsp:txBody>
      <dsp:txXfrm>
        <a:off x="4915359" y="939856"/>
        <a:ext cx="739792" cy="739792"/>
      </dsp:txXfrm>
    </dsp:sp>
    <dsp:sp modelId="{493E5384-AA1F-4D67-A3F4-FA4AD5DF4FFD}">
      <dsp:nvSpPr>
        <dsp:cNvPr id="0" name=""/>
        <dsp:cNvSpPr/>
      </dsp:nvSpPr>
      <dsp:spPr>
        <a:xfrm rot="5400000">
          <a:off x="5146058" y="1911071"/>
          <a:ext cx="278393" cy="35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5187817" y="1939932"/>
        <a:ext cx="194875" cy="211860"/>
      </dsp:txXfrm>
    </dsp:sp>
    <dsp:sp modelId="{DC56FEFD-707B-4A5F-9B47-0E0EEDF34C9A}">
      <dsp:nvSpPr>
        <dsp:cNvPr id="0" name=""/>
        <dsp:cNvSpPr/>
      </dsp:nvSpPr>
      <dsp:spPr>
        <a:xfrm>
          <a:off x="4762143" y="2358136"/>
          <a:ext cx="1046224" cy="104622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الصراع</a:t>
          </a:r>
          <a:endParaRPr lang="ar-SA" sz="2000" kern="1200" dirty="0"/>
        </a:p>
      </dsp:txBody>
      <dsp:txXfrm>
        <a:off x="4915359" y="2511352"/>
        <a:ext cx="739792" cy="739792"/>
      </dsp:txXfrm>
    </dsp:sp>
    <dsp:sp modelId="{016942BA-7719-45FB-8441-75EA2D7C380E}">
      <dsp:nvSpPr>
        <dsp:cNvPr id="0" name=""/>
        <dsp:cNvSpPr/>
      </dsp:nvSpPr>
      <dsp:spPr>
        <a:xfrm rot="9000000">
          <a:off x="4472404" y="3093632"/>
          <a:ext cx="278393" cy="35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4550327" y="3143373"/>
        <a:ext cx="194875" cy="211860"/>
      </dsp:txXfrm>
    </dsp:sp>
    <dsp:sp modelId="{BB357420-E53A-467E-A7E8-C0F0F2A686AC}">
      <dsp:nvSpPr>
        <dsp:cNvPr id="0" name=""/>
        <dsp:cNvSpPr/>
      </dsp:nvSpPr>
      <dsp:spPr>
        <a:xfrm>
          <a:off x="3401187" y="3143884"/>
          <a:ext cx="1046224" cy="104622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المهادنة</a:t>
          </a:r>
          <a:endParaRPr lang="ar-SA" sz="2000" kern="1200" dirty="0"/>
        </a:p>
      </dsp:txBody>
      <dsp:txXfrm>
        <a:off x="3554403" y="3297100"/>
        <a:ext cx="739792" cy="739792"/>
      </dsp:txXfrm>
    </dsp:sp>
    <dsp:sp modelId="{17E46B10-5C98-435B-811C-54212CC14CBA}">
      <dsp:nvSpPr>
        <dsp:cNvPr id="0" name=""/>
        <dsp:cNvSpPr/>
      </dsp:nvSpPr>
      <dsp:spPr>
        <a:xfrm rot="12600000">
          <a:off x="3111448" y="3101511"/>
          <a:ext cx="278393" cy="35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0800000">
        <a:off x="3189371" y="3193011"/>
        <a:ext cx="194875" cy="211860"/>
      </dsp:txXfrm>
    </dsp:sp>
    <dsp:sp modelId="{E9AAD7C6-D1BE-44BD-AFDD-5F18FF368F21}">
      <dsp:nvSpPr>
        <dsp:cNvPr id="0" name=""/>
        <dsp:cNvSpPr/>
      </dsp:nvSpPr>
      <dsp:spPr>
        <a:xfrm>
          <a:off x="2040232" y="2358136"/>
          <a:ext cx="1046224" cy="104622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التقليد</a:t>
          </a:r>
          <a:endParaRPr lang="ar-SA" sz="2000" kern="1200" dirty="0"/>
        </a:p>
      </dsp:txBody>
      <dsp:txXfrm>
        <a:off x="2193448" y="2511352"/>
        <a:ext cx="739792" cy="739792"/>
      </dsp:txXfrm>
    </dsp:sp>
    <dsp:sp modelId="{D9956E7A-CD1B-43C3-AB71-B0BEE6319DD1}">
      <dsp:nvSpPr>
        <dsp:cNvPr id="0" name=""/>
        <dsp:cNvSpPr/>
      </dsp:nvSpPr>
      <dsp:spPr>
        <a:xfrm rot="16200000">
          <a:off x="2424147" y="1926829"/>
          <a:ext cx="278393" cy="35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2465906" y="2039208"/>
        <a:ext cx="194875" cy="211860"/>
      </dsp:txXfrm>
    </dsp:sp>
    <dsp:sp modelId="{9C329C6F-599B-4636-A39B-415A3F6E4B48}">
      <dsp:nvSpPr>
        <dsp:cNvPr id="0" name=""/>
        <dsp:cNvSpPr/>
      </dsp:nvSpPr>
      <dsp:spPr>
        <a:xfrm>
          <a:off x="2040232" y="786640"/>
          <a:ext cx="1046224" cy="1046224"/>
        </a:xfrm>
        <a:prstGeom prst="ellipse">
          <a:avLst/>
        </a:prstGeom>
        <a:solidFill>
          <a:srgbClr val="FA1C41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الإقناع</a:t>
          </a:r>
          <a:endParaRPr lang="ar-SA" sz="2000" kern="1200" dirty="0"/>
        </a:p>
      </dsp:txBody>
      <dsp:txXfrm>
        <a:off x="2193448" y="939856"/>
        <a:ext cx="739792" cy="739792"/>
      </dsp:txXfrm>
    </dsp:sp>
    <dsp:sp modelId="{3C92CC64-1FFB-4F7E-B829-6B96B7F50BE2}">
      <dsp:nvSpPr>
        <dsp:cNvPr id="0" name=""/>
        <dsp:cNvSpPr/>
      </dsp:nvSpPr>
      <dsp:spPr>
        <a:xfrm rot="19800000">
          <a:off x="3097801" y="744267"/>
          <a:ext cx="278393" cy="35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3103396" y="835767"/>
        <a:ext cx="194875" cy="2118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722391-0989-4136-BDB6-75D105AE0607}">
      <dsp:nvSpPr>
        <dsp:cNvPr id="0" name=""/>
        <dsp:cNvSpPr/>
      </dsp:nvSpPr>
      <dsp:spPr>
        <a:xfrm rot="1571908">
          <a:off x="2727925" y="2864919"/>
          <a:ext cx="2360972" cy="35419"/>
        </a:xfrm>
        <a:custGeom>
          <a:avLst/>
          <a:gdLst/>
          <a:ahLst/>
          <a:cxnLst/>
          <a:rect l="0" t="0" r="0" b="0"/>
          <a:pathLst>
            <a:path>
              <a:moveTo>
                <a:pt x="0" y="17709"/>
              </a:moveTo>
              <a:lnTo>
                <a:pt x="2360972" y="1770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31DAF4-DC52-41CA-AF72-E8673FCA3CC9}">
      <dsp:nvSpPr>
        <dsp:cNvPr id="0" name=""/>
        <dsp:cNvSpPr/>
      </dsp:nvSpPr>
      <dsp:spPr>
        <a:xfrm rot="536509">
          <a:off x="2832364" y="2378111"/>
          <a:ext cx="2769956" cy="35419"/>
        </a:xfrm>
        <a:custGeom>
          <a:avLst/>
          <a:gdLst/>
          <a:ahLst/>
          <a:cxnLst/>
          <a:rect l="0" t="0" r="0" b="0"/>
          <a:pathLst>
            <a:path>
              <a:moveTo>
                <a:pt x="0" y="17709"/>
              </a:moveTo>
              <a:lnTo>
                <a:pt x="2769956" y="1770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8896A8-461D-4CB0-94CF-7C4F8E635DDE}">
      <dsp:nvSpPr>
        <dsp:cNvPr id="0" name=""/>
        <dsp:cNvSpPr/>
      </dsp:nvSpPr>
      <dsp:spPr>
        <a:xfrm rot="21143400">
          <a:off x="2836750" y="1818429"/>
          <a:ext cx="2826266" cy="35419"/>
        </a:xfrm>
        <a:custGeom>
          <a:avLst/>
          <a:gdLst/>
          <a:ahLst/>
          <a:cxnLst/>
          <a:rect l="0" t="0" r="0" b="0"/>
          <a:pathLst>
            <a:path>
              <a:moveTo>
                <a:pt x="0" y="17709"/>
              </a:moveTo>
              <a:lnTo>
                <a:pt x="2826266" y="1770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6A6519-9162-401D-B238-A1C28651094C}">
      <dsp:nvSpPr>
        <dsp:cNvPr id="0" name=""/>
        <dsp:cNvSpPr/>
      </dsp:nvSpPr>
      <dsp:spPr>
        <a:xfrm rot="20116983">
          <a:off x="2731901" y="1293636"/>
          <a:ext cx="2560580" cy="35419"/>
        </a:xfrm>
        <a:custGeom>
          <a:avLst/>
          <a:gdLst/>
          <a:ahLst/>
          <a:cxnLst/>
          <a:rect l="0" t="0" r="0" b="0"/>
          <a:pathLst>
            <a:path>
              <a:moveTo>
                <a:pt x="0" y="17709"/>
              </a:moveTo>
              <a:lnTo>
                <a:pt x="2560580" y="1770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44626-1AEA-41C7-B88C-9D5CB3548DB2}">
      <dsp:nvSpPr>
        <dsp:cNvPr id="0" name=""/>
        <dsp:cNvSpPr/>
      </dsp:nvSpPr>
      <dsp:spPr>
        <a:xfrm>
          <a:off x="1536433" y="1323287"/>
          <a:ext cx="1544426" cy="1544426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BAC0DF-D04F-4566-A612-D5A3E9B09D59}">
      <dsp:nvSpPr>
        <dsp:cNvPr id="0" name=""/>
        <dsp:cNvSpPr/>
      </dsp:nvSpPr>
      <dsp:spPr>
        <a:xfrm>
          <a:off x="4933958" y="0"/>
          <a:ext cx="1841043" cy="926655"/>
        </a:xfrm>
        <a:prstGeom prst="ellipse">
          <a:avLst/>
        </a:prstGeom>
        <a:solidFill>
          <a:srgbClr val="BC04BC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err="1" smtClean="0"/>
            <a:t>الإتصال</a:t>
          </a:r>
          <a:endParaRPr lang="ar-SA" sz="2400" b="1" kern="1200" dirty="0"/>
        </a:p>
      </dsp:txBody>
      <dsp:txXfrm>
        <a:off x="5203573" y="135705"/>
        <a:ext cx="1301813" cy="655245"/>
      </dsp:txXfrm>
    </dsp:sp>
    <dsp:sp modelId="{B5383716-2DA0-449A-B9DD-3C801B2F703B}">
      <dsp:nvSpPr>
        <dsp:cNvPr id="0" name=""/>
        <dsp:cNvSpPr/>
      </dsp:nvSpPr>
      <dsp:spPr>
        <a:xfrm>
          <a:off x="5619759" y="1066799"/>
          <a:ext cx="1841043" cy="926655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الوضوح </a:t>
          </a:r>
          <a:endParaRPr lang="ar-SA" sz="2400" b="1" kern="1200" dirty="0"/>
        </a:p>
      </dsp:txBody>
      <dsp:txXfrm>
        <a:off x="5889374" y="1202504"/>
        <a:ext cx="1301813" cy="655245"/>
      </dsp:txXfrm>
    </dsp:sp>
    <dsp:sp modelId="{6DE8D123-89F5-4F88-8D6F-D41D3474D9F0}">
      <dsp:nvSpPr>
        <dsp:cNvPr id="0" name=""/>
        <dsp:cNvSpPr/>
      </dsp:nvSpPr>
      <dsp:spPr>
        <a:xfrm>
          <a:off x="5543560" y="2286003"/>
          <a:ext cx="1841043" cy="926655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القبول</a:t>
          </a:r>
          <a:endParaRPr lang="ar-SA" sz="2400" b="1" kern="1200" dirty="0"/>
        </a:p>
      </dsp:txBody>
      <dsp:txXfrm>
        <a:off x="5813175" y="2421708"/>
        <a:ext cx="1301813" cy="655245"/>
      </dsp:txXfrm>
    </dsp:sp>
    <dsp:sp modelId="{637BE550-3D7E-439A-9AA9-97F6B4226DB6}">
      <dsp:nvSpPr>
        <dsp:cNvPr id="0" name=""/>
        <dsp:cNvSpPr/>
      </dsp:nvSpPr>
      <dsp:spPr>
        <a:xfrm>
          <a:off x="4705362" y="3264345"/>
          <a:ext cx="1841043" cy="926655"/>
        </a:xfrm>
        <a:prstGeom prst="ellipse">
          <a:avLst/>
        </a:prstGeom>
        <a:solidFill>
          <a:srgbClr val="FA1C41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النضج</a:t>
          </a:r>
          <a:endParaRPr lang="ar-SA" sz="2400" b="1" kern="1200" dirty="0"/>
        </a:p>
      </dsp:txBody>
      <dsp:txXfrm>
        <a:off x="4974977" y="3400050"/>
        <a:ext cx="1301813" cy="6552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DCB3AF-A9C2-4688-8C1D-E739E60912FA}">
      <dsp:nvSpPr>
        <dsp:cNvPr id="0" name=""/>
        <dsp:cNvSpPr/>
      </dsp:nvSpPr>
      <dsp:spPr>
        <a:xfrm>
          <a:off x="1695710" y="-47679"/>
          <a:ext cx="4381448" cy="4381448"/>
        </a:xfrm>
        <a:prstGeom prst="circularArrow">
          <a:avLst>
            <a:gd name="adj1" fmla="val 5544"/>
            <a:gd name="adj2" fmla="val 330680"/>
            <a:gd name="adj3" fmla="val 14757959"/>
            <a:gd name="adj4" fmla="val 16812805"/>
            <a:gd name="adj5" fmla="val 5757"/>
          </a:avLst>
        </a:prstGeom>
        <a:solidFill>
          <a:srgbClr val="FFC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784149F-D339-411A-9668-2FA9500C5F02}">
      <dsp:nvSpPr>
        <dsp:cNvPr id="0" name=""/>
        <dsp:cNvSpPr/>
      </dsp:nvSpPr>
      <dsp:spPr>
        <a:xfrm>
          <a:off x="3322826" y="1614"/>
          <a:ext cx="1127217" cy="563608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إجبارية</a:t>
          </a:r>
          <a:endParaRPr lang="ar-SA" sz="2400" kern="1200" dirty="0"/>
        </a:p>
      </dsp:txBody>
      <dsp:txXfrm>
        <a:off x="3350339" y="29127"/>
        <a:ext cx="1072191" cy="508582"/>
      </dsp:txXfrm>
    </dsp:sp>
    <dsp:sp modelId="{8037DD1C-6D63-45C2-8EC0-AB42A78806F7}">
      <dsp:nvSpPr>
        <dsp:cNvPr id="0" name=""/>
        <dsp:cNvSpPr/>
      </dsp:nvSpPr>
      <dsp:spPr>
        <a:xfrm>
          <a:off x="4724866" y="609605"/>
          <a:ext cx="1127217" cy="563608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اختيارية</a:t>
          </a:r>
          <a:endParaRPr lang="ar-SA" sz="2400" kern="1200" dirty="0"/>
        </a:p>
      </dsp:txBody>
      <dsp:txXfrm>
        <a:off x="4752379" y="637118"/>
        <a:ext cx="1072191" cy="508582"/>
      </dsp:txXfrm>
    </dsp:sp>
    <dsp:sp modelId="{7CDDEB4C-2664-4F6E-8368-D0DCCF458619}">
      <dsp:nvSpPr>
        <dsp:cNvPr id="0" name=""/>
        <dsp:cNvSpPr/>
      </dsp:nvSpPr>
      <dsp:spPr>
        <a:xfrm>
          <a:off x="5486871" y="1600205"/>
          <a:ext cx="1127217" cy="563608"/>
        </a:xfrm>
        <a:prstGeom prst="roundRect">
          <a:avLst/>
        </a:prstGeom>
        <a:solidFill>
          <a:schemeClr val="accent2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رسمية </a:t>
          </a:r>
          <a:endParaRPr lang="ar-SA" sz="2400" kern="1200" dirty="0"/>
        </a:p>
      </dsp:txBody>
      <dsp:txXfrm>
        <a:off x="5514384" y="1627718"/>
        <a:ext cx="1072191" cy="508582"/>
      </dsp:txXfrm>
    </dsp:sp>
    <dsp:sp modelId="{56442588-A8E2-4829-BC3E-017271B670E9}">
      <dsp:nvSpPr>
        <dsp:cNvPr id="0" name=""/>
        <dsp:cNvSpPr/>
      </dsp:nvSpPr>
      <dsp:spPr>
        <a:xfrm>
          <a:off x="5105865" y="2666994"/>
          <a:ext cx="1127217" cy="563608"/>
        </a:xfrm>
        <a:prstGeom prst="roundRect">
          <a:avLst/>
        </a:prstGeom>
        <a:solidFill>
          <a:srgbClr val="FA1C41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غير رسمية</a:t>
          </a:r>
          <a:endParaRPr lang="ar-SA" sz="2400" kern="1200" dirty="0"/>
        </a:p>
      </dsp:txBody>
      <dsp:txXfrm>
        <a:off x="5133378" y="2694507"/>
        <a:ext cx="1072191" cy="508582"/>
      </dsp:txXfrm>
    </dsp:sp>
    <dsp:sp modelId="{66A9FA38-D2C1-4F50-8326-5AE12CE4B315}">
      <dsp:nvSpPr>
        <dsp:cNvPr id="0" name=""/>
        <dsp:cNvSpPr/>
      </dsp:nvSpPr>
      <dsp:spPr>
        <a:xfrm>
          <a:off x="4191466" y="3505202"/>
          <a:ext cx="1127217" cy="563608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دينية</a:t>
          </a:r>
          <a:endParaRPr lang="ar-SA" sz="2400" kern="1200" dirty="0"/>
        </a:p>
      </dsp:txBody>
      <dsp:txXfrm>
        <a:off x="4218979" y="3532715"/>
        <a:ext cx="1072191" cy="508582"/>
      </dsp:txXfrm>
    </dsp:sp>
    <dsp:sp modelId="{AADE8867-5CCD-4F12-8A00-8B3378D9BA88}">
      <dsp:nvSpPr>
        <dsp:cNvPr id="0" name=""/>
        <dsp:cNvSpPr/>
      </dsp:nvSpPr>
      <dsp:spPr>
        <a:xfrm>
          <a:off x="2286464" y="3505202"/>
          <a:ext cx="1127217" cy="563608"/>
        </a:xfrm>
        <a:prstGeom prst="roundRect">
          <a:avLst/>
        </a:prstGeom>
        <a:solidFill>
          <a:srgbClr val="BC04BC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سياسية</a:t>
          </a:r>
          <a:endParaRPr lang="ar-SA" sz="2400" kern="1200" dirty="0"/>
        </a:p>
      </dsp:txBody>
      <dsp:txXfrm>
        <a:off x="2313977" y="3532715"/>
        <a:ext cx="1072191" cy="508582"/>
      </dsp:txXfrm>
    </dsp:sp>
    <dsp:sp modelId="{69A3BB35-9183-4955-BEAE-D247E9EE7CA9}">
      <dsp:nvSpPr>
        <dsp:cNvPr id="0" name=""/>
        <dsp:cNvSpPr/>
      </dsp:nvSpPr>
      <dsp:spPr>
        <a:xfrm>
          <a:off x="1600662" y="2590798"/>
          <a:ext cx="1127217" cy="563608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علمية</a:t>
          </a:r>
          <a:endParaRPr lang="ar-SA" sz="2400" kern="1200" dirty="0"/>
        </a:p>
      </dsp:txBody>
      <dsp:txXfrm>
        <a:off x="1628175" y="2618311"/>
        <a:ext cx="1072191" cy="508582"/>
      </dsp:txXfrm>
    </dsp:sp>
    <dsp:sp modelId="{1AE50508-9ED0-4585-B494-B45E9E536C5F}">
      <dsp:nvSpPr>
        <dsp:cNvPr id="0" name=""/>
        <dsp:cNvSpPr/>
      </dsp:nvSpPr>
      <dsp:spPr>
        <a:xfrm>
          <a:off x="1219664" y="1523995"/>
          <a:ext cx="1127217" cy="563608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ثقافية</a:t>
          </a:r>
          <a:endParaRPr lang="ar-SA" sz="2400" kern="1200" dirty="0"/>
        </a:p>
      </dsp:txBody>
      <dsp:txXfrm>
        <a:off x="1247177" y="1551508"/>
        <a:ext cx="1072191" cy="508582"/>
      </dsp:txXfrm>
    </dsp:sp>
    <dsp:sp modelId="{CC0F9472-8CAE-4E2D-85EE-471CD02EB76D}">
      <dsp:nvSpPr>
        <dsp:cNvPr id="0" name=""/>
        <dsp:cNvSpPr/>
      </dsp:nvSpPr>
      <dsp:spPr>
        <a:xfrm>
          <a:off x="1829279" y="533404"/>
          <a:ext cx="1127217" cy="56360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فنية</a:t>
          </a:r>
          <a:endParaRPr lang="ar-SA" sz="2400" kern="1200" dirty="0"/>
        </a:p>
      </dsp:txBody>
      <dsp:txXfrm>
        <a:off x="1856792" y="560917"/>
        <a:ext cx="1072191" cy="5085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E8FB00-EC64-4803-B179-A3F552951B25}">
      <dsp:nvSpPr>
        <dsp:cNvPr id="0" name=""/>
        <dsp:cNvSpPr/>
      </dsp:nvSpPr>
      <dsp:spPr>
        <a:xfrm rot="10800000">
          <a:off x="1528397" y="2591"/>
          <a:ext cx="5219319" cy="855029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7044" tIns="156210" rIns="291592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baseline="0" smtClean="0"/>
            <a:t>القرب</a:t>
          </a:r>
          <a:endParaRPr lang="ar-SA" sz="4100" kern="1200"/>
        </a:p>
      </dsp:txBody>
      <dsp:txXfrm rot="10800000">
        <a:off x="1742154" y="2591"/>
        <a:ext cx="5005562" cy="855029"/>
      </dsp:txXfrm>
    </dsp:sp>
    <dsp:sp modelId="{E46515CF-D9AB-4335-805D-CACF4F17382B}">
      <dsp:nvSpPr>
        <dsp:cNvPr id="0" name=""/>
        <dsp:cNvSpPr/>
      </dsp:nvSpPr>
      <dsp:spPr>
        <a:xfrm>
          <a:off x="1100883" y="2591"/>
          <a:ext cx="855029" cy="855029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7B91A3-A508-4D01-A2C9-523B1519FA9D}">
      <dsp:nvSpPr>
        <dsp:cNvPr id="0" name=""/>
        <dsp:cNvSpPr/>
      </dsp:nvSpPr>
      <dsp:spPr>
        <a:xfrm rot="10800000">
          <a:off x="1528397" y="1112854"/>
          <a:ext cx="5219319" cy="855029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7044" tIns="156210" rIns="291592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baseline="0" smtClean="0"/>
            <a:t>الأنشطة</a:t>
          </a:r>
          <a:endParaRPr lang="ar-SA" sz="4100" kern="1200"/>
        </a:p>
      </dsp:txBody>
      <dsp:txXfrm rot="10800000">
        <a:off x="1742154" y="1112854"/>
        <a:ext cx="5005562" cy="855029"/>
      </dsp:txXfrm>
    </dsp:sp>
    <dsp:sp modelId="{DCB1B96B-A808-4C63-86B1-B34E05BC1646}">
      <dsp:nvSpPr>
        <dsp:cNvPr id="0" name=""/>
        <dsp:cNvSpPr/>
      </dsp:nvSpPr>
      <dsp:spPr>
        <a:xfrm>
          <a:off x="1100883" y="1112854"/>
          <a:ext cx="855029" cy="855029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A0D401-47FA-489F-A6E3-A97E5AF04921}">
      <dsp:nvSpPr>
        <dsp:cNvPr id="0" name=""/>
        <dsp:cNvSpPr/>
      </dsp:nvSpPr>
      <dsp:spPr>
        <a:xfrm rot="10800000">
          <a:off x="1528397" y="2223116"/>
          <a:ext cx="5219319" cy="855029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7044" tIns="156210" rIns="291592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baseline="0" smtClean="0"/>
            <a:t>الاتجاهات</a:t>
          </a:r>
          <a:endParaRPr lang="ar-SA" sz="4100" kern="1200"/>
        </a:p>
      </dsp:txBody>
      <dsp:txXfrm rot="10800000">
        <a:off x="1742154" y="2223116"/>
        <a:ext cx="5005562" cy="855029"/>
      </dsp:txXfrm>
    </dsp:sp>
    <dsp:sp modelId="{8C81FF16-5423-4423-9C0B-4BEE560132BE}">
      <dsp:nvSpPr>
        <dsp:cNvPr id="0" name=""/>
        <dsp:cNvSpPr/>
      </dsp:nvSpPr>
      <dsp:spPr>
        <a:xfrm>
          <a:off x="1100883" y="2223116"/>
          <a:ext cx="855029" cy="855029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3D42E6-DF4E-4608-8816-DEA7A9061823}">
      <dsp:nvSpPr>
        <dsp:cNvPr id="0" name=""/>
        <dsp:cNvSpPr/>
      </dsp:nvSpPr>
      <dsp:spPr>
        <a:xfrm rot="10800000">
          <a:off x="1528397" y="3333379"/>
          <a:ext cx="5219319" cy="855029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7044" tIns="156210" rIns="291592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baseline="0" smtClean="0"/>
            <a:t>المنفعة</a:t>
          </a:r>
          <a:endParaRPr lang="ar-SA" sz="4100" kern="1200"/>
        </a:p>
      </dsp:txBody>
      <dsp:txXfrm rot="10800000">
        <a:off x="1742154" y="3333379"/>
        <a:ext cx="5005562" cy="855029"/>
      </dsp:txXfrm>
    </dsp:sp>
    <dsp:sp modelId="{1FDE4F95-94CE-4018-8B4C-E7CA8B3CA0A5}">
      <dsp:nvSpPr>
        <dsp:cNvPr id="0" name=""/>
        <dsp:cNvSpPr/>
      </dsp:nvSpPr>
      <dsp:spPr>
        <a:xfrm>
          <a:off x="1100883" y="3333379"/>
          <a:ext cx="855029" cy="855029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BF6A33-14FC-435D-B84C-DC2CA57094BB}">
      <dsp:nvSpPr>
        <dsp:cNvPr id="0" name=""/>
        <dsp:cNvSpPr/>
      </dsp:nvSpPr>
      <dsp:spPr>
        <a:xfrm>
          <a:off x="3359" y="1793342"/>
          <a:ext cx="985100" cy="985100"/>
        </a:xfrm>
        <a:prstGeom prst="donut">
          <a:avLst>
            <a:gd name="adj" fmla="val 2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DB540C-BE2F-4933-B09F-AE73E455FFFA}">
      <dsp:nvSpPr>
        <dsp:cNvPr id="0" name=""/>
        <dsp:cNvSpPr/>
      </dsp:nvSpPr>
      <dsp:spPr>
        <a:xfrm rot="17700000">
          <a:off x="350464" y="990284"/>
          <a:ext cx="1224589" cy="590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smtClean="0"/>
            <a:t>العمر</a:t>
          </a:r>
          <a:endParaRPr lang="ar-SA" sz="2200" kern="1200"/>
        </a:p>
      </dsp:txBody>
      <dsp:txXfrm>
        <a:off x="350464" y="990284"/>
        <a:ext cx="1224589" cy="590157"/>
      </dsp:txXfrm>
    </dsp:sp>
    <dsp:sp modelId="{DF0270C1-4486-4C94-A14C-39B508FD27C7}">
      <dsp:nvSpPr>
        <dsp:cNvPr id="0" name=""/>
        <dsp:cNvSpPr/>
      </dsp:nvSpPr>
      <dsp:spPr>
        <a:xfrm>
          <a:off x="1062740" y="1793342"/>
          <a:ext cx="985100" cy="985100"/>
        </a:xfrm>
        <a:prstGeom prst="donut">
          <a:avLst>
            <a:gd name="adj" fmla="val 20000"/>
          </a:avLst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65025E-077A-4DE5-8728-A95652DC532B}">
      <dsp:nvSpPr>
        <dsp:cNvPr id="0" name=""/>
        <dsp:cNvSpPr/>
      </dsp:nvSpPr>
      <dsp:spPr>
        <a:xfrm rot="17700000">
          <a:off x="1409845" y="990284"/>
          <a:ext cx="1224589" cy="590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smtClean="0"/>
            <a:t>النوع </a:t>
          </a:r>
          <a:endParaRPr lang="ar-SA" sz="2200" kern="1200"/>
        </a:p>
      </dsp:txBody>
      <dsp:txXfrm>
        <a:off x="1409845" y="990284"/>
        <a:ext cx="1224589" cy="590157"/>
      </dsp:txXfrm>
    </dsp:sp>
    <dsp:sp modelId="{70CBE208-B50E-4521-8997-B0B89D22E39C}">
      <dsp:nvSpPr>
        <dsp:cNvPr id="0" name=""/>
        <dsp:cNvSpPr/>
      </dsp:nvSpPr>
      <dsp:spPr>
        <a:xfrm>
          <a:off x="2122120" y="1793342"/>
          <a:ext cx="985100" cy="985100"/>
        </a:xfrm>
        <a:prstGeom prst="donut">
          <a:avLst>
            <a:gd name="adj" fmla="val 20000"/>
          </a:avLst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EC3AC5-1748-4563-B7D8-A96723E0D8BC}">
      <dsp:nvSpPr>
        <dsp:cNvPr id="0" name=""/>
        <dsp:cNvSpPr/>
      </dsp:nvSpPr>
      <dsp:spPr>
        <a:xfrm rot="17700000">
          <a:off x="2469225" y="990284"/>
          <a:ext cx="1224589" cy="590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smtClean="0"/>
            <a:t>اللغة</a:t>
          </a:r>
          <a:endParaRPr lang="ar-SA" sz="2200" kern="1200"/>
        </a:p>
      </dsp:txBody>
      <dsp:txXfrm>
        <a:off x="2469225" y="990284"/>
        <a:ext cx="1224589" cy="590157"/>
      </dsp:txXfrm>
    </dsp:sp>
    <dsp:sp modelId="{E1A78121-3C8A-4A26-9A09-9E740392C050}">
      <dsp:nvSpPr>
        <dsp:cNvPr id="0" name=""/>
        <dsp:cNvSpPr/>
      </dsp:nvSpPr>
      <dsp:spPr>
        <a:xfrm>
          <a:off x="3181500" y="1793342"/>
          <a:ext cx="985100" cy="985100"/>
        </a:xfrm>
        <a:prstGeom prst="donut">
          <a:avLst>
            <a:gd name="adj" fmla="val 20000"/>
          </a:avLst>
        </a:prstGeom>
        <a:solidFill>
          <a:srgbClr val="FFC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B792DE-1340-437E-9BA2-8A578AEF24DE}">
      <dsp:nvSpPr>
        <dsp:cNvPr id="0" name=""/>
        <dsp:cNvSpPr/>
      </dsp:nvSpPr>
      <dsp:spPr>
        <a:xfrm rot="17700000">
          <a:off x="3528605" y="990284"/>
          <a:ext cx="1224589" cy="590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smtClean="0"/>
            <a:t>المهنة</a:t>
          </a:r>
          <a:endParaRPr lang="ar-SA" sz="2200" kern="1200"/>
        </a:p>
      </dsp:txBody>
      <dsp:txXfrm>
        <a:off x="3528605" y="990284"/>
        <a:ext cx="1224589" cy="590157"/>
      </dsp:txXfrm>
    </dsp:sp>
    <dsp:sp modelId="{875BF365-0F89-48C6-8BE5-ADBE8D5F9590}">
      <dsp:nvSpPr>
        <dsp:cNvPr id="0" name=""/>
        <dsp:cNvSpPr/>
      </dsp:nvSpPr>
      <dsp:spPr>
        <a:xfrm>
          <a:off x="4240881" y="1793342"/>
          <a:ext cx="985100" cy="985100"/>
        </a:xfrm>
        <a:prstGeom prst="donut">
          <a:avLst>
            <a:gd name="adj" fmla="val 20000"/>
          </a:avLst>
        </a:prstGeom>
        <a:solidFill>
          <a:srgbClr val="0070C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99DC10-D746-43CC-A702-C66557C9F8FF}">
      <dsp:nvSpPr>
        <dsp:cNvPr id="0" name=""/>
        <dsp:cNvSpPr/>
      </dsp:nvSpPr>
      <dsp:spPr>
        <a:xfrm rot="17700000">
          <a:off x="4587985" y="990284"/>
          <a:ext cx="1224589" cy="590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smtClean="0"/>
            <a:t>الدين</a:t>
          </a:r>
          <a:endParaRPr lang="ar-SA" sz="2200" kern="1200"/>
        </a:p>
      </dsp:txBody>
      <dsp:txXfrm>
        <a:off x="4587985" y="990284"/>
        <a:ext cx="1224589" cy="590157"/>
      </dsp:txXfrm>
    </dsp:sp>
    <dsp:sp modelId="{B309A947-C40D-4DD6-87A2-835724FBC34A}">
      <dsp:nvSpPr>
        <dsp:cNvPr id="0" name=""/>
        <dsp:cNvSpPr/>
      </dsp:nvSpPr>
      <dsp:spPr>
        <a:xfrm>
          <a:off x="5300261" y="1793342"/>
          <a:ext cx="985100" cy="985100"/>
        </a:xfrm>
        <a:prstGeom prst="donut">
          <a:avLst>
            <a:gd name="adj" fmla="val 20000"/>
          </a:avLst>
        </a:prstGeom>
        <a:solidFill>
          <a:srgbClr val="BC04BC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DDC43C-8DC8-4486-9E3F-CF0044D4FA90}">
      <dsp:nvSpPr>
        <dsp:cNvPr id="0" name=""/>
        <dsp:cNvSpPr/>
      </dsp:nvSpPr>
      <dsp:spPr>
        <a:xfrm rot="17700000">
          <a:off x="5647366" y="990284"/>
          <a:ext cx="1224589" cy="590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dirty="0" smtClean="0"/>
            <a:t>الحالة </a:t>
          </a:r>
          <a:r>
            <a:rPr lang="ar-SA" sz="2200" b="1" kern="1200" baseline="0" dirty="0" err="1" smtClean="0"/>
            <a:t>الإجتماعية</a:t>
          </a:r>
          <a:endParaRPr lang="ar-SA" sz="2200" kern="1200" dirty="0"/>
        </a:p>
      </dsp:txBody>
      <dsp:txXfrm>
        <a:off x="5647366" y="990284"/>
        <a:ext cx="1224589" cy="590157"/>
      </dsp:txXfrm>
    </dsp:sp>
    <dsp:sp modelId="{D433E4C5-892E-45C8-9750-8A4711CCFEA7}">
      <dsp:nvSpPr>
        <dsp:cNvPr id="0" name=""/>
        <dsp:cNvSpPr/>
      </dsp:nvSpPr>
      <dsp:spPr>
        <a:xfrm>
          <a:off x="6359641" y="1793342"/>
          <a:ext cx="985100" cy="985100"/>
        </a:xfrm>
        <a:prstGeom prst="donut">
          <a:avLst>
            <a:gd name="adj" fmla="val 20000"/>
          </a:avLst>
        </a:prstGeom>
        <a:solidFill>
          <a:srgbClr val="FF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0074BB-0C3E-4C47-A370-514E83ABF7C0}">
      <dsp:nvSpPr>
        <dsp:cNvPr id="0" name=""/>
        <dsp:cNvSpPr/>
      </dsp:nvSpPr>
      <dsp:spPr>
        <a:xfrm rot="17700000">
          <a:off x="6706746" y="990284"/>
          <a:ext cx="1224589" cy="590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smtClean="0"/>
            <a:t>الحالة المادية</a:t>
          </a:r>
          <a:endParaRPr lang="ar-SA" sz="2200" kern="1200"/>
        </a:p>
      </dsp:txBody>
      <dsp:txXfrm>
        <a:off x="6706746" y="990284"/>
        <a:ext cx="1224589" cy="59015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B41B6-1490-4FF2-B266-97DB65BA2572}">
      <dsp:nvSpPr>
        <dsp:cNvPr id="0" name=""/>
        <dsp:cNvSpPr/>
      </dsp:nvSpPr>
      <dsp:spPr>
        <a:xfrm>
          <a:off x="3047999" y="1288"/>
          <a:ext cx="1751956" cy="1341313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التعليم </a:t>
          </a:r>
          <a:endParaRPr lang="ar-SA" sz="2400" kern="1200" dirty="0"/>
        </a:p>
      </dsp:txBody>
      <dsp:txXfrm>
        <a:off x="3304567" y="197719"/>
        <a:ext cx="1238820" cy="948451"/>
      </dsp:txXfrm>
    </dsp:sp>
    <dsp:sp modelId="{583164FA-BFA4-44AA-B879-718CAD55106C}">
      <dsp:nvSpPr>
        <dsp:cNvPr id="0" name=""/>
        <dsp:cNvSpPr/>
      </dsp:nvSpPr>
      <dsp:spPr>
        <a:xfrm rot="2700000">
          <a:off x="4497363" y="1157950"/>
          <a:ext cx="277935" cy="452693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4509574" y="1219010"/>
        <a:ext cx="194555" cy="271615"/>
      </dsp:txXfrm>
    </dsp:sp>
    <dsp:sp modelId="{DC64A4F5-214C-4A95-BB8D-D6C21D934DC9}">
      <dsp:nvSpPr>
        <dsp:cNvPr id="0" name=""/>
        <dsp:cNvSpPr/>
      </dsp:nvSpPr>
      <dsp:spPr>
        <a:xfrm>
          <a:off x="4523189" y="1424843"/>
          <a:ext cx="1648688" cy="1341313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العلم</a:t>
          </a:r>
          <a:endParaRPr lang="ar-SA" sz="2400" kern="1200" dirty="0"/>
        </a:p>
      </dsp:txBody>
      <dsp:txXfrm>
        <a:off x="4764634" y="1621274"/>
        <a:ext cx="1165798" cy="948451"/>
      </dsp:txXfrm>
    </dsp:sp>
    <dsp:sp modelId="{BFCA9FBA-5141-44D5-BD05-AE94CA22E5E3}">
      <dsp:nvSpPr>
        <dsp:cNvPr id="0" name=""/>
        <dsp:cNvSpPr/>
      </dsp:nvSpPr>
      <dsp:spPr>
        <a:xfrm rot="8100000">
          <a:off x="4522119" y="2561542"/>
          <a:ext cx="266051" cy="452693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4590245" y="2623862"/>
        <a:ext cx="186236" cy="271615"/>
      </dsp:txXfrm>
    </dsp:sp>
    <dsp:sp modelId="{04695C72-DA0C-4754-97DD-0D12054D9F15}">
      <dsp:nvSpPr>
        <dsp:cNvPr id="0" name=""/>
        <dsp:cNvSpPr/>
      </dsp:nvSpPr>
      <dsp:spPr>
        <a:xfrm>
          <a:off x="2971477" y="2848399"/>
          <a:ext cx="1905000" cy="1341313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التكنولوجيا</a:t>
          </a:r>
          <a:endParaRPr lang="ar-SA" sz="2400" kern="1200" dirty="0"/>
        </a:p>
      </dsp:txBody>
      <dsp:txXfrm>
        <a:off x="3250458" y="3044830"/>
        <a:ext cx="1347038" cy="948451"/>
      </dsp:txXfrm>
    </dsp:sp>
    <dsp:sp modelId="{7C7A4DE7-DA33-48DE-B1A3-A2418456821C}">
      <dsp:nvSpPr>
        <dsp:cNvPr id="0" name=""/>
        <dsp:cNvSpPr/>
      </dsp:nvSpPr>
      <dsp:spPr>
        <a:xfrm rot="13500000">
          <a:off x="3070295" y="2572112"/>
          <a:ext cx="266172" cy="452693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3138453" y="2690883"/>
        <a:ext cx="186320" cy="271615"/>
      </dsp:txXfrm>
    </dsp:sp>
    <dsp:sp modelId="{5F12580A-4AC4-4D0C-A66D-4DC2C0339417}">
      <dsp:nvSpPr>
        <dsp:cNvPr id="0" name=""/>
        <dsp:cNvSpPr/>
      </dsp:nvSpPr>
      <dsp:spPr>
        <a:xfrm>
          <a:off x="1676721" y="1424843"/>
          <a:ext cx="1647401" cy="1341313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الثقافة</a:t>
          </a:r>
          <a:endParaRPr lang="ar-SA" sz="2400" kern="1200" dirty="0"/>
        </a:p>
      </dsp:txBody>
      <dsp:txXfrm>
        <a:off x="1917977" y="1621274"/>
        <a:ext cx="1164889" cy="948451"/>
      </dsp:txXfrm>
    </dsp:sp>
    <dsp:sp modelId="{2EEF9DB3-3EB7-4D5D-9D34-83C021FA03A1}">
      <dsp:nvSpPr>
        <dsp:cNvPr id="0" name=""/>
        <dsp:cNvSpPr/>
      </dsp:nvSpPr>
      <dsp:spPr>
        <a:xfrm rot="18900000">
          <a:off x="3061389" y="1169158"/>
          <a:ext cx="278056" cy="452693"/>
        </a:xfrm>
        <a:prstGeom prst="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3073605" y="1289189"/>
        <a:ext cx="194639" cy="27161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53DFFC-2CEF-4E95-A0A1-7183EF59A596}">
      <dsp:nvSpPr>
        <dsp:cNvPr id="0" name=""/>
        <dsp:cNvSpPr/>
      </dsp:nvSpPr>
      <dsp:spPr>
        <a:xfrm>
          <a:off x="4301202" y="1508"/>
          <a:ext cx="726808" cy="726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المعرفة</a:t>
          </a:r>
          <a:endParaRPr lang="ar-SA" sz="2000" kern="1200" dirty="0"/>
        </a:p>
      </dsp:txBody>
      <dsp:txXfrm>
        <a:off x="4301202" y="1508"/>
        <a:ext cx="726808" cy="726808"/>
      </dsp:txXfrm>
    </dsp:sp>
    <dsp:sp modelId="{65A49E66-A281-4630-986F-B5E0AFCF1566}">
      <dsp:nvSpPr>
        <dsp:cNvPr id="0" name=""/>
        <dsp:cNvSpPr/>
      </dsp:nvSpPr>
      <dsp:spPr>
        <a:xfrm>
          <a:off x="1921061" y="68787"/>
          <a:ext cx="4053425" cy="4053425"/>
        </a:xfrm>
        <a:prstGeom prst="circularArrow">
          <a:avLst>
            <a:gd name="adj1" fmla="val 3496"/>
            <a:gd name="adj2" fmla="val 216791"/>
            <a:gd name="adj3" fmla="val 19270133"/>
            <a:gd name="adj4" fmla="val 18313076"/>
            <a:gd name="adj5" fmla="val 407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5FFF6E-6A78-4079-8DE9-369DC2C3A2D0}">
      <dsp:nvSpPr>
        <dsp:cNvPr id="0" name=""/>
        <dsp:cNvSpPr/>
      </dsp:nvSpPr>
      <dsp:spPr>
        <a:xfrm>
          <a:off x="5198910" y="1015262"/>
          <a:ext cx="958900" cy="726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النظم </a:t>
          </a:r>
          <a:r>
            <a:rPr lang="ar-SA" sz="2000" b="1" kern="1200" baseline="0" dirty="0" err="1" smtClean="0"/>
            <a:t>الإجتماعية</a:t>
          </a:r>
          <a:endParaRPr lang="ar-SA" sz="2000" kern="1200" dirty="0"/>
        </a:p>
      </dsp:txBody>
      <dsp:txXfrm>
        <a:off x="5198910" y="1015262"/>
        <a:ext cx="958900" cy="726808"/>
      </dsp:txXfrm>
    </dsp:sp>
    <dsp:sp modelId="{3D58974A-1795-4728-9295-464A604304D5}">
      <dsp:nvSpPr>
        <dsp:cNvPr id="0" name=""/>
        <dsp:cNvSpPr/>
      </dsp:nvSpPr>
      <dsp:spPr>
        <a:xfrm>
          <a:off x="1921061" y="68787"/>
          <a:ext cx="4053425" cy="4053425"/>
        </a:xfrm>
        <a:prstGeom prst="circularArrow">
          <a:avLst>
            <a:gd name="adj1" fmla="val 3496"/>
            <a:gd name="adj2" fmla="val 216791"/>
            <a:gd name="adj3" fmla="val 435750"/>
            <a:gd name="adj4" fmla="val 20947459"/>
            <a:gd name="adj5" fmla="val 4079"/>
          </a:avLst>
        </a:prstGeom>
        <a:gradFill rotWithShape="0">
          <a:gsLst>
            <a:gs pos="0">
              <a:schemeClr val="accent5">
                <a:hueOff val="2198259"/>
                <a:satOff val="-785"/>
                <a:lumOff val="126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2198259"/>
                <a:satOff val="-785"/>
                <a:lumOff val="126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2198259"/>
                <a:satOff val="-785"/>
                <a:lumOff val="126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184409-B3B6-4A6C-BEF6-FF926A61E012}">
      <dsp:nvSpPr>
        <dsp:cNvPr id="0" name=""/>
        <dsp:cNvSpPr/>
      </dsp:nvSpPr>
      <dsp:spPr>
        <a:xfrm>
          <a:off x="5314956" y="2448928"/>
          <a:ext cx="726808" cy="726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الفن</a:t>
          </a:r>
          <a:endParaRPr lang="ar-SA" sz="2000" kern="1200" dirty="0"/>
        </a:p>
      </dsp:txBody>
      <dsp:txXfrm>
        <a:off x="5314956" y="2448928"/>
        <a:ext cx="726808" cy="726808"/>
      </dsp:txXfrm>
    </dsp:sp>
    <dsp:sp modelId="{2038920A-C1B3-46DF-BC80-BC14FA72BA6D}">
      <dsp:nvSpPr>
        <dsp:cNvPr id="0" name=""/>
        <dsp:cNvSpPr/>
      </dsp:nvSpPr>
      <dsp:spPr>
        <a:xfrm>
          <a:off x="1921061" y="68787"/>
          <a:ext cx="4053425" cy="4053425"/>
        </a:xfrm>
        <a:prstGeom prst="circularArrow">
          <a:avLst>
            <a:gd name="adj1" fmla="val 3496"/>
            <a:gd name="adj2" fmla="val 216791"/>
            <a:gd name="adj3" fmla="val 3070133"/>
            <a:gd name="adj4" fmla="val 2113076"/>
            <a:gd name="adj5" fmla="val 4079"/>
          </a:avLst>
        </a:prstGeom>
        <a:gradFill rotWithShape="0">
          <a:gsLst>
            <a:gs pos="0">
              <a:schemeClr val="accent5">
                <a:hueOff val="4396518"/>
                <a:satOff val="-1570"/>
                <a:lumOff val="252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4396518"/>
                <a:satOff val="-1570"/>
                <a:lumOff val="252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4396518"/>
                <a:satOff val="-1570"/>
                <a:lumOff val="252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EABEE3-AEF3-408F-BCE6-17D5C8E52E3D}">
      <dsp:nvSpPr>
        <dsp:cNvPr id="0" name=""/>
        <dsp:cNvSpPr/>
      </dsp:nvSpPr>
      <dsp:spPr>
        <a:xfrm>
          <a:off x="4301202" y="3462682"/>
          <a:ext cx="726808" cy="726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smtClean="0"/>
            <a:t>القوانين</a:t>
          </a:r>
          <a:endParaRPr lang="ar-SA" sz="2000" kern="1200"/>
        </a:p>
      </dsp:txBody>
      <dsp:txXfrm>
        <a:off x="4301202" y="3462682"/>
        <a:ext cx="726808" cy="726808"/>
      </dsp:txXfrm>
    </dsp:sp>
    <dsp:sp modelId="{9FA1D8B3-22FD-43C0-8604-CC07A1C05AA9}">
      <dsp:nvSpPr>
        <dsp:cNvPr id="0" name=""/>
        <dsp:cNvSpPr/>
      </dsp:nvSpPr>
      <dsp:spPr>
        <a:xfrm>
          <a:off x="1921061" y="68787"/>
          <a:ext cx="4053425" cy="4053425"/>
        </a:xfrm>
        <a:prstGeom prst="circularArrow">
          <a:avLst>
            <a:gd name="adj1" fmla="val 3496"/>
            <a:gd name="adj2" fmla="val 216791"/>
            <a:gd name="adj3" fmla="val 5835750"/>
            <a:gd name="adj4" fmla="val 4747459"/>
            <a:gd name="adj5" fmla="val 4079"/>
          </a:avLst>
        </a:prstGeom>
        <a:gradFill rotWithShape="0">
          <a:gsLst>
            <a:gs pos="0">
              <a:schemeClr val="accent5">
                <a:hueOff val="6594776"/>
                <a:satOff val="-2355"/>
                <a:lumOff val="378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6594776"/>
                <a:satOff val="-2355"/>
                <a:lumOff val="378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6594776"/>
                <a:satOff val="-2355"/>
                <a:lumOff val="378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1CB36D-0470-4082-B10B-285E8B5C1FBD}">
      <dsp:nvSpPr>
        <dsp:cNvPr id="0" name=""/>
        <dsp:cNvSpPr/>
      </dsp:nvSpPr>
      <dsp:spPr>
        <a:xfrm>
          <a:off x="2867536" y="3462682"/>
          <a:ext cx="726808" cy="726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العادات الشعبية</a:t>
          </a:r>
          <a:endParaRPr lang="ar-SA" sz="2000" kern="1200" dirty="0"/>
        </a:p>
      </dsp:txBody>
      <dsp:txXfrm>
        <a:off x="2867536" y="3462682"/>
        <a:ext cx="726808" cy="726808"/>
      </dsp:txXfrm>
    </dsp:sp>
    <dsp:sp modelId="{E5E9DA7E-50AB-4AF9-B59F-E4BBE1785A49}">
      <dsp:nvSpPr>
        <dsp:cNvPr id="0" name=""/>
        <dsp:cNvSpPr/>
      </dsp:nvSpPr>
      <dsp:spPr>
        <a:xfrm>
          <a:off x="1921061" y="68787"/>
          <a:ext cx="4053425" cy="4053425"/>
        </a:xfrm>
        <a:prstGeom prst="circularArrow">
          <a:avLst>
            <a:gd name="adj1" fmla="val 3496"/>
            <a:gd name="adj2" fmla="val 216791"/>
            <a:gd name="adj3" fmla="val 8470133"/>
            <a:gd name="adj4" fmla="val 7513076"/>
            <a:gd name="adj5" fmla="val 4079"/>
          </a:avLst>
        </a:prstGeom>
        <a:gradFill rotWithShape="0">
          <a:gsLst>
            <a:gs pos="0">
              <a:schemeClr val="accent5">
                <a:hueOff val="8793036"/>
                <a:satOff val="-3141"/>
                <a:lumOff val="504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8793036"/>
                <a:satOff val="-3141"/>
                <a:lumOff val="504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8793036"/>
                <a:satOff val="-3141"/>
                <a:lumOff val="504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5628C2-6FEC-46DE-871E-78462FB4694C}">
      <dsp:nvSpPr>
        <dsp:cNvPr id="0" name=""/>
        <dsp:cNvSpPr/>
      </dsp:nvSpPr>
      <dsp:spPr>
        <a:xfrm>
          <a:off x="1643832" y="2448928"/>
          <a:ext cx="1146708" cy="726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المحرمات</a:t>
          </a:r>
          <a:endParaRPr lang="ar-SA" sz="2000" kern="1200" dirty="0"/>
        </a:p>
      </dsp:txBody>
      <dsp:txXfrm>
        <a:off x="1643832" y="2448928"/>
        <a:ext cx="1146708" cy="726808"/>
      </dsp:txXfrm>
    </dsp:sp>
    <dsp:sp modelId="{4560A035-E049-4724-BB48-BB46E6B6F409}">
      <dsp:nvSpPr>
        <dsp:cNvPr id="0" name=""/>
        <dsp:cNvSpPr/>
      </dsp:nvSpPr>
      <dsp:spPr>
        <a:xfrm>
          <a:off x="1921061" y="68787"/>
          <a:ext cx="4053425" cy="4053425"/>
        </a:xfrm>
        <a:prstGeom prst="circularArrow">
          <a:avLst>
            <a:gd name="adj1" fmla="val 3496"/>
            <a:gd name="adj2" fmla="val 216791"/>
            <a:gd name="adj3" fmla="val 11235750"/>
            <a:gd name="adj4" fmla="val 10147459"/>
            <a:gd name="adj5" fmla="val 4079"/>
          </a:avLst>
        </a:prstGeom>
        <a:gradFill rotWithShape="0">
          <a:gsLst>
            <a:gs pos="0">
              <a:schemeClr val="accent5">
                <a:hueOff val="10991295"/>
                <a:satOff val="-3926"/>
                <a:lumOff val="630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991295"/>
                <a:satOff val="-3926"/>
                <a:lumOff val="630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991295"/>
                <a:satOff val="-3926"/>
                <a:lumOff val="630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848277-ABEA-4ED7-BAAD-127343F084A1}">
      <dsp:nvSpPr>
        <dsp:cNvPr id="0" name=""/>
        <dsp:cNvSpPr/>
      </dsp:nvSpPr>
      <dsp:spPr>
        <a:xfrm>
          <a:off x="1615058" y="1015262"/>
          <a:ext cx="1204256" cy="726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الأخلاقيات</a:t>
          </a:r>
          <a:endParaRPr lang="ar-SA" sz="2000" kern="1200" dirty="0"/>
        </a:p>
      </dsp:txBody>
      <dsp:txXfrm>
        <a:off x="1615058" y="1015262"/>
        <a:ext cx="1204256" cy="726808"/>
      </dsp:txXfrm>
    </dsp:sp>
    <dsp:sp modelId="{EC164C5D-E371-492F-A63C-D5AAD1C91E6F}">
      <dsp:nvSpPr>
        <dsp:cNvPr id="0" name=""/>
        <dsp:cNvSpPr/>
      </dsp:nvSpPr>
      <dsp:spPr>
        <a:xfrm>
          <a:off x="1921061" y="68787"/>
          <a:ext cx="4053425" cy="4053425"/>
        </a:xfrm>
        <a:prstGeom prst="circularArrow">
          <a:avLst>
            <a:gd name="adj1" fmla="val 3496"/>
            <a:gd name="adj2" fmla="val 216791"/>
            <a:gd name="adj3" fmla="val 13870133"/>
            <a:gd name="adj4" fmla="val 12913076"/>
            <a:gd name="adj5" fmla="val 4079"/>
          </a:avLst>
        </a:prstGeom>
        <a:gradFill rotWithShape="0">
          <a:gsLst>
            <a:gs pos="0">
              <a:schemeClr val="accent5">
                <a:hueOff val="13189553"/>
                <a:satOff val="-4711"/>
                <a:lumOff val="756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3189553"/>
                <a:satOff val="-4711"/>
                <a:lumOff val="756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3189553"/>
                <a:satOff val="-4711"/>
                <a:lumOff val="756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27A3ED-BB39-4ACD-AA75-15D79DD2D0CA}">
      <dsp:nvSpPr>
        <dsp:cNvPr id="0" name=""/>
        <dsp:cNvSpPr/>
      </dsp:nvSpPr>
      <dsp:spPr>
        <a:xfrm>
          <a:off x="2867536" y="1508"/>
          <a:ext cx="726808" cy="726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اللغة</a:t>
          </a:r>
          <a:endParaRPr lang="ar-SA" sz="2000" kern="1200" dirty="0"/>
        </a:p>
      </dsp:txBody>
      <dsp:txXfrm>
        <a:off x="2867536" y="1508"/>
        <a:ext cx="726808" cy="726808"/>
      </dsp:txXfrm>
    </dsp:sp>
    <dsp:sp modelId="{DD60840D-16E4-499A-80F3-0438C7760ABE}">
      <dsp:nvSpPr>
        <dsp:cNvPr id="0" name=""/>
        <dsp:cNvSpPr/>
      </dsp:nvSpPr>
      <dsp:spPr>
        <a:xfrm>
          <a:off x="1921061" y="68787"/>
          <a:ext cx="4053425" cy="4053425"/>
        </a:xfrm>
        <a:prstGeom prst="circularArrow">
          <a:avLst>
            <a:gd name="adj1" fmla="val 3496"/>
            <a:gd name="adj2" fmla="val 216791"/>
            <a:gd name="adj3" fmla="val 16635750"/>
            <a:gd name="adj4" fmla="val 15547459"/>
            <a:gd name="adj5" fmla="val 4079"/>
          </a:avLst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9/3/1442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p\Desktop\mex\New folder\Screenshot_٢٠٢١-٠٣-٢٨-١٧-٤٠-٠٢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05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أنواع الجماعات</a:t>
            </a:r>
            <a:endParaRPr lang="ar-SA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22941817"/>
              </p:ext>
            </p:extLst>
          </p:nvPr>
        </p:nvGraphicFramePr>
        <p:xfrm>
          <a:off x="152400" y="1600200"/>
          <a:ext cx="8763000" cy="4945380"/>
        </p:xfrm>
        <a:graphic>
          <a:graphicData uri="http://schemas.openxmlformats.org/drawingml/2006/table">
            <a:tbl>
              <a:tblPr rtl="1" firstRow="1" bandRow="1">
                <a:tableStyleId>{BDBED569-4797-4DF1-A0F4-6AAB3CD982D8}</a:tableStyleId>
              </a:tblPr>
              <a:tblGrid>
                <a:gridCol w="4526280"/>
                <a:gridCol w="4236720"/>
              </a:tblGrid>
              <a:tr h="590550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الجماعات</a:t>
                      </a:r>
                      <a:r>
                        <a:rPr lang="ar-SA" sz="2800" b="1" baseline="0" dirty="0" smtClean="0">
                          <a:solidFill>
                            <a:srgbClr val="C00000"/>
                          </a:solidFill>
                        </a:rPr>
                        <a:t> الأولية</a:t>
                      </a:r>
                      <a:endParaRPr lang="ar-SA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الجماعات</a:t>
                      </a:r>
                      <a:r>
                        <a:rPr lang="ar-SA" sz="2800" b="1" baseline="0" dirty="0" smtClean="0">
                          <a:solidFill>
                            <a:srgbClr val="C00000"/>
                          </a:solidFill>
                        </a:rPr>
                        <a:t> الثانوية</a:t>
                      </a:r>
                      <a:endParaRPr lang="ar-SA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1.</a:t>
                      </a:r>
                      <a:r>
                        <a:rPr lang="ar-SA" sz="2000" b="1" baseline="0" dirty="0" smtClean="0"/>
                        <a:t> مثل الأسرة أو شلة الأصدقاء.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1. مثل الحزب، المدرسة، مكان العمل.</a:t>
                      </a:r>
                      <a:endParaRPr lang="ar-SA" sz="2000" b="1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2. الاتصال بينهم</a:t>
                      </a:r>
                      <a:r>
                        <a:rPr lang="ar-SA" sz="2000" b="1" baseline="0" dirty="0" smtClean="0"/>
                        <a:t> أقوى.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2. الاتصال بينهم أضعف.</a:t>
                      </a:r>
                      <a:endParaRPr lang="ar-SA" sz="2000" b="1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3. يجمع بينهم</a:t>
                      </a:r>
                      <a:r>
                        <a:rPr lang="ar-SA" sz="2000" b="1" baseline="0" dirty="0" smtClean="0"/>
                        <a:t> الصداقة والمحبة.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3. يجمع بينهم</a:t>
                      </a:r>
                      <a:r>
                        <a:rPr lang="ar-SA" sz="2000" b="1" baseline="0" dirty="0" smtClean="0"/>
                        <a:t> المصلحة أو أغراض معينة.</a:t>
                      </a:r>
                      <a:endParaRPr lang="ar-SA" sz="2000" b="1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4. العلاقات</a:t>
                      </a:r>
                      <a:r>
                        <a:rPr lang="ar-SA" sz="2000" b="1" baseline="0" dirty="0" smtClean="0"/>
                        <a:t> بينهم شخصية.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4. العلاقات رسمية.</a:t>
                      </a:r>
                      <a:endParaRPr lang="ar-SA" sz="2000" b="1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5. التفاعل بينهم أكبر.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5. التفاعل أقل.</a:t>
                      </a:r>
                      <a:endParaRPr lang="ar-SA" sz="2000" b="1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just" rtl="1"/>
                      <a:r>
                        <a:rPr lang="ar-SA" sz="2000" b="1" dirty="0" smtClean="0"/>
                        <a:t>6. تطبيق العقوبات في حال</a:t>
                      </a:r>
                      <a:r>
                        <a:rPr lang="ar-SA" sz="2000" b="1" baseline="0" dirty="0" smtClean="0"/>
                        <a:t>ة الخروج على قيم وأعراف وتقاليد الجماعة.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2000" b="1" dirty="0" smtClean="0"/>
                        <a:t>6. تطبيق العقوبات في حالة مخالفة</a:t>
                      </a:r>
                      <a:r>
                        <a:rPr lang="ar-SA" sz="2000" b="1" baseline="0" dirty="0" smtClean="0"/>
                        <a:t> القوانين واللوائح.</a:t>
                      </a:r>
                      <a:endParaRPr lang="ar-SA" sz="2000" b="1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/>
                        <a:t>7. يغلب الحب والإخلاص للجماعة على المصالح.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2000" b="1" dirty="0" smtClean="0"/>
                        <a:t>7. تغلب المصالح على الحب والإخلاص للجماعات.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FA1C41"/>
                </a:solidFill>
              </a:rPr>
              <a:t>جماعات العمل </a:t>
            </a:r>
            <a:r>
              <a:rPr lang="en-US" b="1" dirty="0" smtClean="0">
                <a:solidFill>
                  <a:srgbClr val="FA1C41"/>
                </a:solidFill>
              </a:rPr>
              <a:t>work group</a:t>
            </a:r>
            <a:endParaRPr lang="ar-SA" b="1" dirty="0">
              <a:solidFill>
                <a:srgbClr val="FA1C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sz="3200" b="1" dirty="0" smtClean="0"/>
              <a:t>هي وحدة </a:t>
            </a:r>
            <a:r>
              <a:rPr lang="ar-SA" sz="3200" b="1" dirty="0" err="1" smtClean="0"/>
              <a:t>إجتماعية</a:t>
            </a:r>
            <a:r>
              <a:rPr lang="ar-SA" sz="3200" b="1" dirty="0" smtClean="0"/>
              <a:t> تتكون من عدد من الأفراد يعملون في مكان واحد يتفاعلون مع بعضهم البعض لتحقيق هدف معين.</a:t>
            </a:r>
          </a:p>
          <a:p>
            <a:pPr marL="0" indent="0" algn="r" rtl="1">
              <a:buNone/>
            </a:pPr>
            <a:r>
              <a:rPr lang="ar-SA" sz="3200" b="1" dirty="0" smtClean="0">
                <a:solidFill>
                  <a:srgbClr val="FA1C41"/>
                </a:solidFill>
              </a:rPr>
              <a:t>أنواع جماعات العمل:</a:t>
            </a:r>
          </a:p>
          <a:p>
            <a:pPr algn="r" rtl="1">
              <a:buClr>
                <a:srgbClr val="FA1C41"/>
              </a:buClr>
              <a:buFont typeface="Wingdings" pitchFamily="2" charset="2"/>
              <a:buChar char="q"/>
            </a:pPr>
            <a:r>
              <a:rPr lang="ar-SA" sz="3200" b="1" dirty="0"/>
              <a:t> </a:t>
            </a:r>
            <a:r>
              <a:rPr lang="ar-SA" sz="3200" b="1" dirty="0" smtClean="0"/>
              <a:t>رسمية.</a:t>
            </a:r>
          </a:p>
          <a:p>
            <a:pPr algn="r" rtl="1">
              <a:buClr>
                <a:srgbClr val="FA1C41"/>
              </a:buClr>
              <a:buFont typeface="Wingdings" pitchFamily="2" charset="2"/>
              <a:buChar char="q"/>
            </a:pPr>
            <a:r>
              <a:rPr lang="ar-SA" sz="3200" b="1" dirty="0"/>
              <a:t> </a:t>
            </a:r>
            <a:r>
              <a:rPr lang="ar-SA" sz="3200" b="1" dirty="0" smtClean="0"/>
              <a:t>غير رسمية.</a:t>
            </a:r>
            <a:endParaRPr lang="ar-SA" sz="3200" b="1" dirty="0"/>
          </a:p>
        </p:txBody>
      </p:sp>
      <p:pic>
        <p:nvPicPr>
          <p:cNvPr id="1027" name="Picture 3" descr="C:\Users\hp\Desktop\Rehab\pictures\صور ادارة الاجتماعات\images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95600"/>
            <a:ext cx="47244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نظريات تكوين الجماعات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97398297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669" cy="10578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rtl="1"/>
            <a:r>
              <a:rPr lang="ar-SA" sz="4000" b="1" dirty="0" smtClean="0">
                <a:solidFill>
                  <a:srgbClr val="0070C0"/>
                </a:solidFill>
              </a:rPr>
              <a:t>العوامل الفردية التي تحدد </a:t>
            </a:r>
            <a:r>
              <a:rPr lang="ar-SA" sz="4000" b="1" dirty="0" err="1" smtClean="0">
                <a:solidFill>
                  <a:srgbClr val="0070C0"/>
                </a:solidFill>
              </a:rPr>
              <a:t>إنتماء</a:t>
            </a:r>
            <a:r>
              <a:rPr lang="ar-SA" sz="4000" b="1" dirty="0" smtClean="0">
                <a:solidFill>
                  <a:srgbClr val="0070C0"/>
                </a:solidFill>
              </a:rPr>
              <a:t> الفرد للجماعة</a:t>
            </a:r>
            <a:endParaRPr lang="ar-SA" sz="40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96171543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أهداف </a:t>
            </a:r>
            <a:r>
              <a:rPr lang="ar-SA" b="1" dirty="0" err="1" smtClean="0">
                <a:solidFill>
                  <a:srgbClr val="C00000"/>
                </a:solidFill>
              </a:rPr>
              <a:t>الإنضمام</a:t>
            </a:r>
            <a:r>
              <a:rPr lang="ar-SA" b="1" dirty="0" smtClean="0">
                <a:solidFill>
                  <a:srgbClr val="C00000"/>
                </a:solidFill>
              </a:rPr>
              <a:t> للجماعة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3200" b="1" dirty="0" smtClean="0"/>
              <a:t> تحقيق المنفعة المادية.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3200" b="1" dirty="0" smtClean="0"/>
              <a:t>تحقيق المنفعة المعنوية.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3200" b="1" dirty="0" smtClean="0"/>
              <a:t>تحقيق الحماية المادية والمعنوية.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تحقيق الأمن.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تحقيق القوة.</a:t>
            </a:r>
          </a:p>
        </p:txBody>
      </p:sp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7030A0"/>
                </a:solidFill>
              </a:rPr>
              <a:t>العوامل التي تؤثر على ديناميكية الجماعة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fontScale="77500" lnSpcReduction="20000"/>
          </a:bodyPr>
          <a:lstStyle/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 smtClean="0"/>
              <a:t> الأهداف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 smtClean="0"/>
              <a:t> المنافسة الخارجية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 smtClean="0"/>
              <a:t> سلوك القيادة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 smtClean="0"/>
              <a:t> طبيعة الشخصية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 smtClean="0"/>
              <a:t> عدم وضوح الأدوار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 smtClean="0"/>
              <a:t> حجم الجماعة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 smtClean="0"/>
              <a:t> درجة الولاء للجماعة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 smtClean="0"/>
              <a:t> الجماعات الصغيرة الموجودة داخل الجماعة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العوامل التي تؤثر على سلوك جماعات العمل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lnSpcReduction="10000"/>
          </a:bodyPr>
          <a:lstStyle/>
          <a:p>
            <a:pPr algn="r" rtl="1"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</a:pPr>
            <a:r>
              <a:rPr lang="ar-SA" sz="3200" b="1" dirty="0" smtClean="0"/>
              <a:t> نوع العمل.</a:t>
            </a:r>
          </a:p>
          <a:p>
            <a:pPr algn="r" rtl="1"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</a:pPr>
            <a:r>
              <a:rPr lang="ar-SA" sz="3200" b="1" dirty="0"/>
              <a:t> </a:t>
            </a:r>
            <a:r>
              <a:rPr lang="ar-SA" sz="3200" b="1" dirty="0" smtClean="0"/>
              <a:t>النقابات </a:t>
            </a:r>
            <a:r>
              <a:rPr lang="ar-SA" sz="3200" b="1" dirty="0" err="1" smtClean="0"/>
              <a:t>والإتحادات</a:t>
            </a:r>
            <a:r>
              <a:rPr lang="ar-SA" sz="3200" b="1" dirty="0" smtClean="0"/>
              <a:t> الحرفية والمهنية والعالمية.</a:t>
            </a:r>
          </a:p>
          <a:p>
            <a:pPr algn="r" rtl="1"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</a:pPr>
            <a:r>
              <a:rPr lang="ar-SA" sz="3200" b="1" dirty="0"/>
              <a:t> </a:t>
            </a:r>
            <a:r>
              <a:rPr lang="ar-SA" sz="3200" b="1" dirty="0" smtClean="0"/>
              <a:t>الجماعة التي ينتمي إليها الفرد.</a:t>
            </a:r>
          </a:p>
          <a:p>
            <a:pPr algn="r" rtl="1"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</a:pPr>
            <a:r>
              <a:rPr lang="ar-SA" sz="3200" b="1" dirty="0"/>
              <a:t> </a:t>
            </a:r>
            <a:r>
              <a:rPr lang="ar-SA" sz="3200" b="1" dirty="0" smtClean="0"/>
              <a:t>سلوك القيادة الإدارية.</a:t>
            </a:r>
          </a:p>
          <a:p>
            <a:pPr algn="r" rtl="1"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</a:pPr>
            <a:r>
              <a:rPr lang="ar-SA" sz="3200" b="1" dirty="0"/>
              <a:t> </a:t>
            </a:r>
            <a:r>
              <a:rPr lang="ar-SA" sz="3200" b="1" dirty="0" smtClean="0"/>
              <a:t>المجتمع الذي أتى منه الأفراد المكونين لجماعة العمل.</a:t>
            </a:r>
          </a:p>
          <a:p>
            <a:pPr algn="r" rtl="1"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</a:pPr>
            <a:r>
              <a:rPr lang="ar-SA" sz="3200" b="1" dirty="0"/>
              <a:t> </a:t>
            </a:r>
            <a:r>
              <a:rPr lang="ar-SA" sz="3200" b="1" dirty="0" smtClean="0"/>
              <a:t>البيئة المحيطة بالمنطقة.</a:t>
            </a:r>
          </a:p>
        </p:txBody>
      </p:sp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أهمية دراسة الجماعات في العمل الإداري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fontScale="92500"/>
          </a:bodyPr>
          <a:lstStyle/>
          <a:p>
            <a:pPr algn="just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3200" b="1" dirty="0" smtClean="0"/>
              <a:t> </a:t>
            </a:r>
            <a:r>
              <a:rPr lang="ar-SA" sz="2400" b="1" dirty="0" smtClean="0"/>
              <a:t>التعرف على ميزات وخواص جماعة العمل.</a:t>
            </a:r>
          </a:p>
          <a:p>
            <a:pPr algn="just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التعرف على قادة الجماعات غير الرسمية في العمل.</a:t>
            </a:r>
          </a:p>
          <a:p>
            <a:pPr algn="just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التعرف على اتجاهات وقيم هذه الجماعات غير الرسمية وأخذها في الحسبان.</a:t>
            </a:r>
          </a:p>
          <a:p>
            <a:pPr algn="just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تسهيل عملية </a:t>
            </a:r>
            <a:r>
              <a:rPr lang="ar-SA" sz="2400" b="1" dirty="0" err="1" smtClean="0"/>
              <a:t>الإتصالات</a:t>
            </a:r>
            <a:r>
              <a:rPr lang="ar-SA" sz="2400" b="1" dirty="0" smtClean="0"/>
              <a:t> والرقابة والإشراف.</a:t>
            </a:r>
          </a:p>
          <a:p>
            <a:pPr algn="just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ضبط إيقاع العمل من خلال الموازنة بين الأهداف الرسمية وأهداف الجماعات غير الرسمية في العمل.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428554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sz="4400" b="1" dirty="0" smtClean="0">
                <a:solidFill>
                  <a:srgbClr val="C00000"/>
                </a:solidFill>
              </a:rPr>
              <a:t>المحددات الحضارية للسلوك الإنساني</a:t>
            </a:r>
            <a:endParaRPr lang="ar-SA" sz="4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55593308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57438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sz="4000" b="1" dirty="0" smtClean="0">
                <a:solidFill>
                  <a:srgbClr val="7030A0"/>
                </a:solidFill>
              </a:rPr>
              <a:t>الثقافة </a:t>
            </a:r>
            <a:r>
              <a:rPr lang="en-US" sz="4000" b="1" dirty="0" smtClean="0">
                <a:solidFill>
                  <a:srgbClr val="7030A0"/>
                </a:solidFill>
              </a:rPr>
              <a:t>culture</a:t>
            </a:r>
            <a:endParaRPr lang="ar-SA" sz="4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/>
          </a:bodyPr>
          <a:lstStyle/>
          <a:p>
            <a:pPr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dirty="0" smtClean="0"/>
              <a:t> </a:t>
            </a:r>
            <a:r>
              <a:rPr lang="ar-SA" sz="2800" b="1" dirty="0" smtClean="0"/>
              <a:t>هي نمط السلوك السائد في المجتمع.</a:t>
            </a:r>
          </a:p>
          <a:p>
            <a:pPr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b="1" dirty="0" smtClean="0"/>
              <a:t>هي كل ما يضيفه الإنسان للطبيعة.</a:t>
            </a:r>
          </a:p>
          <a:p>
            <a:pPr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هي أي شيء يتعلمه الإنسان.</a:t>
            </a:r>
          </a:p>
          <a:p>
            <a:pPr lvl="0"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b="1" dirty="0">
                <a:solidFill>
                  <a:prstClr val="black"/>
                </a:solidFill>
              </a:rPr>
              <a:t>عرفها قاموس </a:t>
            </a:r>
            <a:r>
              <a:rPr lang="en-US" sz="2800" b="1" dirty="0">
                <a:solidFill>
                  <a:prstClr val="black"/>
                </a:solidFill>
              </a:rPr>
              <a:t>random</a:t>
            </a:r>
            <a:r>
              <a:rPr lang="ar-SA" sz="2800" b="1" dirty="0">
                <a:solidFill>
                  <a:prstClr val="black"/>
                </a:solidFill>
              </a:rPr>
              <a:t> بأنها طرق وأنماط الحياة المتوارثة عبر الأجيال</a:t>
            </a:r>
            <a:r>
              <a:rPr lang="ar-SA" sz="2800" b="1" dirty="0" smtClean="0">
                <a:solidFill>
                  <a:prstClr val="black"/>
                </a:solidFill>
              </a:rPr>
              <a:t>.</a:t>
            </a:r>
            <a:endParaRPr lang="ar-SA" sz="2800" b="1" dirty="0" smtClean="0"/>
          </a:p>
          <a:p>
            <a:pPr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هي الإطار العام الذي تتلاقى وتتفاعل فيه الاختلافات والفروق بين الأفراد.</a:t>
            </a:r>
          </a:p>
        </p:txBody>
      </p:sp>
    </p:spTree>
    <p:extLst>
      <p:ext uri="{BB962C8B-B14F-4D97-AF65-F5344CB8AC3E}">
        <p14:creationId xmlns:p14="http://schemas.microsoft.com/office/powerpoint/2010/main" val="1722091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المحددات الاجتماعية للسلوك الإنساني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21751195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مكونات الثقافة</a:t>
            </a:r>
            <a:endParaRPr lang="ar-SA" sz="4000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84990588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27689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70C0"/>
                </a:solidFill>
              </a:rPr>
              <a:t>خصائص الثقافة</a:t>
            </a:r>
            <a:endParaRPr lang="ar-SA" sz="40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42530090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36530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طرق اكتساب الثقافة</a:t>
            </a:r>
            <a:endParaRPr lang="ar-SA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59807601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3216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أنواع الثقافة</a:t>
            </a:r>
            <a:endParaRPr lang="ar-SA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71726768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5648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7030A0"/>
                </a:solidFill>
              </a:rPr>
              <a:t>مكونات الثقافة التنظيمية</a:t>
            </a:r>
            <a:endParaRPr lang="ar-SA" sz="4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 smtClean="0"/>
              <a:t> الثقافات الفرعية في داخل المنظمة.</a:t>
            </a:r>
          </a:p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القيم التنظيمية السائدة في المنظمة.</a:t>
            </a:r>
          </a:p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المعتقدات التنظيمية.</a:t>
            </a:r>
          </a:p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الأعراف التنظيمية.</a:t>
            </a:r>
          </a:p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التوقعات التنظيمية.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95730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خصائص الثقافة التنظيمية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/>
          </a:bodyPr>
          <a:lstStyle/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 smtClean="0"/>
              <a:t> المصطلحات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 smtClean="0"/>
              <a:t> المعايير 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 smtClean="0"/>
              <a:t> القيم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 smtClean="0"/>
              <a:t> الهوية التنظيمية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 smtClean="0"/>
              <a:t> التأثير على الفرد وتشكيل سلوكه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7349841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BC04BC"/>
                </a:solidFill>
              </a:rPr>
              <a:t>أنواع الثقافة التنظيمية</a:t>
            </a:r>
            <a:endParaRPr lang="ar-SA" sz="4800" b="1" dirty="0">
              <a:solidFill>
                <a:srgbClr val="BC04BC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12962715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20247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طرق تغيير أو تقوية ثقافة المنظمة</a:t>
            </a:r>
            <a:endParaRPr lang="ar-SA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/>
          </a:bodyPr>
          <a:lstStyle/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800" dirty="0" smtClean="0"/>
              <a:t> </a:t>
            </a:r>
            <a:r>
              <a:rPr lang="ar-SA" sz="2800" b="1" dirty="0" smtClean="0"/>
              <a:t>كسب ثقة العاملين.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توفير المعلومات.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تحفيز العاملين المجدين والمبتكرين.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إشراك العاملين في عملية </a:t>
            </a:r>
            <a:r>
              <a:rPr lang="ar-SA" sz="2800" b="1" dirty="0" err="1" smtClean="0"/>
              <a:t>إتخاذ</a:t>
            </a:r>
            <a:r>
              <a:rPr lang="ar-SA" sz="2800" b="1" dirty="0" smtClean="0"/>
              <a:t> القرارات.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3143173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طرق المحافظة على ثقافة المنظمة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1"/>
            <a:ext cx="8229600" cy="4191000"/>
          </a:xfrm>
        </p:spPr>
        <p:txBody>
          <a:bodyPr>
            <a:normAutofit/>
          </a:bodyPr>
          <a:lstStyle/>
          <a:p>
            <a:pPr algn="r" rtl="1">
              <a:lnSpc>
                <a:spcPct val="30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SA" sz="2800" b="1" dirty="0" smtClean="0"/>
              <a:t> توضيح سياسات المنظمة بالتعامل الرشيد مع العاملين والعملاء.</a:t>
            </a:r>
          </a:p>
          <a:p>
            <a:pPr algn="r" rtl="1">
              <a:lnSpc>
                <a:spcPct val="30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SA" sz="2800" b="1" dirty="0"/>
              <a:t> </a:t>
            </a:r>
            <a:r>
              <a:rPr lang="ar-SA" sz="2800" b="1" dirty="0" smtClean="0"/>
              <a:t>التدقيق في </a:t>
            </a:r>
            <a:r>
              <a:rPr lang="ar-SA" sz="2800" b="1" dirty="0" err="1" smtClean="0"/>
              <a:t>إختيار</a:t>
            </a:r>
            <a:r>
              <a:rPr lang="ar-SA" sz="2800" b="1" dirty="0" smtClean="0"/>
              <a:t> العاملين.</a:t>
            </a:r>
          </a:p>
          <a:p>
            <a:pPr algn="r" rtl="1">
              <a:lnSpc>
                <a:spcPct val="30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SA" sz="2800" b="1" dirty="0"/>
              <a:t> </a:t>
            </a:r>
            <a:r>
              <a:rPr lang="ar-SA" sz="2800" b="1" dirty="0" smtClean="0"/>
              <a:t>تطوير المناخ التنظيمي للمنظمة.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803525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sz="4000" b="1" dirty="0" smtClean="0">
                <a:solidFill>
                  <a:srgbClr val="BC04BC"/>
                </a:solidFill>
              </a:rPr>
              <a:t>أهمية دراسة الثقافة التنظيمية في العمل الإداري</a:t>
            </a:r>
            <a:endParaRPr lang="ar-SA" sz="4000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 fontScale="92500" lnSpcReduction="10000"/>
          </a:bodyPr>
          <a:lstStyle/>
          <a:p>
            <a:pPr algn="r" rtl="1"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800" dirty="0" smtClean="0"/>
              <a:t> </a:t>
            </a:r>
            <a:r>
              <a:rPr lang="ar-SA" sz="2800" b="1" dirty="0" smtClean="0"/>
              <a:t>معرفة الثقافة التنظيمية السائدة في المنظمة.</a:t>
            </a:r>
          </a:p>
          <a:p>
            <a:pPr algn="r" rtl="1"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تنظيم جهود الأفراد في الأداء الجماعي.</a:t>
            </a:r>
          </a:p>
          <a:p>
            <a:pPr algn="r" rtl="1"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تساعد في عملية اتخاذ القرارات.</a:t>
            </a:r>
          </a:p>
          <a:p>
            <a:pPr algn="r" rtl="1"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تساعد في التنبؤ بسلوك الأفراد.</a:t>
            </a:r>
          </a:p>
          <a:p>
            <a:pPr algn="r" rtl="1"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زيادة كفاءة الأداء.</a:t>
            </a:r>
          </a:p>
          <a:p>
            <a:pPr algn="r" rtl="1"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800" b="1" dirty="0" smtClean="0"/>
              <a:t>تحقيق أهداف المنظمة.</a:t>
            </a:r>
          </a:p>
          <a:p>
            <a:pPr algn="r" rtl="1">
              <a:buClr>
                <a:srgbClr val="BC04BC"/>
              </a:buClr>
              <a:buFont typeface="Calibri" pitchFamily="34" charset="0"/>
              <a:buChar char="҉"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93520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الجماعات </a:t>
            </a:r>
            <a:r>
              <a:rPr lang="en-US" b="1" dirty="0" smtClean="0">
                <a:solidFill>
                  <a:srgbClr val="C00000"/>
                </a:solidFill>
              </a:rPr>
              <a:t>groups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572000"/>
          </a:xfrm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SA" sz="2800" b="1" dirty="0" smtClean="0"/>
              <a:t>يقوم مفهوم الجماعة على وجود الأفراد </a:t>
            </a:r>
            <a:r>
              <a:rPr lang="ar-SA" sz="2800" b="1" dirty="0" err="1" smtClean="0"/>
              <a:t>والإتصال</a:t>
            </a:r>
            <a:r>
              <a:rPr lang="ar-SA" sz="2800" b="1" dirty="0" smtClean="0"/>
              <a:t> مع بعضهم البعض والتفاعل بينهم وتوالد المشاعر المشتركة نتيجة للتفاعل وذلك حسب ما هو موضح في الرسم التالي:</a:t>
            </a:r>
          </a:p>
          <a:p>
            <a:pPr marL="0" indent="0" algn="just" rtl="1">
              <a:buNone/>
            </a:pPr>
            <a:endParaRPr lang="ar-SA" sz="2800" b="1" dirty="0"/>
          </a:p>
          <a:p>
            <a:pPr marL="0" indent="0" algn="just" rtl="1">
              <a:buNone/>
            </a:pPr>
            <a:endParaRPr lang="ar-SA" sz="2800" b="1" dirty="0" smtClean="0"/>
          </a:p>
          <a:p>
            <a:pPr marL="0" indent="0" algn="just" rtl="1">
              <a:buNone/>
            </a:pPr>
            <a:endParaRPr lang="en-US" sz="2800" b="1" dirty="0" smtClean="0"/>
          </a:p>
          <a:p>
            <a:pPr marL="0" indent="0" algn="just" rtl="1">
              <a:buNone/>
            </a:pPr>
            <a:endParaRPr lang="ar-SA" sz="2800" b="1" dirty="0" smtClean="0"/>
          </a:p>
          <a:p>
            <a:pPr marL="0" indent="0" algn="ctr" rtl="1">
              <a:lnSpc>
                <a:spcPct val="100000"/>
              </a:lnSpc>
              <a:buNone/>
            </a:pPr>
            <a:r>
              <a:rPr lang="en-US" sz="2800" b="1" dirty="0" smtClean="0"/>
              <a:t>Feed back</a:t>
            </a:r>
            <a:endParaRPr lang="ar-SA" sz="2800" b="1" dirty="0" smtClean="0"/>
          </a:p>
          <a:p>
            <a:pPr marL="0" indent="0" algn="just" rtl="1">
              <a:buNone/>
            </a:pPr>
            <a:endParaRPr lang="ar-SA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6934200" y="3566160"/>
            <a:ext cx="16002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أفراد</a:t>
            </a:r>
            <a:endParaRPr lang="ar-SA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4953000" y="3581400"/>
            <a:ext cx="1600200" cy="685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err="1" smtClean="0"/>
              <a:t>إتصال</a:t>
            </a:r>
            <a:endParaRPr lang="ar-SA" b="1" dirty="0"/>
          </a:p>
        </p:txBody>
      </p:sp>
      <p:sp>
        <p:nvSpPr>
          <p:cNvPr id="6" name="Rectangle 5"/>
          <p:cNvSpPr/>
          <p:nvPr/>
        </p:nvSpPr>
        <p:spPr>
          <a:xfrm>
            <a:off x="2819400" y="3581400"/>
            <a:ext cx="1600200" cy="685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تفاعل</a:t>
            </a:r>
            <a:endParaRPr lang="ar-SA" b="1" dirty="0"/>
          </a:p>
        </p:txBody>
      </p:sp>
      <p:sp>
        <p:nvSpPr>
          <p:cNvPr id="7" name="Rectangle 6"/>
          <p:cNvSpPr/>
          <p:nvPr/>
        </p:nvSpPr>
        <p:spPr>
          <a:xfrm>
            <a:off x="762000" y="3581400"/>
            <a:ext cx="1600200" cy="685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مشاعر</a:t>
            </a:r>
            <a:endParaRPr lang="ar-SA" sz="2800" b="1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57200" y="392430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7200" y="3924300"/>
            <a:ext cx="0" cy="15621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7200" y="5486400"/>
            <a:ext cx="4876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334000" y="5486400"/>
            <a:ext cx="3581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915400" y="3924300"/>
            <a:ext cx="0" cy="15621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8534400" y="3909060"/>
            <a:ext cx="381000" cy="15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553200" y="390906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419600" y="3924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362200" y="39243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7030A0"/>
                </a:solidFill>
              </a:rPr>
              <a:t>خصائص الجماعات</a:t>
            </a:r>
            <a:endParaRPr lang="ar-SA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57647889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FA1C41"/>
                </a:solidFill>
              </a:rPr>
              <a:t>أنواع التفاعلات بين الجماعات</a:t>
            </a:r>
            <a:endParaRPr lang="ar-SA" b="1" dirty="0">
              <a:solidFill>
                <a:srgbClr val="FA1C4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81211803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chemeClr val="accent2"/>
                </a:solidFill>
              </a:rPr>
              <a:t>التفاعل بين خصائص الفرد والجماعة</a:t>
            </a:r>
            <a:endParaRPr lang="ar-SA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SA" sz="3200" b="1" dirty="0" smtClean="0"/>
              <a:t>     خصائص الفرد                     خصائص الجماعة</a:t>
            </a:r>
          </a:p>
          <a:p>
            <a:pPr marL="0" indent="0" algn="r" rtl="1">
              <a:buNone/>
            </a:pPr>
            <a:endParaRPr lang="ar-SA" sz="3200" b="1" dirty="0"/>
          </a:p>
          <a:p>
            <a:pPr marL="0" indent="0" algn="r" rtl="1">
              <a:buNone/>
            </a:pPr>
            <a:endParaRPr lang="ar-SA" sz="3200" b="1" dirty="0" smtClean="0"/>
          </a:p>
          <a:p>
            <a:pPr marL="0" indent="0" algn="ctr" rtl="1">
              <a:buNone/>
            </a:pPr>
            <a:r>
              <a:rPr lang="ar-SA" sz="3200" b="1" dirty="0" smtClean="0"/>
              <a:t>تفاعل</a:t>
            </a:r>
          </a:p>
          <a:p>
            <a:pPr marL="0" indent="0" algn="ctr" rtl="1">
              <a:buNone/>
            </a:pPr>
            <a:endParaRPr lang="ar-SA" sz="3200" b="1" dirty="0"/>
          </a:p>
          <a:p>
            <a:pPr marL="0" indent="0" algn="ctr" rtl="1">
              <a:buNone/>
            </a:pPr>
            <a:r>
              <a:rPr lang="ar-SA" sz="3200" b="1" dirty="0" smtClean="0"/>
              <a:t>مشاعر</a:t>
            </a:r>
            <a:endParaRPr lang="ar-SA" sz="3200" b="1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4572000" y="2209800"/>
            <a:ext cx="1219200" cy="914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581400" y="2209800"/>
            <a:ext cx="990600" cy="914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572000" y="3124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72000" y="44958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BC04BC"/>
                </a:solidFill>
              </a:rPr>
              <a:t>أنواع التأثيرات التي تحدث في الجماعات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lnSpcReduction="10000"/>
          </a:bodyPr>
          <a:lstStyle/>
          <a:p>
            <a:pPr algn="r" rtl="1">
              <a:lnSpc>
                <a:spcPct val="20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3200" b="1" dirty="0" smtClean="0"/>
              <a:t> تأثير الجماعة على المجتمع.</a:t>
            </a:r>
          </a:p>
          <a:p>
            <a:pPr algn="r" rtl="1">
              <a:lnSpc>
                <a:spcPct val="20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تأثير الجماعة على الفرد.</a:t>
            </a:r>
          </a:p>
          <a:p>
            <a:pPr algn="r" rtl="1">
              <a:lnSpc>
                <a:spcPct val="20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تأثير الفرد على الجماعة.</a:t>
            </a:r>
          </a:p>
          <a:p>
            <a:pPr algn="r" rtl="1">
              <a:lnSpc>
                <a:spcPct val="20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تأثير الفرد على الفرد.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sz="4400" b="1" dirty="0" smtClean="0">
                <a:solidFill>
                  <a:srgbClr val="00B050"/>
                </a:solidFill>
              </a:rPr>
              <a:t>مراحل تكوين الجماعة</a:t>
            </a:r>
            <a:endParaRPr lang="ar-SA" sz="4400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91879244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49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3338" cy="99060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400" b="1" dirty="0" smtClean="0">
                <a:solidFill>
                  <a:srgbClr val="FA1C41"/>
                </a:solidFill>
              </a:rPr>
              <a:t>أنواع الجماعات</a:t>
            </a:r>
            <a:endParaRPr lang="ar-SA" sz="4400" b="1" dirty="0">
              <a:solidFill>
                <a:srgbClr val="FA1C4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52517303"/>
              </p:ext>
            </p:extLst>
          </p:nvPr>
        </p:nvGraphicFramePr>
        <p:xfrm>
          <a:off x="685330" y="1600200"/>
          <a:ext cx="777287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271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561</TotalTime>
  <Words>733</Words>
  <Application>Microsoft Office PowerPoint</Application>
  <PresentationFormat>On-screen Show (4:3)</PresentationFormat>
  <Paragraphs>198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Droplet</vt:lpstr>
      <vt:lpstr>Office Theme</vt:lpstr>
      <vt:lpstr>PowerPoint Presentation</vt:lpstr>
      <vt:lpstr>المحددات الاجتماعية للسلوك الإنساني</vt:lpstr>
      <vt:lpstr>الجماعات groups</vt:lpstr>
      <vt:lpstr>خصائص الجماعات</vt:lpstr>
      <vt:lpstr>أنواع التفاعلات بين الجماعات</vt:lpstr>
      <vt:lpstr>التفاعل بين خصائص الفرد والجماعة</vt:lpstr>
      <vt:lpstr>أنواع التأثيرات التي تحدث في الجماعات</vt:lpstr>
      <vt:lpstr>مراحل تكوين الجماعة</vt:lpstr>
      <vt:lpstr>أنواع الجماعات</vt:lpstr>
      <vt:lpstr>أنواع الجماعات</vt:lpstr>
      <vt:lpstr>جماعات العمل work group</vt:lpstr>
      <vt:lpstr>نظريات تكوين الجماعات</vt:lpstr>
      <vt:lpstr>العوامل الفردية التي تحدد إنتماء الفرد للجماعة</vt:lpstr>
      <vt:lpstr>أهداف الإنضمام للجماعة</vt:lpstr>
      <vt:lpstr>العوامل التي تؤثر على ديناميكية الجماعة</vt:lpstr>
      <vt:lpstr>العوامل التي تؤثر على سلوك جماعات العمل</vt:lpstr>
      <vt:lpstr>أهمية دراسة الجماعات في العمل الإداري</vt:lpstr>
      <vt:lpstr>المحددات الحضارية للسلوك الإنساني</vt:lpstr>
      <vt:lpstr>الثقافة culture</vt:lpstr>
      <vt:lpstr>مكونات الثقافة</vt:lpstr>
      <vt:lpstr>خصائص الثقافة</vt:lpstr>
      <vt:lpstr>طرق اكتساب الثقافة</vt:lpstr>
      <vt:lpstr>أنواع الثقافة</vt:lpstr>
      <vt:lpstr>مكونات الثقافة التنظيمية</vt:lpstr>
      <vt:lpstr>خصائص الثقافة التنظيمية</vt:lpstr>
      <vt:lpstr>أنواع الثقافة التنظيمية</vt:lpstr>
      <vt:lpstr>طرق تغيير أو تقوية ثقافة المنظمة</vt:lpstr>
      <vt:lpstr>طرق المحافظة على ثقافة المنظمة</vt:lpstr>
      <vt:lpstr>أهمية دراسة الثقافة التنظيمية في العمل الإداري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41</cp:revision>
  <dcterms:created xsi:type="dcterms:W3CDTF">2006-08-16T00:00:00Z</dcterms:created>
  <dcterms:modified xsi:type="dcterms:W3CDTF">2021-04-14T19:19:01Z</dcterms:modified>
</cp:coreProperties>
</file>