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996" r:id="rId2"/>
  </p:sldMasterIdLst>
  <p:notesMasterIdLst>
    <p:notesMasterId r:id="rId23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  <p:sldId id="25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187B"/>
    <a:srgbClr val="BC0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94769E-1946-4471-AB60-AAD2CA4DDCF3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BA9095A9-1E1F-4382-8326-3B08FFF2FFFE}">
      <dgm:prSet/>
      <dgm:spPr/>
      <dgm:t>
        <a:bodyPr/>
        <a:lstStyle/>
        <a:p>
          <a:pPr rtl="1"/>
          <a:r>
            <a:rPr lang="ar-SA" b="1" baseline="0" smtClean="0"/>
            <a:t>الإجتماعي</a:t>
          </a:r>
          <a:endParaRPr lang="ar-SA"/>
        </a:p>
      </dgm:t>
    </dgm:pt>
    <dgm:pt modelId="{252A6027-2E21-4098-B285-9B68B94E2ABA}" type="parTrans" cxnId="{C97EF916-7731-44D1-B32F-3D381E170F7C}">
      <dgm:prSet/>
      <dgm:spPr/>
      <dgm:t>
        <a:bodyPr/>
        <a:lstStyle/>
        <a:p>
          <a:pPr rtl="1"/>
          <a:endParaRPr lang="ar-SA"/>
        </a:p>
      </dgm:t>
    </dgm:pt>
    <dgm:pt modelId="{0E94EADC-AD50-4BEE-BC6D-806FEE05AF8F}" type="sibTrans" cxnId="{C97EF916-7731-44D1-B32F-3D381E170F7C}">
      <dgm:prSet/>
      <dgm:spPr/>
      <dgm:t>
        <a:bodyPr/>
        <a:lstStyle/>
        <a:p>
          <a:pPr rtl="1"/>
          <a:endParaRPr lang="ar-SA"/>
        </a:p>
      </dgm:t>
    </dgm:pt>
    <dgm:pt modelId="{48A5F5BE-FA89-418C-9775-1F170A9F62E8}">
      <dgm:prSet/>
      <dgm:spPr/>
      <dgm:t>
        <a:bodyPr/>
        <a:lstStyle/>
        <a:p>
          <a:pPr rtl="1"/>
          <a:r>
            <a:rPr lang="ar-SA" b="1" baseline="0" smtClean="0"/>
            <a:t>الإبداعي</a:t>
          </a:r>
          <a:endParaRPr lang="ar-SA"/>
        </a:p>
      </dgm:t>
    </dgm:pt>
    <dgm:pt modelId="{3837ADD9-EEB7-4684-BDBA-4CEA28BB6EF1}" type="parTrans" cxnId="{B7C9D8F6-93BB-48CC-823C-8AF87204DCA0}">
      <dgm:prSet/>
      <dgm:spPr/>
      <dgm:t>
        <a:bodyPr/>
        <a:lstStyle/>
        <a:p>
          <a:pPr rtl="1"/>
          <a:endParaRPr lang="ar-SA"/>
        </a:p>
      </dgm:t>
    </dgm:pt>
    <dgm:pt modelId="{EA39E3D2-9636-43F3-9300-51D91B71D4F4}" type="sibTrans" cxnId="{B7C9D8F6-93BB-48CC-823C-8AF87204DCA0}">
      <dgm:prSet/>
      <dgm:spPr/>
      <dgm:t>
        <a:bodyPr/>
        <a:lstStyle/>
        <a:p>
          <a:pPr rtl="1"/>
          <a:endParaRPr lang="ar-SA"/>
        </a:p>
      </dgm:t>
    </dgm:pt>
    <dgm:pt modelId="{AB9FF646-F87F-40E2-9E37-861A379EF5FA}">
      <dgm:prSet/>
      <dgm:spPr/>
      <dgm:t>
        <a:bodyPr/>
        <a:lstStyle/>
        <a:p>
          <a:pPr rtl="1"/>
          <a:r>
            <a:rPr lang="ar-SA" b="1" baseline="0" smtClean="0"/>
            <a:t>المزاجي</a:t>
          </a:r>
          <a:endParaRPr lang="ar-SA"/>
        </a:p>
      </dgm:t>
    </dgm:pt>
    <dgm:pt modelId="{73A94D7D-DCF5-4B70-9568-202823DD410E}" type="parTrans" cxnId="{EC3C8E3C-BF50-49DB-872A-9FC7B232AF5F}">
      <dgm:prSet/>
      <dgm:spPr/>
      <dgm:t>
        <a:bodyPr/>
        <a:lstStyle/>
        <a:p>
          <a:pPr rtl="1"/>
          <a:endParaRPr lang="ar-SA"/>
        </a:p>
      </dgm:t>
    </dgm:pt>
    <dgm:pt modelId="{612AB910-01A8-47A1-A8AA-CC641AEBE0E7}" type="sibTrans" cxnId="{EC3C8E3C-BF50-49DB-872A-9FC7B232AF5F}">
      <dgm:prSet/>
      <dgm:spPr/>
      <dgm:t>
        <a:bodyPr/>
        <a:lstStyle/>
        <a:p>
          <a:pPr rtl="1"/>
          <a:endParaRPr lang="ar-SA"/>
        </a:p>
      </dgm:t>
    </dgm:pt>
    <dgm:pt modelId="{01F86132-1385-4CE3-9F20-9C84144EC1BC}">
      <dgm:prSet/>
      <dgm:spPr/>
      <dgm:t>
        <a:bodyPr/>
        <a:lstStyle/>
        <a:p>
          <a:pPr rtl="1"/>
          <a:r>
            <a:rPr lang="ar-SA" b="1" baseline="0" smtClean="0"/>
            <a:t>الجسماني</a:t>
          </a:r>
          <a:endParaRPr lang="ar-SA"/>
        </a:p>
      </dgm:t>
    </dgm:pt>
    <dgm:pt modelId="{A9ED9ED6-C6AD-4DE7-B286-E3D3CFE517DF}" type="parTrans" cxnId="{70AE30B9-30C0-4FFC-9FD4-E0A42D67FE4E}">
      <dgm:prSet/>
      <dgm:spPr/>
      <dgm:t>
        <a:bodyPr/>
        <a:lstStyle/>
        <a:p>
          <a:pPr rtl="1"/>
          <a:endParaRPr lang="ar-SA"/>
        </a:p>
      </dgm:t>
    </dgm:pt>
    <dgm:pt modelId="{211AF5EF-C3CD-45FC-877E-6E4562C05198}" type="sibTrans" cxnId="{70AE30B9-30C0-4FFC-9FD4-E0A42D67FE4E}">
      <dgm:prSet/>
      <dgm:spPr/>
      <dgm:t>
        <a:bodyPr/>
        <a:lstStyle/>
        <a:p>
          <a:pPr rtl="1"/>
          <a:endParaRPr lang="ar-SA"/>
        </a:p>
      </dgm:t>
    </dgm:pt>
    <dgm:pt modelId="{D9A9CE4B-A9DA-4D9A-B078-98BDE537D54A}" type="pres">
      <dgm:prSet presAssocID="{4094769E-1946-4471-AB60-AAD2CA4DDCF3}" presName="Name0" presStyleCnt="0">
        <dgm:presLayoutVars>
          <dgm:dir/>
        </dgm:presLayoutVars>
      </dgm:prSet>
      <dgm:spPr/>
    </dgm:pt>
    <dgm:pt modelId="{ED874AEE-2A9A-48B3-89C2-D2DE49BE0124}" type="pres">
      <dgm:prSet presAssocID="{BA9095A9-1E1F-4382-8326-3B08FFF2FFFE}" presName="parComposite" presStyleCnt="0"/>
      <dgm:spPr/>
    </dgm:pt>
    <dgm:pt modelId="{37E5B435-EFEC-4002-AAB2-F1D43875DB8A}" type="pres">
      <dgm:prSet presAssocID="{BA9095A9-1E1F-4382-8326-3B08FFF2FFFE}" presName="parBigCircle" presStyleLbl="node0" presStyleIdx="0" presStyleCnt="4"/>
      <dgm:spPr>
        <a:solidFill>
          <a:srgbClr val="7030A0"/>
        </a:solidFill>
      </dgm:spPr>
    </dgm:pt>
    <dgm:pt modelId="{40FFE0BA-D4E1-4417-AF17-A8575FFB6375}" type="pres">
      <dgm:prSet presAssocID="{BA9095A9-1E1F-4382-8326-3B08FFF2FFFE}" presName="parTx" presStyleLbl="revTx" presStyleIdx="0" presStyleCnt="4"/>
      <dgm:spPr/>
    </dgm:pt>
    <dgm:pt modelId="{0422BD32-F373-4954-80E7-3A434AE2CB10}" type="pres">
      <dgm:prSet presAssocID="{BA9095A9-1E1F-4382-8326-3B08FFF2FFFE}" presName="bSpace" presStyleCnt="0"/>
      <dgm:spPr/>
    </dgm:pt>
    <dgm:pt modelId="{3BB7269C-46E1-455B-B239-8501C8584B92}" type="pres">
      <dgm:prSet presAssocID="{BA9095A9-1E1F-4382-8326-3B08FFF2FFFE}" presName="parBackupNorm" presStyleCnt="0"/>
      <dgm:spPr/>
    </dgm:pt>
    <dgm:pt modelId="{938E8F4E-6CD8-43B0-90BF-4672846C4941}" type="pres">
      <dgm:prSet presAssocID="{0E94EADC-AD50-4BEE-BC6D-806FEE05AF8F}" presName="parSpace" presStyleCnt="0"/>
      <dgm:spPr/>
    </dgm:pt>
    <dgm:pt modelId="{CBB58109-8871-4B76-BE85-0DC7A592F555}" type="pres">
      <dgm:prSet presAssocID="{48A5F5BE-FA89-418C-9775-1F170A9F62E8}" presName="parComposite" presStyleCnt="0"/>
      <dgm:spPr/>
    </dgm:pt>
    <dgm:pt modelId="{0A175F83-09AD-4C46-A0AB-A20C09249C10}" type="pres">
      <dgm:prSet presAssocID="{48A5F5BE-FA89-418C-9775-1F170A9F62E8}" presName="parBigCircle" presStyleLbl="node0" presStyleIdx="1" presStyleCnt="4"/>
      <dgm:spPr>
        <a:solidFill>
          <a:srgbClr val="C00000"/>
        </a:solidFill>
      </dgm:spPr>
    </dgm:pt>
    <dgm:pt modelId="{0595C32A-0E25-441B-8D45-AFA6B12E94FC}" type="pres">
      <dgm:prSet presAssocID="{48A5F5BE-FA89-418C-9775-1F170A9F62E8}" presName="parTx" presStyleLbl="revTx" presStyleIdx="1" presStyleCnt="4"/>
      <dgm:spPr/>
    </dgm:pt>
    <dgm:pt modelId="{B81E5416-B735-497D-9AA9-2C2ECAC3D2E6}" type="pres">
      <dgm:prSet presAssocID="{48A5F5BE-FA89-418C-9775-1F170A9F62E8}" presName="bSpace" presStyleCnt="0"/>
      <dgm:spPr/>
    </dgm:pt>
    <dgm:pt modelId="{21687EAA-1C85-4C2B-8B1C-4D4FE488E720}" type="pres">
      <dgm:prSet presAssocID="{48A5F5BE-FA89-418C-9775-1F170A9F62E8}" presName="parBackupNorm" presStyleCnt="0"/>
      <dgm:spPr/>
    </dgm:pt>
    <dgm:pt modelId="{F6674256-A31B-4428-A57C-DB4D088FE63E}" type="pres">
      <dgm:prSet presAssocID="{EA39E3D2-9636-43F3-9300-51D91B71D4F4}" presName="parSpace" presStyleCnt="0"/>
      <dgm:spPr/>
    </dgm:pt>
    <dgm:pt modelId="{26F2CCB8-F13E-402E-9F87-313765539F4D}" type="pres">
      <dgm:prSet presAssocID="{AB9FF646-F87F-40E2-9E37-861A379EF5FA}" presName="parComposite" presStyleCnt="0"/>
      <dgm:spPr/>
    </dgm:pt>
    <dgm:pt modelId="{6E768EE8-8BEA-445C-B1AD-782DBDE83008}" type="pres">
      <dgm:prSet presAssocID="{AB9FF646-F87F-40E2-9E37-861A379EF5FA}" presName="parBigCircle" presStyleLbl="node0" presStyleIdx="2" presStyleCnt="4"/>
      <dgm:spPr>
        <a:solidFill>
          <a:srgbClr val="00B050"/>
        </a:solidFill>
      </dgm:spPr>
    </dgm:pt>
    <dgm:pt modelId="{FA8BB050-9484-441D-91D8-AFB60C18798F}" type="pres">
      <dgm:prSet presAssocID="{AB9FF646-F87F-40E2-9E37-861A379EF5FA}" presName="parTx" presStyleLbl="revTx" presStyleIdx="2" presStyleCnt="4"/>
      <dgm:spPr/>
    </dgm:pt>
    <dgm:pt modelId="{33D34F08-698B-4BDF-ADC6-D0E52F776E62}" type="pres">
      <dgm:prSet presAssocID="{AB9FF646-F87F-40E2-9E37-861A379EF5FA}" presName="bSpace" presStyleCnt="0"/>
      <dgm:spPr/>
    </dgm:pt>
    <dgm:pt modelId="{C4BDF771-C5EF-4B12-B86D-0F8E803C478A}" type="pres">
      <dgm:prSet presAssocID="{AB9FF646-F87F-40E2-9E37-861A379EF5FA}" presName="parBackupNorm" presStyleCnt="0"/>
      <dgm:spPr/>
    </dgm:pt>
    <dgm:pt modelId="{7A68B529-F156-4F83-A5CE-BBB114CA2D9C}" type="pres">
      <dgm:prSet presAssocID="{612AB910-01A8-47A1-A8AA-CC641AEBE0E7}" presName="parSpace" presStyleCnt="0"/>
      <dgm:spPr/>
    </dgm:pt>
    <dgm:pt modelId="{AF38CAFE-40A2-470E-B985-829BD8E2FD8C}" type="pres">
      <dgm:prSet presAssocID="{01F86132-1385-4CE3-9F20-9C84144EC1BC}" presName="parComposite" presStyleCnt="0"/>
      <dgm:spPr/>
    </dgm:pt>
    <dgm:pt modelId="{A6B79972-8FFE-437A-AE2C-E8EDC9B2B4B1}" type="pres">
      <dgm:prSet presAssocID="{01F86132-1385-4CE3-9F20-9C84144EC1BC}" presName="parBigCircle" presStyleLbl="node0" presStyleIdx="3" presStyleCnt="4"/>
      <dgm:spPr>
        <a:solidFill>
          <a:srgbClr val="FE187B"/>
        </a:solidFill>
      </dgm:spPr>
    </dgm:pt>
    <dgm:pt modelId="{4CCA3627-60FF-456A-AE7F-44C624F670A0}" type="pres">
      <dgm:prSet presAssocID="{01F86132-1385-4CE3-9F20-9C84144EC1BC}" presName="parTx" presStyleLbl="revTx" presStyleIdx="3" presStyleCnt="4"/>
      <dgm:spPr/>
    </dgm:pt>
    <dgm:pt modelId="{2EDB74D2-4C89-4758-AE01-AAF9015F6DDD}" type="pres">
      <dgm:prSet presAssocID="{01F86132-1385-4CE3-9F20-9C84144EC1BC}" presName="bSpace" presStyleCnt="0"/>
      <dgm:spPr/>
    </dgm:pt>
    <dgm:pt modelId="{80441D89-CF38-4A16-B670-6EEAF596D811}" type="pres">
      <dgm:prSet presAssocID="{01F86132-1385-4CE3-9F20-9C84144EC1BC}" presName="parBackupNorm" presStyleCnt="0"/>
      <dgm:spPr/>
    </dgm:pt>
    <dgm:pt modelId="{5D66AA87-F9BB-44E2-A6CA-2FABA3C411AC}" type="pres">
      <dgm:prSet presAssocID="{211AF5EF-C3CD-45FC-877E-6E4562C05198}" presName="parSpace" presStyleCnt="0"/>
      <dgm:spPr/>
    </dgm:pt>
  </dgm:ptLst>
  <dgm:cxnLst>
    <dgm:cxn modelId="{C97EF916-7731-44D1-B32F-3D381E170F7C}" srcId="{4094769E-1946-4471-AB60-AAD2CA4DDCF3}" destId="{BA9095A9-1E1F-4382-8326-3B08FFF2FFFE}" srcOrd="0" destOrd="0" parTransId="{252A6027-2E21-4098-B285-9B68B94E2ABA}" sibTransId="{0E94EADC-AD50-4BEE-BC6D-806FEE05AF8F}"/>
    <dgm:cxn modelId="{B7C9D8F6-93BB-48CC-823C-8AF87204DCA0}" srcId="{4094769E-1946-4471-AB60-AAD2CA4DDCF3}" destId="{48A5F5BE-FA89-418C-9775-1F170A9F62E8}" srcOrd="1" destOrd="0" parTransId="{3837ADD9-EEB7-4684-BDBA-4CEA28BB6EF1}" sibTransId="{EA39E3D2-9636-43F3-9300-51D91B71D4F4}"/>
    <dgm:cxn modelId="{70AE30B9-30C0-4FFC-9FD4-E0A42D67FE4E}" srcId="{4094769E-1946-4471-AB60-AAD2CA4DDCF3}" destId="{01F86132-1385-4CE3-9F20-9C84144EC1BC}" srcOrd="3" destOrd="0" parTransId="{A9ED9ED6-C6AD-4DE7-B286-E3D3CFE517DF}" sibTransId="{211AF5EF-C3CD-45FC-877E-6E4562C05198}"/>
    <dgm:cxn modelId="{EC3C8E3C-BF50-49DB-872A-9FC7B232AF5F}" srcId="{4094769E-1946-4471-AB60-AAD2CA4DDCF3}" destId="{AB9FF646-F87F-40E2-9E37-861A379EF5FA}" srcOrd="2" destOrd="0" parTransId="{73A94D7D-DCF5-4B70-9568-202823DD410E}" sibTransId="{612AB910-01A8-47A1-A8AA-CC641AEBE0E7}"/>
    <dgm:cxn modelId="{6869BFAA-D16B-4EF4-AB47-196C88CA9481}" type="presOf" srcId="{01F86132-1385-4CE3-9F20-9C84144EC1BC}" destId="{4CCA3627-60FF-456A-AE7F-44C624F670A0}" srcOrd="0" destOrd="0" presId="urn:microsoft.com/office/officeart/2008/layout/CircleAccentTimeline"/>
    <dgm:cxn modelId="{758077A7-808A-47C1-AAB1-EAB16B51F328}" type="presOf" srcId="{4094769E-1946-4471-AB60-AAD2CA4DDCF3}" destId="{D9A9CE4B-A9DA-4D9A-B078-98BDE537D54A}" srcOrd="0" destOrd="0" presId="urn:microsoft.com/office/officeart/2008/layout/CircleAccentTimeline"/>
    <dgm:cxn modelId="{A92DE7F1-9066-4A11-B7C2-51AEAE7362E0}" type="presOf" srcId="{BA9095A9-1E1F-4382-8326-3B08FFF2FFFE}" destId="{40FFE0BA-D4E1-4417-AF17-A8575FFB6375}" srcOrd="0" destOrd="0" presId="urn:microsoft.com/office/officeart/2008/layout/CircleAccentTimeline"/>
    <dgm:cxn modelId="{D8630731-6C00-4752-B65D-64E075528D63}" type="presOf" srcId="{48A5F5BE-FA89-418C-9775-1F170A9F62E8}" destId="{0595C32A-0E25-441B-8D45-AFA6B12E94FC}" srcOrd="0" destOrd="0" presId="urn:microsoft.com/office/officeart/2008/layout/CircleAccentTimeline"/>
    <dgm:cxn modelId="{6E6176FA-CB2C-4387-A648-A0C19156101D}" type="presOf" srcId="{AB9FF646-F87F-40E2-9E37-861A379EF5FA}" destId="{FA8BB050-9484-441D-91D8-AFB60C18798F}" srcOrd="0" destOrd="0" presId="urn:microsoft.com/office/officeart/2008/layout/CircleAccentTimeline"/>
    <dgm:cxn modelId="{4EBC678B-2B9E-444D-AB66-07BE78BCC644}" type="presParOf" srcId="{D9A9CE4B-A9DA-4D9A-B078-98BDE537D54A}" destId="{ED874AEE-2A9A-48B3-89C2-D2DE49BE0124}" srcOrd="0" destOrd="0" presId="urn:microsoft.com/office/officeart/2008/layout/CircleAccentTimeline"/>
    <dgm:cxn modelId="{B490748D-11A4-4A76-957E-DCAC54C47FD5}" type="presParOf" srcId="{ED874AEE-2A9A-48B3-89C2-D2DE49BE0124}" destId="{37E5B435-EFEC-4002-AAB2-F1D43875DB8A}" srcOrd="0" destOrd="0" presId="urn:microsoft.com/office/officeart/2008/layout/CircleAccentTimeline"/>
    <dgm:cxn modelId="{F8FE4790-686E-403D-9788-EA9C0C1F1B7A}" type="presParOf" srcId="{ED874AEE-2A9A-48B3-89C2-D2DE49BE0124}" destId="{40FFE0BA-D4E1-4417-AF17-A8575FFB6375}" srcOrd="1" destOrd="0" presId="urn:microsoft.com/office/officeart/2008/layout/CircleAccentTimeline"/>
    <dgm:cxn modelId="{EEE2451C-2160-4AE6-9B5A-8575A5C12511}" type="presParOf" srcId="{ED874AEE-2A9A-48B3-89C2-D2DE49BE0124}" destId="{0422BD32-F373-4954-80E7-3A434AE2CB10}" srcOrd="2" destOrd="0" presId="urn:microsoft.com/office/officeart/2008/layout/CircleAccentTimeline"/>
    <dgm:cxn modelId="{F1D4BBFF-5A16-4477-867A-797C550883F3}" type="presParOf" srcId="{D9A9CE4B-A9DA-4D9A-B078-98BDE537D54A}" destId="{3BB7269C-46E1-455B-B239-8501C8584B92}" srcOrd="1" destOrd="0" presId="urn:microsoft.com/office/officeart/2008/layout/CircleAccentTimeline"/>
    <dgm:cxn modelId="{A5070C1B-D5BA-44B9-A8CF-DCE9F67F5B45}" type="presParOf" srcId="{D9A9CE4B-A9DA-4D9A-B078-98BDE537D54A}" destId="{938E8F4E-6CD8-43B0-90BF-4672846C4941}" srcOrd="2" destOrd="0" presId="urn:microsoft.com/office/officeart/2008/layout/CircleAccentTimeline"/>
    <dgm:cxn modelId="{A8D786E3-9DC5-449A-ACFB-E92A8E2F91A2}" type="presParOf" srcId="{D9A9CE4B-A9DA-4D9A-B078-98BDE537D54A}" destId="{CBB58109-8871-4B76-BE85-0DC7A592F555}" srcOrd="3" destOrd="0" presId="urn:microsoft.com/office/officeart/2008/layout/CircleAccentTimeline"/>
    <dgm:cxn modelId="{7F428BA4-823B-480B-991A-D305F97588B1}" type="presParOf" srcId="{CBB58109-8871-4B76-BE85-0DC7A592F555}" destId="{0A175F83-09AD-4C46-A0AB-A20C09249C10}" srcOrd="0" destOrd="0" presId="urn:microsoft.com/office/officeart/2008/layout/CircleAccentTimeline"/>
    <dgm:cxn modelId="{61314236-A1A5-4BB4-8272-CF857C1CB0AF}" type="presParOf" srcId="{CBB58109-8871-4B76-BE85-0DC7A592F555}" destId="{0595C32A-0E25-441B-8D45-AFA6B12E94FC}" srcOrd="1" destOrd="0" presId="urn:microsoft.com/office/officeart/2008/layout/CircleAccentTimeline"/>
    <dgm:cxn modelId="{8CC0EF8D-1F0F-4ACD-B69B-F3AF655CDBC8}" type="presParOf" srcId="{CBB58109-8871-4B76-BE85-0DC7A592F555}" destId="{B81E5416-B735-497D-9AA9-2C2ECAC3D2E6}" srcOrd="2" destOrd="0" presId="urn:microsoft.com/office/officeart/2008/layout/CircleAccentTimeline"/>
    <dgm:cxn modelId="{D40EE1E9-6E70-4C30-B845-1B4247637EB4}" type="presParOf" srcId="{D9A9CE4B-A9DA-4D9A-B078-98BDE537D54A}" destId="{21687EAA-1C85-4C2B-8B1C-4D4FE488E720}" srcOrd="4" destOrd="0" presId="urn:microsoft.com/office/officeart/2008/layout/CircleAccentTimeline"/>
    <dgm:cxn modelId="{BD7F6A12-D680-45F5-A1B4-EC4F3E646E1C}" type="presParOf" srcId="{D9A9CE4B-A9DA-4D9A-B078-98BDE537D54A}" destId="{F6674256-A31B-4428-A57C-DB4D088FE63E}" srcOrd="5" destOrd="0" presId="urn:microsoft.com/office/officeart/2008/layout/CircleAccentTimeline"/>
    <dgm:cxn modelId="{197B7C2E-4709-4A14-B874-CC5961CCB8D4}" type="presParOf" srcId="{D9A9CE4B-A9DA-4D9A-B078-98BDE537D54A}" destId="{26F2CCB8-F13E-402E-9F87-313765539F4D}" srcOrd="6" destOrd="0" presId="urn:microsoft.com/office/officeart/2008/layout/CircleAccentTimeline"/>
    <dgm:cxn modelId="{D1DE3E22-3376-4CA8-93B1-6DF319A7C63D}" type="presParOf" srcId="{26F2CCB8-F13E-402E-9F87-313765539F4D}" destId="{6E768EE8-8BEA-445C-B1AD-782DBDE83008}" srcOrd="0" destOrd="0" presId="urn:microsoft.com/office/officeart/2008/layout/CircleAccentTimeline"/>
    <dgm:cxn modelId="{B77B1E07-831C-4B7D-ACF9-492F549B0939}" type="presParOf" srcId="{26F2CCB8-F13E-402E-9F87-313765539F4D}" destId="{FA8BB050-9484-441D-91D8-AFB60C18798F}" srcOrd="1" destOrd="0" presId="urn:microsoft.com/office/officeart/2008/layout/CircleAccentTimeline"/>
    <dgm:cxn modelId="{282EBE81-E40A-4458-8BE1-519502208BB3}" type="presParOf" srcId="{26F2CCB8-F13E-402E-9F87-313765539F4D}" destId="{33D34F08-698B-4BDF-ADC6-D0E52F776E62}" srcOrd="2" destOrd="0" presId="urn:microsoft.com/office/officeart/2008/layout/CircleAccentTimeline"/>
    <dgm:cxn modelId="{2065FD5E-6467-46FB-BE81-8750EEA78426}" type="presParOf" srcId="{D9A9CE4B-A9DA-4D9A-B078-98BDE537D54A}" destId="{C4BDF771-C5EF-4B12-B86D-0F8E803C478A}" srcOrd="7" destOrd="0" presId="urn:microsoft.com/office/officeart/2008/layout/CircleAccentTimeline"/>
    <dgm:cxn modelId="{FF09CB75-7728-4C08-88E1-46669CB64131}" type="presParOf" srcId="{D9A9CE4B-A9DA-4D9A-B078-98BDE537D54A}" destId="{7A68B529-F156-4F83-A5CE-BBB114CA2D9C}" srcOrd="8" destOrd="0" presId="urn:microsoft.com/office/officeart/2008/layout/CircleAccentTimeline"/>
    <dgm:cxn modelId="{C2D62674-EC2D-4674-BC63-9163FCB83185}" type="presParOf" srcId="{D9A9CE4B-A9DA-4D9A-B078-98BDE537D54A}" destId="{AF38CAFE-40A2-470E-B985-829BD8E2FD8C}" srcOrd="9" destOrd="0" presId="urn:microsoft.com/office/officeart/2008/layout/CircleAccentTimeline"/>
    <dgm:cxn modelId="{1B89898F-1775-4DE9-8DCE-C45EBACC50B8}" type="presParOf" srcId="{AF38CAFE-40A2-470E-B985-829BD8E2FD8C}" destId="{A6B79972-8FFE-437A-AE2C-E8EDC9B2B4B1}" srcOrd="0" destOrd="0" presId="urn:microsoft.com/office/officeart/2008/layout/CircleAccentTimeline"/>
    <dgm:cxn modelId="{2A20803D-A4F4-4FE0-88BA-5D69A3A7A03F}" type="presParOf" srcId="{AF38CAFE-40A2-470E-B985-829BD8E2FD8C}" destId="{4CCA3627-60FF-456A-AE7F-44C624F670A0}" srcOrd="1" destOrd="0" presId="urn:microsoft.com/office/officeart/2008/layout/CircleAccentTimeline"/>
    <dgm:cxn modelId="{C3B4873D-FD2D-45CE-B243-5BF27465D10F}" type="presParOf" srcId="{AF38CAFE-40A2-470E-B985-829BD8E2FD8C}" destId="{2EDB74D2-4C89-4758-AE01-AAF9015F6DDD}" srcOrd="2" destOrd="0" presId="urn:microsoft.com/office/officeart/2008/layout/CircleAccentTimeline"/>
    <dgm:cxn modelId="{F9EC8B5C-3F7B-4A1A-B6BF-316CE8912310}" type="presParOf" srcId="{D9A9CE4B-A9DA-4D9A-B078-98BDE537D54A}" destId="{80441D89-CF38-4A16-B670-6EEAF596D811}" srcOrd="10" destOrd="0" presId="urn:microsoft.com/office/officeart/2008/layout/CircleAccentTimeline"/>
    <dgm:cxn modelId="{AB58397B-9637-4C56-A5DE-78E82F7A8610}" type="presParOf" srcId="{D9A9CE4B-A9DA-4D9A-B078-98BDE537D54A}" destId="{5D66AA87-F9BB-44E2-A6CA-2FABA3C411AC}" srcOrd="11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D34715-F6C6-4729-805A-0BCED66EC8AC}" type="doc">
      <dgm:prSet loTypeId="urn:diagrams.loki3.com/TabbedArc+Icon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406F063D-F65D-4A4E-A116-EE60A995D692}">
      <dgm:prSet/>
      <dgm:spPr>
        <a:solidFill>
          <a:srgbClr val="FE187B"/>
        </a:solidFill>
      </dgm:spPr>
      <dgm:t>
        <a:bodyPr/>
        <a:lstStyle/>
        <a:p>
          <a:pPr rtl="1"/>
          <a:r>
            <a:rPr lang="ar-SA" b="1" baseline="0" dirty="0" smtClean="0"/>
            <a:t>الإيجابية</a:t>
          </a:r>
          <a:endParaRPr lang="ar-SA" dirty="0"/>
        </a:p>
      </dgm:t>
    </dgm:pt>
    <dgm:pt modelId="{C640BDE6-BCCB-4294-BFB6-C359CF816928}" type="parTrans" cxnId="{64431544-213D-4A77-8EBC-1883A172C885}">
      <dgm:prSet/>
      <dgm:spPr/>
      <dgm:t>
        <a:bodyPr/>
        <a:lstStyle/>
        <a:p>
          <a:pPr rtl="1"/>
          <a:endParaRPr lang="ar-SA"/>
        </a:p>
      </dgm:t>
    </dgm:pt>
    <dgm:pt modelId="{0F56FE74-9C30-4B67-84EA-436E5B9FFFAC}" type="sibTrans" cxnId="{64431544-213D-4A77-8EBC-1883A172C885}">
      <dgm:prSet/>
      <dgm:spPr/>
      <dgm:t>
        <a:bodyPr/>
        <a:lstStyle/>
        <a:p>
          <a:pPr rtl="1"/>
          <a:endParaRPr lang="ar-SA"/>
        </a:p>
      </dgm:t>
    </dgm:pt>
    <dgm:pt modelId="{2D887F8F-4EB0-4323-AFEF-E6A184CEFB18}">
      <dgm:prSet/>
      <dgm:spPr>
        <a:solidFill>
          <a:srgbClr val="00B050"/>
        </a:solidFill>
      </dgm:spPr>
      <dgm:t>
        <a:bodyPr/>
        <a:lstStyle/>
        <a:p>
          <a:pPr rtl="1"/>
          <a:r>
            <a:rPr lang="ar-SA" b="1" baseline="0" dirty="0" smtClean="0"/>
            <a:t>السلبية</a:t>
          </a:r>
          <a:endParaRPr lang="ar-SA" dirty="0"/>
        </a:p>
      </dgm:t>
    </dgm:pt>
    <dgm:pt modelId="{0CD65DE7-4693-442F-A7C4-E5946963FFA0}" type="parTrans" cxnId="{01AB7A0C-14BB-400E-A747-40AD6DBA459D}">
      <dgm:prSet/>
      <dgm:spPr/>
      <dgm:t>
        <a:bodyPr/>
        <a:lstStyle/>
        <a:p>
          <a:pPr rtl="1"/>
          <a:endParaRPr lang="ar-SA"/>
        </a:p>
      </dgm:t>
    </dgm:pt>
    <dgm:pt modelId="{DB2AE214-59F3-4FF7-AE53-1B51DB001FF0}" type="sibTrans" cxnId="{01AB7A0C-14BB-400E-A747-40AD6DBA459D}">
      <dgm:prSet/>
      <dgm:spPr/>
      <dgm:t>
        <a:bodyPr/>
        <a:lstStyle/>
        <a:p>
          <a:pPr rtl="1"/>
          <a:endParaRPr lang="ar-SA"/>
        </a:p>
      </dgm:t>
    </dgm:pt>
    <dgm:pt modelId="{CDFFE446-8F99-4560-82CD-4DD86D8E87D1}">
      <dgm:prSet/>
      <dgm:spPr>
        <a:solidFill>
          <a:srgbClr val="7030A0"/>
        </a:solidFill>
      </dgm:spPr>
      <dgm:t>
        <a:bodyPr/>
        <a:lstStyle/>
        <a:p>
          <a:pPr rtl="1"/>
          <a:r>
            <a:rPr lang="ar-SA" b="1" baseline="0" dirty="0" smtClean="0"/>
            <a:t>النافرة</a:t>
          </a:r>
          <a:endParaRPr lang="ar-SA" dirty="0"/>
        </a:p>
      </dgm:t>
    </dgm:pt>
    <dgm:pt modelId="{867FEA41-3FBA-43CA-9658-BD8507387789}" type="parTrans" cxnId="{A76ABB44-699A-49ED-8CB6-2A734992DFD2}">
      <dgm:prSet/>
      <dgm:spPr/>
      <dgm:t>
        <a:bodyPr/>
        <a:lstStyle/>
        <a:p>
          <a:pPr rtl="1"/>
          <a:endParaRPr lang="ar-SA"/>
        </a:p>
      </dgm:t>
    </dgm:pt>
    <dgm:pt modelId="{1883B116-C164-4494-BEC6-978831037EEC}" type="sibTrans" cxnId="{A76ABB44-699A-49ED-8CB6-2A734992DFD2}">
      <dgm:prSet/>
      <dgm:spPr/>
      <dgm:t>
        <a:bodyPr/>
        <a:lstStyle/>
        <a:p>
          <a:pPr rtl="1"/>
          <a:endParaRPr lang="ar-SA"/>
        </a:p>
      </dgm:t>
    </dgm:pt>
    <dgm:pt modelId="{05FC664A-1EB8-4588-A3C3-8BA6F47A2C02}" type="pres">
      <dgm:prSet presAssocID="{53D34715-F6C6-4729-805A-0BCED66EC8AC}" presName="Name0" presStyleCnt="0">
        <dgm:presLayoutVars>
          <dgm:dir/>
          <dgm:resizeHandles val="exact"/>
        </dgm:presLayoutVars>
      </dgm:prSet>
      <dgm:spPr/>
    </dgm:pt>
    <dgm:pt modelId="{4275EA83-0EDE-436B-B38A-72B4D8B041FD}" type="pres">
      <dgm:prSet presAssocID="{406F063D-F65D-4A4E-A116-EE60A995D692}" presName="twoplus" presStyleLbl="node1" presStyleIdx="0" presStyleCnt="3">
        <dgm:presLayoutVars>
          <dgm:bulletEnabled val="1"/>
        </dgm:presLayoutVars>
      </dgm:prSet>
      <dgm:spPr/>
    </dgm:pt>
    <dgm:pt modelId="{8C7BD93B-4D14-4BCB-9D48-6A75D094D685}" type="pres">
      <dgm:prSet presAssocID="{2D887F8F-4EB0-4323-AFEF-E6A184CEFB18}" presName="twoplus" presStyleLbl="node1" presStyleIdx="1" presStyleCnt="3">
        <dgm:presLayoutVars>
          <dgm:bulletEnabled val="1"/>
        </dgm:presLayoutVars>
      </dgm:prSet>
      <dgm:spPr/>
    </dgm:pt>
    <dgm:pt modelId="{D4B0DBE3-2D1A-4C6C-A5C1-DBD574E24C89}" type="pres">
      <dgm:prSet presAssocID="{CDFFE446-8F99-4560-82CD-4DD86D8E87D1}" presName="twoplus" presStyleLbl="node1" presStyleIdx="2" presStyleCnt="3">
        <dgm:presLayoutVars>
          <dgm:bulletEnabled val="1"/>
        </dgm:presLayoutVars>
      </dgm:prSet>
      <dgm:spPr/>
    </dgm:pt>
  </dgm:ptLst>
  <dgm:cxnLst>
    <dgm:cxn modelId="{A76ABB44-699A-49ED-8CB6-2A734992DFD2}" srcId="{53D34715-F6C6-4729-805A-0BCED66EC8AC}" destId="{CDFFE446-8F99-4560-82CD-4DD86D8E87D1}" srcOrd="2" destOrd="0" parTransId="{867FEA41-3FBA-43CA-9658-BD8507387789}" sibTransId="{1883B116-C164-4494-BEC6-978831037EEC}"/>
    <dgm:cxn modelId="{50EBFB68-5569-4E6B-9815-72CB008AF750}" type="presOf" srcId="{2D887F8F-4EB0-4323-AFEF-E6A184CEFB18}" destId="{8C7BD93B-4D14-4BCB-9D48-6A75D094D685}" srcOrd="0" destOrd="0" presId="urn:diagrams.loki3.com/TabbedArc+Icon"/>
    <dgm:cxn modelId="{66170BB3-FBB7-457D-AAB3-21159A8DD62C}" type="presOf" srcId="{406F063D-F65D-4A4E-A116-EE60A995D692}" destId="{4275EA83-0EDE-436B-B38A-72B4D8B041FD}" srcOrd="0" destOrd="0" presId="urn:diagrams.loki3.com/TabbedArc+Icon"/>
    <dgm:cxn modelId="{EDD5DC3F-2430-4515-AC41-BE8581458E58}" type="presOf" srcId="{53D34715-F6C6-4729-805A-0BCED66EC8AC}" destId="{05FC664A-1EB8-4588-A3C3-8BA6F47A2C02}" srcOrd="0" destOrd="0" presId="urn:diagrams.loki3.com/TabbedArc+Icon"/>
    <dgm:cxn modelId="{A017E2FD-3B35-4A6D-B29F-A1DA5050BFB2}" type="presOf" srcId="{CDFFE446-8F99-4560-82CD-4DD86D8E87D1}" destId="{D4B0DBE3-2D1A-4C6C-A5C1-DBD574E24C89}" srcOrd="0" destOrd="0" presId="urn:diagrams.loki3.com/TabbedArc+Icon"/>
    <dgm:cxn modelId="{64431544-213D-4A77-8EBC-1883A172C885}" srcId="{53D34715-F6C6-4729-805A-0BCED66EC8AC}" destId="{406F063D-F65D-4A4E-A116-EE60A995D692}" srcOrd="0" destOrd="0" parTransId="{C640BDE6-BCCB-4294-BFB6-C359CF816928}" sibTransId="{0F56FE74-9C30-4B67-84EA-436E5B9FFFAC}"/>
    <dgm:cxn modelId="{01AB7A0C-14BB-400E-A747-40AD6DBA459D}" srcId="{53D34715-F6C6-4729-805A-0BCED66EC8AC}" destId="{2D887F8F-4EB0-4323-AFEF-E6A184CEFB18}" srcOrd="1" destOrd="0" parTransId="{0CD65DE7-4693-442F-A7C4-E5946963FFA0}" sibTransId="{DB2AE214-59F3-4FF7-AE53-1B51DB001FF0}"/>
    <dgm:cxn modelId="{7DCD3E22-BF94-47C6-9BD2-FFF902E8D14B}" type="presParOf" srcId="{05FC664A-1EB8-4588-A3C3-8BA6F47A2C02}" destId="{4275EA83-0EDE-436B-B38A-72B4D8B041FD}" srcOrd="0" destOrd="0" presId="urn:diagrams.loki3.com/TabbedArc+Icon"/>
    <dgm:cxn modelId="{14446229-6218-4997-8AEF-75862495E281}" type="presParOf" srcId="{05FC664A-1EB8-4588-A3C3-8BA6F47A2C02}" destId="{8C7BD93B-4D14-4BCB-9D48-6A75D094D685}" srcOrd="1" destOrd="0" presId="urn:diagrams.loki3.com/TabbedArc+Icon"/>
    <dgm:cxn modelId="{C5AD29CB-302E-4206-B5B5-B771619A6591}" type="presParOf" srcId="{05FC664A-1EB8-4588-A3C3-8BA6F47A2C02}" destId="{D4B0DBE3-2D1A-4C6C-A5C1-DBD574E24C89}" srcOrd="2" destOrd="0" presId="urn:diagrams.loki3.com/TabbedArc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3FDF6E-97C5-412C-9C09-70994E08C38C}" type="doc">
      <dgm:prSet loTypeId="urn:microsoft.com/office/officeart/2008/layout/CircleAccentTimeline" loCatId="process" qsTypeId="urn:microsoft.com/office/officeart/2005/8/quickstyle/3d1" qsCatId="3D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FCFC2A1A-184A-4623-ABC7-3F00BB875464}">
      <dgm:prSet/>
      <dgm:spPr/>
      <dgm:t>
        <a:bodyPr/>
        <a:lstStyle/>
        <a:p>
          <a:pPr rtl="1"/>
          <a:r>
            <a:rPr lang="ar-SA" b="1" baseline="0" dirty="0" smtClean="0"/>
            <a:t>الاختلال الداخلي</a:t>
          </a:r>
          <a:endParaRPr lang="ar-SA" dirty="0"/>
        </a:p>
      </dgm:t>
    </dgm:pt>
    <dgm:pt modelId="{9E6594C8-2D4A-4267-8C13-72230FCCE816}" type="parTrans" cxnId="{C614029A-6B37-4843-850F-1DC20123CCE6}">
      <dgm:prSet/>
      <dgm:spPr/>
      <dgm:t>
        <a:bodyPr/>
        <a:lstStyle/>
        <a:p>
          <a:pPr rtl="1"/>
          <a:endParaRPr lang="ar-SA"/>
        </a:p>
      </dgm:t>
    </dgm:pt>
    <dgm:pt modelId="{0FEF346C-4C4F-4C17-8E4C-212AB5AEA4DD}" type="sibTrans" cxnId="{C614029A-6B37-4843-850F-1DC20123CCE6}">
      <dgm:prSet/>
      <dgm:spPr/>
      <dgm:t>
        <a:bodyPr/>
        <a:lstStyle/>
        <a:p>
          <a:pPr rtl="1"/>
          <a:endParaRPr lang="ar-SA"/>
        </a:p>
      </dgm:t>
    </dgm:pt>
    <dgm:pt modelId="{EC47EFCC-A17E-4C9B-A10F-4DB8530E15D2}">
      <dgm:prSet/>
      <dgm:spPr/>
      <dgm:t>
        <a:bodyPr/>
        <a:lstStyle/>
        <a:p>
          <a:pPr rtl="1"/>
          <a:r>
            <a:rPr lang="ar-SA" b="1" baseline="0" dirty="0" smtClean="0"/>
            <a:t>الاختلال الخارجي</a:t>
          </a:r>
          <a:endParaRPr lang="ar-SA" dirty="0"/>
        </a:p>
      </dgm:t>
    </dgm:pt>
    <dgm:pt modelId="{806CDD2A-13FE-4129-9847-D485D9269DD4}" type="parTrans" cxnId="{8A896C4F-D779-4528-9E6D-6E6AB45F4722}">
      <dgm:prSet/>
      <dgm:spPr/>
      <dgm:t>
        <a:bodyPr/>
        <a:lstStyle/>
        <a:p>
          <a:pPr rtl="1"/>
          <a:endParaRPr lang="ar-SA"/>
        </a:p>
      </dgm:t>
    </dgm:pt>
    <dgm:pt modelId="{E8582538-B1B5-47BE-8C4B-7DA676255C00}" type="sibTrans" cxnId="{8A896C4F-D779-4528-9E6D-6E6AB45F4722}">
      <dgm:prSet/>
      <dgm:spPr/>
      <dgm:t>
        <a:bodyPr/>
        <a:lstStyle/>
        <a:p>
          <a:pPr rtl="1"/>
          <a:endParaRPr lang="ar-SA"/>
        </a:p>
      </dgm:t>
    </dgm:pt>
    <dgm:pt modelId="{CE7BEF8F-6FFD-4CE0-B0EA-E26D0A5A4F41}" type="pres">
      <dgm:prSet presAssocID="{CD3FDF6E-97C5-412C-9C09-70994E08C38C}" presName="Name0" presStyleCnt="0">
        <dgm:presLayoutVars>
          <dgm:dir/>
        </dgm:presLayoutVars>
      </dgm:prSet>
      <dgm:spPr/>
    </dgm:pt>
    <dgm:pt modelId="{E2E64614-030F-4CAE-ADEB-63AE438E6728}" type="pres">
      <dgm:prSet presAssocID="{FCFC2A1A-184A-4623-ABC7-3F00BB875464}" presName="parComposite" presStyleCnt="0"/>
      <dgm:spPr/>
    </dgm:pt>
    <dgm:pt modelId="{2D392003-76CF-4C19-9B40-A565B1BA9F1F}" type="pres">
      <dgm:prSet presAssocID="{FCFC2A1A-184A-4623-ABC7-3F00BB875464}" presName="parBigCircle" presStyleLbl="node0" presStyleIdx="0" presStyleCnt="2" custLinFactNeighborX="-55052" custLinFactNeighborY="16925"/>
      <dgm:spPr>
        <a:solidFill>
          <a:srgbClr val="C00000"/>
        </a:solidFill>
      </dgm:spPr>
    </dgm:pt>
    <dgm:pt modelId="{8692D485-351C-4595-BF86-5CFD6D9182B0}" type="pres">
      <dgm:prSet presAssocID="{FCFC2A1A-184A-4623-ABC7-3F00BB875464}" presName="parTx" presStyleLbl="revTx" presStyleIdx="0" presStyleCnt="2" custLinFactNeighborX="-72105" custLinFactNeighborY="-3985"/>
      <dgm:spPr/>
    </dgm:pt>
    <dgm:pt modelId="{728D31B6-B4DA-43F4-BE23-02905AB2C775}" type="pres">
      <dgm:prSet presAssocID="{FCFC2A1A-184A-4623-ABC7-3F00BB875464}" presName="bSpace" presStyleCnt="0"/>
      <dgm:spPr/>
    </dgm:pt>
    <dgm:pt modelId="{D7A9B73A-610F-49C5-8C5B-E862D8FD55FB}" type="pres">
      <dgm:prSet presAssocID="{FCFC2A1A-184A-4623-ABC7-3F00BB875464}" presName="parBackupNorm" presStyleCnt="0"/>
      <dgm:spPr/>
    </dgm:pt>
    <dgm:pt modelId="{A719D349-AE4E-412F-AAE6-E80715507153}" type="pres">
      <dgm:prSet presAssocID="{0FEF346C-4C4F-4C17-8E4C-212AB5AEA4DD}" presName="parSpace" presStyleCnt="0"/>
      <dgm:spPr/>
    </dgm:pt>
    <dgm:pt modelId="{232FE311-317B-468F-BA2D-0DC5989A8120}" type="pres">
      <dgm:prSet presAssocID="{EC47EFCC-A17E-4C9B-A10F-4DB8530E15D2}" presName="parComposite" presStyleCnt="0"/>
      <dgm:spPr/>
    </dgm:pt>
    <dgm:pt modelId="{ED63CF1D-EBE1-4486-AD73-8A1786C711A1}" type="pres">
      <dgm:prSet presAssocID="{EC47EFCC-A17E-4C9B-A10F-4DB8530E15D2}" presName="parBigCircle" presStyleLbl="node0" presStyleIdx="1" presStyleCnt="2" custLinFactX="6872" custLinFactNeighborX="100000" custLinFactNeighborY="-87562"/>
      <dgm:spPr>
        <a:solidFill>
          <a:srgbClr val="7030A0"/>
        </a:solidFill>
      </dgm:spPr>
    </dgm:pt>
    <dgm:pt modelId="{89716D1E-3420-46A3-A63F-AC6D401F18BC}" type="pres">
      <dgm:prSet presAssocID="{EC47EFCC-A17E-4C9B-A10F-4DB8530E15D2}" presName="parTx" presStyleLbl="revTx" presStyleIdx="1" presStyleCnt="2" custLinFactY="3623" custLinFactNeighborX="22841" custLinFactNeighborY="100000"/>
      <dgm:spPr/>
    </dgm:pt>
    <dgm:pt modelId="{5AEC0CFF-ACB8-47B9-835D-29DB9CCC4A56}" type="pres">
      <dgm:prSet presAssocID="{EC47EFCC-A17E-4C9B-A10F-4DB8530E15D2}" presName="bSpace" presStyleCnt="0"/>
      <dgm:spPr/>
    </dgm:pt>
    <dgm:pt modelId="{FAA0E9DA-4073-49AE-B8CA-CD5DE57D43B1}" type="pres">
      <dgm:prSet presAssocID="{EC47EFCC-A17E-4C9B-A10F-4DB8530E15D2}" presName="parBackupNorm" presStyleCnt="0"/>
      <dgm:spPr/>
    </dgm:pt>
    <dgm:pt modelId="{D189EF91-1A88-485F-B3FC-B7E81554C779}" type="pres">
      <dgm:prSet presAssocID="{E8582538-B1B5-47BE-8C4B-7DA676255C00}" presName="parSpace" presStyleCnt="0"/>
      <dgm:spPr/>
    </dgm:pt>
  </dgm:ptLst>
  <dgm:cxnLst>
    <dgm:cxn modelId="{3131A1E4-7C15-49D9-949E-A918198C89F6}" type="presOf" srcId="{EC47EFCC-A17E-4C9B-A10F-4DB8530E15D2}" destId="{89716D1E-3420-46A3-A63F-AC6D401F18BC}" srcOrd="0" destOrd="0" presId="urn:microsoft.com/office/officeart/2008/layout/CircleAccentTimeline"/>
    <dgm:cxn modelId="{73EAD846-81C8-4F7F-992C-A15631FA2E79}" type="presOf" srcId="{FCFC2A1A-184A-4623-ABC7-3F00BB875464}" destId="{8692D485-351C-4595-BF86-5CFD6D9182B0}" srcOrd="0" destOrd="0" presId="urn:microsoft.com/office/officeart/2008/layout/CircleAccentTimeline"/>
    <dgm:cxn modelId="{8A896C4F-D779-4528-9E6D-6E6AB45F4722}" srcId="{CD3FDF6E-97C5-412C-9C09-70994E08C38C}" destId="{EC47EFCC-A17E-4C9B-A10F-4DB8530E15D2}" srcOrd="1" destOrd="0" parTransId="{806CDD2A-13FE-4129-9847-D485D9269DD4}" sibTransId="{E8582538-B1B5-47BE-8C4B-7DA676255C00}"/>
    <dgm:cxn modelId="{0616213E-EFCF-4C40-841D-FA87547BE9EE}" type="presOf" srcId="{CD3FDF6E-97C5-412C-9C09-70994E08C38C}" destId="{CE7BEF8F-6FFD-4CE0-B0EA-E26D0A5A4F41}" srcOrd="0" destOrd="0" presId="urn:microsoft.com/office/officeart/2008/layout/CircleAccentTimeline"/>
    <dgm:cxn modelId="{C614029A-6B37-4843-850F-1DC20123CCE6}" srcId="{CD3FDF6E-97C5-412C-9C09-70994E08C38C}" destId="{FCFC2A1A-184A-4623-ABC7-3F00BB875464}" srcOrd="0" destOrd="0" parTransId="{9E6594C8-2D4A-4267-8C13-72230FCCE816}" sibTransId="{0FEF346C-4C4F-4C17-8E4C-212AB5AEA4DD}"/>
    <dgm:cxn modelId="{F3322368-26C9-4652-9988-103CD1B9D0A2}" type="presParOf" srcId="{CE7BEF8F-6FFD-4CE0-B0EA-E26D0A5A4F41}" destId="{E2E64614-030F-4CAE-ADEB-63AE438E6728}" srcOrd="0" destOrd="0" presId="urn:microsoft.com/office/officeart/2008/layout/CircleAccentTimeline"/>
    <dgm:cxn modelId="{B5FB05C9-31B1-447E-A216-7BE6D5427A10}" type="presParOf" srcId="{E2E64614-030F-4CAE-ADEB-63AE438E6728}" destId="{2D392003-76CF-4C19-9B40-A565B1BA9F1F}" srcOrd="0" destOrd="0" presId="urn:microsoft.com/office/officeart/2008/layout/CircleAccentTimeline"/>
    <dgm:cxn modelId="{A1CB8F9F-FA1E-4260-8A2C-7610ED3AA90C}" type="presParOf" srcId="{E2E64614-030F-4CAE-ADEB-63AE438E6728}" destId="{8692D485-351C-4595-BF86-5CFD6D9182B0}" srcOrd="1" destOrd="0" presId="urn:microsoft.com/office/officeart/2008/layout/CircleAccentTimeline"/>
    <dgm:cxn modelId="{A87811CD-2437-4691-BC56-B8D504BB80C8}" type="presParOf" srcId="{E2E64614-030F-4CAE-ADEB-63AE438E6728}" destId="{728D31B6-B4DA-43F4-BE23-02905AB2C775}" srcOrd="2" destOrd="0" presId="urn:microsoft.com/office/officeart/2008/layout/CircleAccentTimeline"/>
    <dgm:cxn modelId="{460CE39A-A006-4A3B-8DCC-82E9D1430FB0}" type="presParOf" srcId="{CE7BEF8F-6FFD-4CE0-B0EA-E26D0A5A4F41}" destId="{D7A9B73A-610F-49C5-8C5B-E862D8FD55FB}" srcOrd="1" destOrd="0" presId="urn:microsoft.com/office/officeart/2008/layout/CircleAccentTimeline"/>
    <dgm:cxn modelId="{312E0075-9440-4ABD-8F3F-0F7045AEB71E}" type="presParOf" srcId="{CE7BEF8F-6FFD-4CE0-B0EA-E26D0A5A4F41}" destId="{A719D349-AE4E-412F-AAE6-E80715507153}" srcOrd="2" destOrd="0" presId="urn:microsoft.com/office/officeart/2008/layout/CircleAccentTimeline"/>
    <dgm:cxn modelId="{48E74E6F-F69C-4135-9ED2-55E8A57D90E1}" type="presParOf" srcId="{CE7BEF8F-6FFD-4CE0-B0EA-E26D0A5A4F41}" destId="{232FE311-317B-468F-BA2D-0DC5989A8120}" srcOrd="3" destOrd="0" presId="urn:microsoft.com/office/officeart/2008/layout/CircleAccentTimeline"/>
    <dgm:cxn modelId="{BA18385A-7B7F-4B2C-A54D-D8207D18A025}" type="presParOf" srcId="{232FE311-317B-468F-BA2D-0DC5989A8120}" destId="{ED63CF1D-EBE1-4486-AD73-8A1786C711A1}" srcOrd="0" destOrd="0" presId="urn:microsoft.com/office/officeart/2008/layout/CircleAccentTimeline"/>
    <dgm:cxn modelId="{D1FA21A7-1EA1-4246-8A24-5192A97B9253}" type="presParOf" srcId="{232FE311-317B-468F-BA2D-0DC5989A8120}" destId="{89716D1E-3420-46A3-A63F-AC6D401F18BC}" srcOrd="1" destOrd="0" presId="urn:microsoft.com/office/officeart/2008/layout/CircleAccentTimeline"/>
    <dgm:cxn modelId="{0DF89E92-1B05-4F77-8926-AFC6CC0CB186}" type="presParOf" srcId="{232FE311-317B-468F-BA2D-0DC5989A8120}" destId="{5AEC0CFF-ACB8-47B9-835D-29DB9CCC4A56}" srcOrd="2" destOrd="0" presId="urn:microsoft.com/office/officeart/2008/layout/CircleAccentTimeline"/>
    <dgm:cxn modelId="{E4AAB189-605A-4509-9766-40095315E196}" type="presParOf" srcId="{CE7BEF8F-6FFD-4CE0-B0EA-E26D0A5A4F41}" destId="{FAA0E9DA-4073-49AE-B8CA-CD5DE57D43B1}" srcOrd="4" destOrd="0" presId="urn:microsoft.com/office/officeart/2008/layout/CircleAccentTimeline"/>
    <dgm:cxn modelId="{50245925-C0CE-4626-9C07-98B597C03ACA}" type="presParOf" srcId="{CE7BEF8F-6FFD-4CE0-B0EA-E26D0A5A4F41}" destId="{D189EF91-1A88-485F-B3FC-B7E81554C779}" srcOrd="5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C53C84-B4DF-42A9-A9FD-26567AC2C06A}" type="doc">
      <dgm:prSet loTypeId="urn:microsoft.com/office/officeart/2005/8/layout/cycle2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D68E8C6F-4736-4F5D-9DEF-000D9E7C1D3C}">
      <dgm:prSet/>
      <dgm:spPr/>
      <dgm:t>
        <a:bodyPr/>
        <a:lstStyle/>
        <a:p>
          <a:pPr rtl="1"/>
          <a:r>
            <a:rPr lang="ar-SA" b="1" baseline="0" dirty="0" smtClean="0"/>
            <a:t>القياس المباشر</a:t>
          </a:r>
          <a:endParaRPr lang="ar-SA" dirty="0"/>
        </a:p>
      </dgm:t>
    </dgm:pt>
    <dgm:pt modelId="{6B6950B3-739A-4D37-A6A2-FACA9D5A14D7}" type="parTrans" cxnId="{7D6C3A4D-41A0-4E82-928F-90E7AA5486D7}">
      <dgm:prSet/>
      <dgm:spPr/>
      <dgm:t>
        <a:bodyPr/>
        <a:lstStyle/>
        <a:p>
          <a:pPr rtl="1"/>
          <a:endParaRPr lang="ar-SA"/>
        </a:p>
      </dgm:t>
    </dgm:pt>
    <dgm:pt modelId="{FFCBC6FD-6BD6-4D16-B3D6-CE5A2081E8B6}" type="sibTrans" cxnId="{7D6C3A4D-41A0-4E82-928F-90E7AA5486D7}">
      <dgm:prSet/>
      <dgm:spPr/>
      <dgm:t>
        <a:bodyPr/>
        <a:lstStyle/>
        <a:p>
          <a:pPr rtl="1"/>
          <a:endParaRPr lang="ar-SA"/>
        </a:p>
      </dgm:t>
    </dgm:pt>
    <dgm:pt modelId="{1BD2503B-6D60-4FB3-9286-E667B063B70D}">
      <dgm:prSet/>
      <dgm:spPr/>
      <dgm:t>
        <a:bodyPr/>
        <a:lstStyle/>
        <a:p>
          <a:pPr rtl="1"/>
          <a:r>
            <a:rPr lang="ar-SA" b="1" baseline="0" dirty="0" smtClean="0"/>
            <a:t>الاستبيان</a:t>
          </a:r>
          <a:endParaRPr lang="ar-SA" dirty="0"/>
        </a:p>
      </dgm:t>
    </dgm:pt>
    <dgm:pt modelId="{E0E11C72-8942-4C1D-97F3-E4C329DB3C95}" type="parTrans" cxnId="{1D8D338D-E736-4A4F-B934-5F65552AF5F7}">
      <dgm:prSet/>
      <dgm:spPr/>
      <dgm:t>
        <a:bodyPr/>
        <a:lstStyle/>
        <a:p>
          <a:pPr rtl="1"/>
          <a:endParaRPr lang="ar-SA"/>
        </a:p>
      </dgm:t>
    </dgm:pt>
    <dgm:pt modelId="{19FD1802-21A3-4AF4-9767-F81CD024BF9C}" type="sibTrans" cxnId="{1D8D338D-E736-4A4F-B934-5F65552AF5F7}">
      <dgm:prSet/>
      <dgm:spPr/>
      <dgm:t>
        <a:bodyPr/>
        <a:lstStyle/>
        <a:p>
          <a:pPr rtl="1"/>
          <a:endParaRPr lang="ar-SA"/>
        </a:p>
      </dgm:t>
    </dgm:pt>
    <dgm:pt modelId="{1FDF9A5A-FA18-4DC2-8D33-51C564BF05B7}">
      <dgm:prSet/>
      <dgm:spPr/>
      <dgm:t>
        <a:bodyPr/>
        <a:lstStyle/>
        <a:p>
          <a:pPr rtl="1"/>
          <a:r>
            <a:rPr lang="ar-SA" b="1" baseline="0" dirty="0" smtClean="0"/>
            <a:t>الصور</a:t>
          </a:r>
          <a:endParaRPr lang="ar-SA" dirty="0"/>
        </a:p>
      </dgm:t>
    </dgm:pt>
    <dgm:pt modelId="{0FC366DA-BAFF-4CC3-A03F-B2643792DE22}" type="parTrans" cxnId="{E733A964-3170-4F99-AD55-4F78901AE56F}">
      <dgm:prSet/>
      <dgm:spPr/>
      <dgm:t>
        <a:bodyPr/>
        <a:lstStyle/>
        <a:p>
          <a:pPr rtl="1"/>
          <a:endParaRPr lang="ar-SA"/>
        </a:p>
      </dgm:t>
    </dgm:pt>
    <dgm:pt modelId="{6A264249-0D58-41D8-9416-E99861949215}" type="sibTrans" cxnId="{E733A964-3170-4F99-AD55-4F78901AE56F}">
      <dgm:prSet/>
      <dgm:spPr/>
      <dgm:t>
        <a:bodyPr/>
        <a:lstStyle/>
        <a:p>
          <a:pPr rtl="1"/>
          <a:endParaRPr lang="ar-SA"/>
        </a:p>
      </dgm:t>
    </dgm:pt>
    <dgm:pt modelId="{B7EACF68-B8E5-4599-A769-9AE26530494C}">
      <dgm:prSet/>
      <dgm:spPr/>
      <dgm:t>
        <a:bodyPr/>
        <a:lstStyle/>
        <a:p>
          <a:pPr rtl="1"/>
          <a:r>
            <a:rPr lang="ar-SA" b="1" baseline="0" dirty="0" smtClean="0"/>
            <a:t>الاختبارات</a:t>
          </a:r>
          <a:endParaRPr lang="ar-SA" dirty="0"/>
        </a:p>
      </dgm:t>
    </dgm:pt>
    <dgm:pt modelId="{2FFA18DA-7D22-4B7D-A893-466E15B3B7AD}" type="parTrans" cxnId="{4F535287-DA88-4639-BFB5-E17719D646B7}">
      <dgm:prSet/>
      <dgm:spPr/>
      <dgm:t>
        <a:bodyPr/>
        <a:lstStyle/>
        <a:p>
          <a:pPr rtl="1"/>
          <a:endParaRPr lang="ar-SA"/>
        </a:p>
      </dgm:t>
    </dgm:pt>
    <dgm:pt modelId="{D47BD174-8201-4C95-A5B5-CE2615C8A9F3}" type="sibTrans" cxnId="{4F535287-DA88-4639-BFB5-E17719D646B7}">
      <dgm:prSet/>
      <dgm:spPr/>
      <dgm:t>
        <a:bodyPr/>
        <a:lstStyle/>
        <a:p>
          <a:pPr rtl="1"/>
          <a:endParaRPr lang="ar-SA"/>
        </a:p>
      </dgm:t>
    </dgm:pt>
    <dgm:pt modelId="{F9278BF3-FEC3-4DB1-9AAD-980CCA619DC6}" type="pres">
      <dgm:prSet presAssocID="{FCC53C84-B4DF-42A9-A9FD-26567AC2C06A}" presName="cycle" presStyleCnt="0">
        <dgm:presLayoutVars>
          <dgm:dir/>
          <dgm:resizeHandles val="exact"/>
        </dgm:presLayoutVars>
      </dgm:prSet>
      <dgm:spPr/>
    </dgm:pt>
    <dgm:pt modelId="{2B8A31CE-3EF7-4F0A-9046-6AFFE495ABBE}" type="pres">
      <dgm:prSet presAssocID="{D68E8C6F-4736-4F5D-9DEF-000D9E7C1D3C}" presName="node" presStyleLbl="node1" presStyleIdx="0" presStyleCnt="4" custScaleX="142025">
        <dgm:presLayoutVars>
          <dgm:bulletEnabled val="1"/>
        </dgm:presLayoutVars>
      </dgm:prSet>
      <dgm:spPr/>
    </dgm:pt>
    <dgm:pt modelId="{B52696EA-95EC-4453-A0BD-875321B4B5A0}" type="pres">
      <dgm:prSet presAssocID="{FFCBC6FD-6BD6-4D16-B3D6-CE5A2081E8B6}" presName="sibTrans" presStyleLbl="sibTrans2D1" presStyleIdx="0" presStyleCnt="4"/>
      <dgm:spPr/>
    </dgm:pt>
    <dgm:pt modelId="{D30BCF2A-3E82-486E-AC4F-52E03D5749AB}" type="pres">
      <dgm:prSet presAssocID="{FFCBC6FD-6BD6-4D16-B3D6-CE5A2081E8B6}" presName="connectorText" presStyleLbl="sibTrans2D1" presStyleIdx="0" presStyleCnt="4"/>
      <dgm:spPr/>
    </dgm:pt>
    <dgm:pt modelId="{110ABA34-CF17-4131-844C-38C2C695DC29}" type="pres">
      <dgm:prSet presAssocID="{1BD2503B-6D60-4FB3-9286-E667B063B70D}" presName="node" presStyleLbl="node1" presStyleIdx="1" presStyleCnt="4" custScaleX="142025">
        <dgm:presLayoutVars>
          <dgm:bulletEnabled val="1"/>
        </dgm:presLayoutVars>
      </dgm:prSet>
      <dgm:spPr/>
    </dgm:pt>
    <dgm:pt modelId="{5C73D9F8-7DED-45A1-9D97-5B1C895C097D}" type="pres">
      <dgm:prSet presAssocID="{19FD1802-21A3-4AF4-9767-F81CD024BF9C}" presName="sibTrans" presStyleLbl="sibTrans2D1" presStyleIdx="1" presStyleCnt="4"/>
      <dgm:spPr/>
    </dgm:pt>
    <dgm:pt modelId="{16A81FE4-7005-4C1F-830F-6085A1CDDDFB}" type="pres">
      <dgm:prSet presAssocID="{19FD1802-21A3-4AF4-9767-F81CD024BF9C}" presName="connectorText" presStyleLbl="sibTrans2D1" presStyleIdx="1" presStyleCnt="4"/>
      <dgm:spPr/>
    </dgm:pt>
    <dgm:pt modelId="{6A638700-CF88-408C-B07C-3070DC780C56}" type="pres">
      <dgm:prSet presAssocID="{1FDF9A5A-FA18-4DC2-8D33-51C564BF05B7}" presName="node" presStyleLbl="node1" presStyleIdx="2" presStyleCnt="4" custScaleX="142025">
        <dgm:presLayoutVars>
          <dgm:bulletEnabled val="1"/>
        </dgm:presLayoutVars>
      </dgm:prSet>
      <dgm:spPr/>
    </dgm:pt>
    <dgm:pt modelId="{5E7E3B9E-5837-4ECD-84DE-B31AE92ADFE4}" type="pres">
      <dgm:prSet presAssocID="{6A264249-0D58-41D8-9416-E99861949215}" presName="sibTrans" presStyleLbl="sibTrans2D1" presStyleIdx="2" presStyleCnt="4"/>
      <dgm:spPr/>
    </dgm:pt>
    <dgm:pt modelId="{AD36491B-15ED-4F3C-AA54-3A70DF7284C0}" type="pres">
      <dgm:prSet presAssocID="{6A264249-0D58-41D8-9416-E99861949215}" presName="connectorText" presStyleLbl="sibTrans2D1" presStyleIdx="2" presStyleCnt="4"/>
      <dgm:spPr/>
    </dgm:pt>
    <dgm:pt modelId="{F3438242-8549-4259-B4EF-524FD17F9527}" type="pres">
      <dgm:prSet presAssocID="{B7EACF68-B8E5-4599-A769-9AE26530494C}" presName="node" presStyleLbl="node1" presStyleIdx="3" presStyleCnt="4" custScaleX="142025">
        <dgm:presLayoutVars>
          <dgm:bulletEnabled val="1"/>
        </dgm:presLayoutVars>
      </dgm:prSet>
      <dgm:spPr/>
    </dgm:pt>
    <dgm:pt modelId="{8A135BEA-3E07-41E7-AC6E-ADC948CDE83F}" type="pres">
      <dgm:prSet presAssocID="{D47BD174-8201-4C95-A5B5-CE2615C8A9F3}" presName="sibTrans" presStyleLbl="sibTrans2D1" presStyleIdx="3" presStyleCnt="4"/>
      <dgm:spPr/>
    </dgm:pt>
    <dgm:pt modelId="{E820ECC2-31C2-431A-91BF-C7716A7F1856}" type="pres">
      <dgm:prSet presAssocID="{D47BD174-8201-4C95-A5B5-CE2615C8A9F3}" presName="connectorText" presStyleLbl="sibTrans2D1" presStyleIdx="3" presStyleCnt="4"/>
      <dgm:spPr/>
    </dgm:pt>
  </dgm:ptLst>
  <dgm:cxnLst>
    <dgm:cxn modelId="{59A80758-F095-4272-BE57-92117DE80AB7}" type="presOf" srcId="{D47BD174-8201-4C95-A5B5-CE2615C8A9F3}" destId="{E820ECC2-31C2-431A-91BF-C7716A7F1856}" srcOrd="1" destOrd="0" presId="urn:microsoft.com/office/officeart/2005/8/layout/cycle2"/>
    <dgm:cxn modelId="{D15501A2-4D72-4714-8C0B-A7C899EB150B}" type="presOf" srcId="{FCC53C84-B4DF-42A9-A9FD-26567AC2C06A}" destId="{F9278BF3-FEC3-4DB1-9AAD-980CCA619DC6}" srcOrd="0" destOrd="0" presId="urn:microsoft.com/office/officeart/2005/8/layout/cycle2"/>
    <dgm:cxn modelId="{0591EB7D-4914-4CA1-9010-CD21A7EFC102}" type="presOf" srcId="{1BD2503B-6D60-4FB3-9286-E667B063B70D}" destId="{110ABA34-CF17-4131-844C-38C2C695DC29}" srcOrd="0" destOrd="0" presId="urn:microsoft.com/office/officeart/2005/8/layout/cycle2"/>
    <dgm:cxn modelId="{E817251C-E966-4E02-BF32-7C248191CE63}" type="presOf" srcId="{D68E8C6F-4736-4F5D-9DEF-000D9E7C1D3C}" destId="{2B8A31CE-3EF7-4F0A-9046-6AFFE495ABBE}" srcOrd="0" destOrd="0" presId="urn:microsoft.com/office/officeart/2005/8/layout/cycle2"/>
    <dgm:cxn modelId="{7D6C3A4D-41A0-4E82-928F-90E7AA5486D7}" srcId="{FCC53C84-B4DF-42A9-A9FD-26567AC2C06A}" destId="{D68E8C6F-4736-4F5D-9DEF-000D9E7C1D3C}" srcOrd="0" destOrd="0" parTransId="{6B6950B3-739A-4D37-A6A2-FACA9D5A14D7}" sibTransId="{FFCBC6FD-6BD6-4D16-B3D6-CE5A2081E8B6}"/>
    <dgm:cxn modelId="{E11744C0-B8CA-4E4A-817B-1964A972A101}" type="presOf" srcId="{6A264249-0D58-41D8-9416-E99861949215}" destId="{5E7E3B9E-5837-4ECD-84DE-B31AE92ADFE4}" srcOrd="0" destOrd="0" presId="urn:microsoft.com/office/officeart/2005/8/layout/cycle2"/>
    <dgm:cxn modelId="{A2BFE485-B142-4A58-99FC-F2250BD0C057}" type="presOf" srcId="{FFCBC6FD-6BD6-4D16-B3D6-CE5A2081E8B6}" destId="{B52696EA-95EC-4453-A0BD-875321B4B5A0}" srcOrd="0" destOrd="0" presId="urn:microsoft.com/office/officeart/2005/8/layout/cycle2"/>
    <dgm:cxn modelId="{B397E8E2-B529-4E7D-B821-80F278781558}" type="presOf" srcId="{D47BD174-8201-4C95-A5B5-CE2615C8A9F3}" destId="{8A135BEA-3E07-41E7-AC6E-ADC948CDE83F}" srcOrd="0" destOrd="0" presId="urn:microsoft.com/office/officeart/2005/8/layout/cycle2"/>
    <dgm:cxn modelId="{4EB297D7-3038-4038-BE6E-ADC561A6E7DD}" type="presOf" srcId="{6A264249-0D58-41D8-9416-E99861949215}" destId="{AD36491B-15ED-4F3C-AA54-3A70DF7284C0}" srcOrd="1" destOrd="0" presId="urn:microsoft.com/office/officeart/2005/8/layout/cycle2"/>
    <dgm:cxn modelId="{1D8D338D-E736-4A4F-B934-5F65552AF5F7}" srcId="{FCC53C84-B4DF-42A9-A9FD-26567AC2C06A}" destId="{1BD2503B-6D60-4FB3-9286-E667B063B70D}" srcOrd="1" destOrd="0" parTransId="{E0E11C72-8942-4C1D-97F3-E4C329DB3C95}" sibTransId="{19FD1802-21A3-4AF4-9767-F81CD024BF9C}"/>
    <dgm:cxn modelId="{1C178402-F05E-4A1C-A3A4-AFF5F697ECC8}" type="presOf" srcId="{1FDF9A5A-FA18-4DC2-8D33-51C564BF05B7}" destId="{6A638700-CF88-408C-B07C-3070DC780C56}" srcOrd="0" destOrd="0" presId="urn:microsoft.com/office/officeart/2005/8/layout/cycle2"/>
    <dgm:cxn modelId="{F6E2DA35-E422-4F5F-9130-6CB791A222B0}" type="presOf" srcId="{FFCBC6FD-6BD6-4D16-B3D6-CE5A2081E8B6}" destId="{D30BCF2A-3E82-486E-AC4F-52E03D5749AB}" srcOrd="1" destOrd="0" presId="urn:microsoft.com/office/officeart/2005/8/layout/cycle2"/>
    <dgm:cxn modelId="{E733A964-3170-4F99-AD55-4F78901AE56F}" srcId="{FCC53C84-B4DF-42A9-A9FD-26567AC2C06A}" destId="{1FDF9A5A-FA18-4DC2-8D33-51C564BF05B7}" srcOrd="2" destOrd="0" parTransId="{0FC366DA-BAFF-4CC3-A03F-B2643792DE22}" sibTransId="{6A264249-0D58-41D8-9416-E99861949215}"/>
    <dgm:cxn modelId="{4F535287-DA88-4639-BFB5-E17719D646B7}" srcId="{FCC53C84-B4DF-42A9-A9FD-26567AC2C06A}" destId="{B7EACF68-B8E5-4599-A769-9AE26530494C}" srcOrd="3" destOrd="0" parTransId="{2FFA18DA-7D22-4B7D-A893-466E15B3B7AD}" sibTransId="{D47BD174-8201-4C95-A5B5-CE2615C8A9F3}"/>
    <dgm:cxn modelId="{9C4FB83A-5913-4F14-9296-B2ABAB107628}" type="presOf" srcId="{19FD1802-21A3-4AF4-9767-F81CD024BF9C}" destId="{5C73D9F8-7DED-45A1-9D97-5B1C895C097D}" srcOrd="0" destOrd="0" presId="urn:microsoft.com/office/officeart/2005/8/layout/cycle2"/>
    <dgm:cxn modelId="{0FEB8093-31F0-47F0-89E2-06108F245745}" type="presOf" srcId="{B7EACF68-B8E5-4599-A769-9AE26530494C}" destId="{F3438242-8549-4259-B4EF-524FD17F9527}" srcOrd="0" destOrd="0" presId="urn:microsoft.com/office/officeart/2005/8/layout/cycle2"/>
    <dgm:cxn modelId="{9339875B-EB84-4866-AD30-BCA8F4B3DEBB}" type="presOf" srcId="{19FD1802-21A3-4AF4-9767-F81CD024BF9C}" destId="{16A81FE4-7005-4C1F-830F-6085A1CDDDFB}" srcOrd="1" destOrd="0" presId="urn:microsoft.com/office/officeart/2005/8/layout/cycle2"/>
    <dgm:cxn modelId="{75EB3A65-CF51-4374-80C3-3EB61202B861}" type="presParOf" srcId="{F9278BF3-FEC3-4DB1-9AAD-980CCA619DC6}" destId="{2B8A31CE-3EF7-4F0A-9046-6AFFE495ABBE}" srcOrd="0" destOrd="0" presId="urn:microsoft.com/office/officeart/2005/8/layout/cycle2"/>
    <dgm:cxn modelId="{E3080671-B92F-4240-BB3C-6F8ED00B30E7}" type="presParOf" srcId="{F9278BF3-FEC3-4DB1-9AAD-980CCA619DC6}" destId="{B52696EA-95EC-4453-A0BD-875321B4B5A0}" srcOrd="1" destOrd="0" presId="urn:microsoft.com/office/officeart/2005/8/layout/cycle2"/>
    <dgm:cxn modelId="{03940806-9808-4A38-B011-621D157E0309}" type="presParOf" srcId="{B52696EA-95EC-4453-A0BD-875321B4B5A0}" destId="{D30BCF2A-3E82-486E-AC4F-52E03D5749AB}" srcOrd="0" destOrd="0" presId="urn:microsoft.com/office/officeart/2005/8/layout/cycle2"/>
    <dgm:cxn modelId="{81792683-19D1-4080-AE53-387D5E2541D8}" type="presParOf" srcId="{F9278BF3-FEC3-4DB1-9AAD-980CCA619DC6}" destId="{110ABA34-CF17-4131-844C-38C2C695DC29}" srcOrd="2" destOrd="0" presId="urn:microsoft.com/office/officeart/2005/8/layout/cycle2"/>
    <dgm:cxn modelId="{8AE9C5F0-69E5-4DF5-9B3B-5FA7F91FDC2D}" type="presParOf" srcId="{F9278BF3-FEC3-4DB1-9AAD-980CCA619DC6}" destId="{5C73D9F8-7DED-45A1-9D97-5B1C895C097D}" srcOrd="3" destOrd="0" presId="urn:microsoft.com/office/officeart/2005/8/layout/cycle2"/>
    <dgm:cxn modelId="{398D83F4-FA24-40A4-B247-D5391D0DB4B7}" type="presParOf" srcId="{5C73D9F8-7DED-45A1-9D97-5B1C895C097D}" destId="{16A81FE4-7005-4C1F-830F-6085A1CDDDFB}" srcOrd="0" destOrd="0" presId="urn:microsoft.com/office/officeart/2005/8/layout/cycle2"/>
    <dgm:cxn modelId="{2B091DF0-7D5F-46AE-94A1-720ABD8A0E34}" type="presParOf" srcId="{F9278BF3-FEC3-4DB1-9AAD-980CCA619DC6}" destId="{6A638700-CF88-408C-B07C-3070DC780C56}" srcOrd="4" destOrd="0" presId="urn:microsoft.com/office/officeart/2005/8/layout/cycle2"/>
    <dgm:cxn modelId="{C394E121-EABD-42A4-A12B-1203602B0A72}" type="presParOf" srcId="{F9278BF3-FEC3-4DB1-9AAD-980CCA619DC6}" destId="{5E7E3B9E-5837-4ECD-84DE-B31AE92ADFE4}" srcOrd="5" destOrd="0" presId="urn:microsoft.com/office/officeart/2005/8/layout/cycle2"/>
    <dgm:cxn modelId="{2FAB9AF9-46FA-441A-8147-F02949988CA9}" type="presParOf" srcId="{5E7E3B9E-5837-4ECD-84DE-B31AE92ADFE4}" destId="{AD36491B-15ED-4F3C-AA54-3A70DF7284C0}" srcOrd="0" destOrd="0" presId="urn:microsoft.com/office/officeart/2005/8/layout/cycle2"/>
    <dgm:cxn modelId="{94DD3CDB-59DF-4B46-ACD3-C889CD975990}" type="presParOf" srcId="{F9278BF3-FEC3-4DB1-9AAD-980CCA619DC6}" destId="{F3438242-8549-4259-B4EF-524FD17F9527}" srcOrd="6" destOrd="0" presId="urn:microsoft.com/office/officeart/2005/8/layout/cycle2"/>
    <dgm:cxn modelId="{D2DAA6A4-22A4-46C0-9657-4FA016C20D34}" type="presParOf" srcId="{F9278BF3-FEC3-4DB1-9AAD-980CCA619DC6}" destId="{8A135BEA-3E07-41E7-AC6E-ADC948CDE83F}" srcOrd="7" destOrd="0" presId="urn:microsoft.com/office/officeart/2005/8/layout/cycle2"/>
    <dgm:cxn modelId="{F70564C6-CB12-4109-976C-4AF87EEEB446}" type="presParOf" srcId="{8A135BEA-3E07-41E7-AC6E-ADC948CDE83F}" destId="{E820ECC2-31C2-431A-91BF-C7716A7F185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0F2FDA3-63A7-47A4-AF69-113353DA8037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865C64E4-0C9B-4CB7-A4EE-9B0FAE460D35}">
      <dgm:prSet/>
      <dgm:spPr/>
      <dgm:t>
        <a:bodyPr/>
        <a:lstStyle/>
        <a:p>
          <a:pPr rtl="1"/>
          <a:r>
            <a:rPr lang="ar-SA" b="1" baseline="0" smtClean="0"/>
            <a:t>ايجابية أو سلبية</a:t>
          </a:r>
          <a:endParaRPr lang="ar-SA"/>
        </a:p>
      </dgm:t>
    </dgm:pt>
    <dgm:pt modelId="{4C1221CB-50DB-434E-A807-89C382690EBA}" type="parTrans" cxnId="{2C781CF7-1A2F-4FF4-80A7-A0DE00B4AD58}">
      <dgm:prSet/>
      <dgm:spPr/>
      <dgm:t>
        <a:bodyPr/>
        <a:lstStyle/>
        <a:p>
          <a:pPr rtl="1"/>
          <a:endParaRPr lang="ar-SA"/>
        </a:p>
      </dgm:t>
    </dgm:pt>
    <dgm:pt modelId="{8DAF5E67-63A1-4F2D-B7DE-8C678150D94B}" type="sibTrans" cxnId="{2C781CF7-1A2F-4FF4-80A7-A0DE00B4AD58}">
      <dgm:prSet/>
      <dgm:spPr/>
      <dgm:t>
        <a:bodyPr/>
        <a:lstStyle/>
        <a:p>
          <a:pPr rtl="1"/>
          <a:endParaRPr lang="ar-SA"/>
        </a:p>
      </dgm:t>
    </dgm:pt>
    <dgm:pt modelId="{64B3E18E-A4DB-4500-8735-E27A2F7799FE}">
      <dgm:prSet/>
      <dgm:spPr/>
      <dgm:t>
        <a:bodyPr/>
        <a:lstStyle/>
        <a:p>
          <a:pPr rtl="1"/>
          <a:r>
            <a:rPr lang="ar-SA" b="1" baseline="0" smtClean="0"/>
            <a:t>قوية أو ضعيفة</a:t>
          </a:r>
          <a:endParaRPr lang="ar-SA"/>
        </a:p>
      </dgm:t>
    </dgm:pt>
    <dgm:pt modelId="{60964E45-DC97-4825-A519-B65C8C0746FB}" type="parTrans" cxnId="{872D7344-F102-40E5-88B1-70760AE56869}">
      <dgm:prSet/>
      <dgm:spPr/>
      <dgm:t>
        <a:bodyPr/>
        <a:lstStyle/>
        <a:p>
          <a:pPr rtl="1"/>
          <a:endParaRPr lang="ar-SA"/>
        </a:p>
      </dgm:t>
    </dgm:pt>
    <dgm:pt modelId="{BD12376A-49C8-4328-AFD1-1A874312CE7C}" type="sibTrans" cxnId="{872D7344-F102-40E5-88B1-70760AE56869}">
      <dgm:prSet/>
      <dgm:spPr/>
      <dgm:t>
        <a:bodyPr/>
        <a:lstStyle/>
        <a:p>
          <a:pPr rtl="1"/>
          <a:endParaRPr lang="ar-SA"/>
        </a:p>
      </dgm:t>
    </dgm:pt>
    <dgm:pt modelId="{25333352-738D-4BEF-BAD2-C4F02136E088}">
      <dgm:prSet/>
      <dgm:spPr/>
      <dgm:t>
        <a:bodyPr/>
        <a:lstStyle/>
        <a:p>
          <a:pPr rtl="1"/>
          <a:r>
            <a:rPr lang="ar-SA" b="1" baseline="0" smtClean="0"/>
            <a:t>علنية أو سرية</a:t>
          </a:r>
          <a:endParaRPr lang="ar-SA"/>
        </a:p>
      </dgm:t>
    </dgm:pt>
    <dgm:pt modelId="{DEEDCA4F-382A-4431-9145-068EFA8D4E2C}" type="parTrans" cxnId="{F1A4F894-A8A4-43ED-A731-F596B7518D32}">
      <dgm:prSet/>
      <dgm:spPr/>
      <dgm:t>
        <a:bodyPr/>
        <a:lstStyle/>
        <a:p>
          <a:pPr rtl="1"/>
          <a:endParaRPr lang="ar-SA"/>
        </a:p>
      </dgm:t>
    </dgm:pt>
    <dgm:pt modelId="{9FEF2D14-6561-40FD-AD27-B422510D88F6}" type="sibTrans" cxnId="{F1A4F894-A8A4-43ED-A731-F596B7518D32}">
      <dgm:prSet/>
      <dgm:spPr/>
      <dgm:t>
        <a:bodyPr/>
        <a:lstStyle/>
        <a:p>
          <a:pPr rtl="1"/>
          <a:endParaRPr lang="ar-SA"/>
        </a:p>
      </dgm:t>
    </dgm:pt>
    <dgm:pt modelId="{CD281D13-0A6A-4FF4-8001-400ED1849019}">
      <dgm:prSet/>
      <dgm:spPr/>
      <dgm:t>
        <a:bodyPr/>
        <a:lstStyle/>
        <a:p>
          <a:pPr rtl="1"/>
          <a:r>
            <a:rPr lang="ar-SA" b="1" baseline="0" smtClean="0"/>
            <a:t>فردية أو جماعية</a:t>
          </a:r>
          <a:endParaRPr lang="ar-SA"/>
        </a:p>
      </dgm:t>
    </dgm:pt>
    <dgm:pt modelId="{932F4C37-4C15-463D-A0E4-056967D28D5F}" type="parTrans" cxnId="{7C3BB4E1-D2F1-412A-ADDC-0EE0280D466F}">
      <dgm:prSet/>
      <dgm:spPr/>
      <dgm:t>
        <a:bodyPr/>
        <a:lstStyle/>
        <a:p>
          <a:pPr rtl="1"/>
          <a:endParaRPr lang="ar-SA"/>
        </a:p>
      </dgm:t>
    </dgm:pt>
    <dgm:pt modelId="{C0636DC7-EE3D-4673-B8C2-FD37A2F2E6F5}" type="sibTrans" cxnId="{7C3BB4E1-D2F1-412A-ADDC-0EE0280D466F}">
      <dgm:prSet/>
      <dgm:spPr/>
      <dgm:t>
        <a:bodyPr/>
        <a:lstStyle/>
        <a:p>
          <a:pPr rtl="1"/>
          <a:endParaRPr lang="ar-SA"/>
        </a:p>
      </dgm:t>
    </dgm:pt>
    <dgm:pt modelId="{7B153083-AF87-488B-BCC9-E7705487F781}" type="pres">
      <dgm:prSet presAssocID="{80F2FDA3-63A7-47A4-AF69-113353DA8037}" presName="linearFlow" presStyleCnt="0">
        <dgm:presLayoutVars>
          <dgm:dir/>
          <dgm:resizeHandles val="exact"/>
        </dgm:presLayoutVars>
      </dgm:prSet>
      <dgm:spPr/>
    </dgm:pt>
    <dgm:pt modelId="{D27F79E4-581E-41EC-99D3-D90659E777CF}" type="pres">
      <dgm:prSet presAssocID="{865C64E4-0C9B-4CB7-A4EE-9B0FAE460D35}" presName="composite" presStyleCnt="0"/>
      <dgm:spPr/>
    </dgm:pt>
    <dgm:pt modelId="{E9D7CA7D-7995-407F-9CDA-A1BE36D0487A}" type="pres">
      <dgm:prSet presAssocID="{865C64E4-0C9B-4CB7-A4EE-9B0FAE460D35}" presName="imgShp" presStyleLbl="fgImgPlace1" presStyleIdx="0" presStyleCnt="4"/>
      <dgm:spPr/>
    </dgm:pt>
    <dgm:pt modelId="{CC523933-E830-4F23-9498-143CA8CE24AE}" type="pres">
      <dgm:prSet presAssocID="{865C64E4-0C9B-4CB7-A4EE-9B0FAE460D35}" presName="txShp" presStyleLbl="node1" presStyleIdx="0" presStyleCnt="4">
        <dgm:presLayoutVars>
          <dgm:bulletEnabled val="1"/>
        </dgm:presLayoutVars>
      </dgm:prSet>
      <dgm:spPr/>
    </dgm:pt>
    <dgm:pt modelId="{1BC04FEF-212F-4776-8B49-CE7CF2BB9373}" type="pres">
      <dgm:prSet presAssocID="{8DAF5E67-63A1-4F2D-B7DE-8C678150D94B}" presName="spacing" presStyleCnt="0"/>
      <dgm:spPr/>
    </dgm:pt>
    <dgm:pt modelId="{2026C7F6-52FE-4E27-A7CA-28D09D3A4241}" type="pres">
      <dgm:prSet presAssocID="{64B3E18E-A4DB-4500-8735-E27A2F7799FE}" presName="composite" presStyleCnt="0"/>
      <dgm:spPr/>
    </dgm:pt>
    <dgm:pt modelId="{6DFA55D6-C7B4-4CAC-B1CE-D0324EC0AFE3}" type="pres">
      <dgm:prSet presAssocID="{64B3E18E-A4DB-4500-8735-E27A2F7799FE}" presName="imgShp" presStyleLbl="fgImgPlace1" presStyleIdx="1" presStyleCnt="4"/>
      <dgm:spPr/>
    </dgm:pt>
    <dgm:pt modelId="{665C4368-DEA9-472C-9267-FEE251EC847C}" type="pres">
      <dgm:prSet presAssocID="{64B3E18E-A4DB-4500-8735-E27A2F7799FE}" presName="txShp" presStyleLbl="node1" presStyleIdx="1" presStyleCnt="4">
        <dgm:presLayoutVars>
          <dgm:bulletEnabled val="1"/>
        </dgm:presLayoutVars>
      </dgm:prSet>
      <dgm:spPr/>
    </dgm:pt>
    <dgm:pt modelId="{6F665814-B0AD-4F47-B6B4-7322F9FF5D8D}" type="pres">
      <dgm:prSet presAssocID="{BD12376A-49C8-4328-AFD1-1A874312CE7C}" presName="spacing" presStyleCnt="0"/>
      <dgm:spPr/>
    </dgm:pt>
    <dgm:pt modelId="{612A179A-1C96-41DB-8381-1425F864182F}" type="pres">
      <dgm:prSet presAssocID="{25333352-738D-4BEF-BAD2-C4F02136E088}" presName="composite" presStyleCnt="0"/>
      <dgm:spPr/>
    </dgm:pt>
    <dgm:pt modelId="{0C7AD24A-C487-4262-A63A-40A3DE94DC47}" type="pres">
      <dgm:prSet presAssocID="{25333352-738D-4BEF-BAD2-C4F02136E088}" presName="imgShp" presStyleLbl="fgImgPlace1" presStyleIdx="2" presStyleCnt="4"/>
      <dgm:spPr/>
    </dgm:pt>
    <dgm:pt modelId="{C8BBF057-36C2-4B45-8817-F4AD9FA484A2}" type="pres">
      <dgm:prSet presAssocID="{25333352-738D-4BEF-BAD2-C4F02136E088}" presName="txShp" presStyleLbl="node1" presStyleIdx="2" presStyleCnt="4">
        <dgm:presLayoutVars>
          <dgm:bulletEnabled val="1"/>
        </dgm:presLayoutVars>
      </dgm:prSet>
      <dgm:spPr/>
    </dgm:pt>
    <dgm:pt modelId="{6EF67D34-E768-4290-8D2C-D37F0D811603}" type="pres">
      <dgm:prSet presAssocID="{9FEF2D14-6561-40FD-AD27-B422510D88F6}" presName="spacing" presStyleCnt="0"/>
      <dgm:spPr/>
    </dgm:pt>
    <dgm:pt modelId="{FE66F874-9E7A-413F-AD23-28412CEFA4C4}" type="pres">
      <dgm:prSet presAssocID="{CD281D13-0A6A-4FF4-8001-400ED1849019}" presName="composite" presStyleCnt="0"/>
      <dgm:spPr/>
    </dgm:pt>
    <dgm:pt modelId="{9E6B9A26-8B84-4647-8843-D55A5830C328}" type="pres">
      <dgm:prSet presAssocID="{CD281D13-0A6A-4FF4-8001-400ED1849019}" presName="imgShp" presStyleLbl="fgImgPlace1" presStyleIdx="3" presStyleCnt="4"/>
      <dgm:spPr/>
    </dgm:pt>
    <dgm:pt modelId="{B001D85A-9419-4AC8-B62D-3869E2350759}" type="pres">
      <dgm:prSet presAssocID="{CD281D13-0A6A-4FF4-8001-400ED1849019}" presName="txShp" presStyleLbl="node1" presStyleIdx="3" presStyleCnt="4">
        <dgm:presLayoutVars>
          <dgm:bulletEnabled val="1"/>
        </dgm:presLayoutVars>
      </dgm:prSet>
      <dgm:spPr/>
    </dgm:pt>
  </dgm:ptLst>
  <dgm:cxnLst>
    <dgm:cxn modelId="{C749270A-3B51-43DF-8866-0658C4A1D372}" type="presOf" srcId="{80F2FDA3-63A7-47A4-AF69-113353DA8037}" destId="{7B153083-AF87-488B-BCC9-E7705487F781}" srcOrd="0" destOrd="0" presId="urn:microsoft.com/office/officeart/2005/8/layout/vList3"/>
    <dgm:cxn modelId="{7C3BB4E1-D2F1-412A-ADDC-0EE0280D466F}" srcId="{80F2FDA3-63A7-47A4-AF69-113353DA8037}" destId="{CD281D13-0A6A-4FF4-8001-400ED1849019}" srcOrd="3" destOrd="0" parTransId="{932F4C37-4C15-463D-A0E4-056967D28D5F}" sibTransId="{C0636DC7-EE3D-4673-B8C2-FD37A2F2E6F5}"/>
    <dgm:cxn modelId="{872D7344-F102-40E5-88B1-70760AE56869}" srcId="{80F2FDA3-63A7-47A4-AF69-113353DA8037}" destId="{64B3E18E-A4DB-4500-8735-E27A2F7799FE}" srcOrd="1" destOrd="0" parTransId="{60964E45-DC97-4825-A519-B65C8C0746FB}" sibTransId="{BD12376A-49C8-4328-AFD1-1A874312CE7C}"/>
    <dgm:cxn modelId="{F1A4F894-A8A4-43ED-A731-F596B7518D32}" srcId="{80F2FDA3-63A7-47A4-AF69-113353DA8037}" destId="{25333352-738D-4BEF-BAD2-C4F02136E088}" srcOrd="2" destOrd="0" parTransId="{DEEDCA4F-382A-4431-9145-068EFA8D4E2C}" sibTransId="{9FEF2D14-6561-40FD-AD27-B422510D88F6}"/>
    <dgm:cxn modelId="{29C693E9-B22C-4F56-8EF3-7D44B9B4DD7A}" type="presOf" srcId="{64B3E18E-A4DB-4500-8735-E27A2F7799FE}" destId="{665C4368-DEA9-472C-9267-FEE251EC847C}" srcOrd="0" destOrd="0" presId="urn:microsoft.com/office/officeart/2005/8/layout/vList3"/>
    <dgm:cxn modelId="{2C781CF7-1A2F-4FF4-80A7-A0DE00B4AD58}" srcId="{80F2FDA3-63A7-47A4-AF69-113353DA8037}" destId="{865C64E4-0C9B-4CB7-A4EE-9B0FAE460D35}" srcOrd="0" destOrd="0" parTransId="{4C1221CB-50DB-434E-A807-89C382690EBA}" sibTransId="{8DAF5E67-63A1-4F2D-B7DE-8C678150D94B}"/>
    <dgm:cxn modelId="{C38B7333-37C0-45A8-A48E-AC85D50407C9}" type="presOf" srcId="{865C64E4-0C9B-4CB7-A4EE-9B0FAE460D35}" destId="{CC523933-E830-4F23-9498-143CA8CE24AE}" srcOrd="0" destOrd="0" presId="urn:microsoft.com/office/officeart/2005/8/layout/vList3"/>
    <dgm:cxn modelId="{4FC2F2C2-9F25-48E1-8B75-6F091EFA7B0C}" type="presOf" srcId="{25333352-738D-4BEF-BAD2-C4F02136E088}" destId="{C8BBF057-36C2-4B45-8817-F4AD9FA484A2}" srcOrd="0" destOrd="0" presId="urn:microsoft.com/office/officeart/2005/8/layout/vList3"/>
    <dgm:cxn modelId="{635F4F02-0A41-4A31-B954-441CBE19BBF4}" type="presOf" srcId="{CD281D13-0A6A-4FF4-8001-400ED1849019}" destId="{B001D85A-9419-4AC8-B62D-3869E2350759}" srcOrd="0" destOrd="0" presId="urn:microsoft.com/office/officeart/2005/8/layout/vList3"/>
    <dgm:cxn modelId="{20E47C22-8A01-4E75-AAE5-34F760C98A1F}" type="presParOf" srcId="{7B153083-AF87-488B-BCC9-E7705487F781}" destId="{D27F79E4-581E-41EC-99D3-D90659E777CF}" srcOrd="0" destOrd="0" presId="urn:microsoft.com/office/officeart/2005/8/layout/vList3"/>
    <dgm:cxn modelId="{A28EC6F9-55D8-4639-8941-C19B9355924C}" type="presParOf" srcId="{D27F79E4-581E-41EC-99D3-D90659E777CF}" destId="{E9D7CA7D-7995-407F-9CDA-A1BE36D0487A}" srcOrd="0" destOrd="0" presId="urn:microsoft.com/office/officeart/2005/8/layout/vList3"/>
    <dgm:cxn modelId="{625B521A-CF2D-40D2-9F18-FE6EE4AC55B0}" type="presParOf" srcId="{D27F79E4-581E-41EC-99D3-D90659E777CF}" destId="{CC523933-E830-4F23-9498-143CA8CE24AE}" srcOrd="1" destOrd="0" presId="urn:microsoft.com/office/officeart/2005/8/layout/vList3"/>
    <dgm:cxn modelId="{1D16A272-FE8C-434B-80EE-E8296FC19BE8}" type="presParOf" srcId="{7B153083-AF87-488B-BCC9-E7705487F781}" destId="{1BC04FEF-212F-4776-8B49-CE7CF2BB9373}" srcOrd="1" destOrd="0" presId="urn:microsoft.com/office/officeart/2005/8/layout/vList3"/>
    <dgm:cxn modelId="{7C147112-4AC0-4CF9-BD3B-0B3A4C04326D}" type="presParOf" srcId="{7B153083-AF87-488B-BCC9-E7705487F781}" destId="{2026C7F6-52FE-4E27-A7CA-28D09D3A4241}" srcOrd="2" destOrd="0" presId="urn:microsoft.com/office/officeart/2005/8/layout/vList3"/>
    <dgm:cxn modelId="{724CC37C-5D50-441C-AEC8-5387FE83276A}" type="presParOf" srcId="{2026C7F6-52FE-4E27-A7CA-28D09D3A4241}" destId="{6DFA55D6-C7B4-4CAC-B1CE-D0324EC0AFE3}" srcOrd="0" destOrd="0" presId="urn:microsoft.com/office/officeart/2005/8/layout/vList3"/>
    <dgm:cxn modelId="{9EDC8324-9544-4605-90BC-2DC9F302471F}" type="presParOf" srcId="{2026C7F6-52FE-4E27-A7CA-28D09D3A4241}" destId="{665C4368-DEA9-472C-9267-FEE251EC847C}" srcOrd="1" destOrd="0" presId="urn:microsoft.com/office/officeart/2005/8/layout/vList3"/>
    <dgm:cxn modelId="{1E0FA59A-A900-48FD-8D8A-1FAD3335091D}" type="presParOf" srcId="{7B153083-AF87-488B-BCC9-E7705487F781}" destId="{6F665814-B0AD-4F47-B6B4-7322F9FF5D8D}" srcOrd="3" destOrd="0" presId="urn:microsoft.com/office/officeart/2005/8/layout/vList3"/>
    <dgm:cxn modelId="{3BDF4E68-61A8-408D-A5F0-A8F3391E0096}" type="presParOf" srcId="{7B153083-AF87-488B-BCC9-E7705487F781}" destId="{612A179A-1C96-41DB-8381-1425F864182F}" srcOrd="4" destOrd="0" presId="urn:microsoft.com/office/officeart/2005/8/layout/vList3"/>
    <dgm:cxn modelId="{7FD93900-1C90-4931-B506-C3740A1D8CB4}" type="presParOf" srcId="{612A179A-1C96-41DB-8381-1425F864182F}" destId="{0C7AD24A-C487-4262-A63A-40A3DE94DC47}" srcOrd="0" destOrd="0" presId="urn:microsoft.com/office/officeart/2005/8/layout/vList3"/>
    <dgm:cxn modelId="{47B195F6-0A14-44B3-8CD5-E025686B2C07}" type="presParOf" srcId="{612A179A-1C96-41DB-8381-1425F864182F}" destId="{C8BBF057-36C2-4B45-8817-F4AD9FA484A2}" srcOrd="1" destOrd="0" presId="urn:microsoft.com/office/officeart/2005/8/layout/vList3"/>
    <dgm:cxn modelId="{28B98CBC-516D-4BDC-8542-4234248D84CD}" type="presParOf" srcId="{7B153083-AF87-488B-BCC9-E7705487F781}" destId="{6EF67D34-E768-4290-8D2C-D37F0D811603}" srcOrd="5" destOrd="0" presId="urn:microsoft.com/office/officeart/2005/8/layout/vList3"/>
    <dgm:cxn modelId="{BAE16C7F-9917-4C68-BF2D-F26744BED79F}" type="presParOf" srcId="{7B153083-AF87-488B-BCC9-E7705487F781}" destId="{FE66F874-9E7A-413F-AD23-28412CEFA4C4}" srcOrd="6" destOrd="0" presId="urn:microsoft.com/office/officeart/2005/8/layout/vList3"/>
    <dgm:cxn modelId="{917C51B9-3212-4A68-8736-5309D5428536}" type="presParOf" srcId="{FE66F874-9E7A-413F-AD23-28412CEFA4C4}" destId="{9E6B9A26-8B84-4647-8843-D55A5830C328}" srcOrd="0" destOrd="0" presId="urn:microsoft.com/office/officeart/2005/8/layout/vList3"/>
    <dgm:cxn modelId="{CFB6C38C-3995-4C88-8F60-1F73D0FBB82D}" type="presParOf" srcId="{FE66F874-9E7A-413F-AD23-28412CEFA4C4}" destId="{B001D85A-9419-4AC8-B62D-3869E235075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E3F2403-F167-492E-8795-C88423489B1E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85783E67-DD21-4FB7-B19F-60E10BEE48EE}">
      <dgm:prSet/>
      <dgm:spPr/>
      <dgm:t>
        <a:bodyPr/>
        <a:lstStyle/>
        <a:p>
          <a:pPr rtl="1"/>
          <a:r>
            <a:rPr lang="ar-SA" b="1" baseline="0" smtClean="0"/>
            <a:t>فكرية</a:t>
          </a:r>
          <a:endParaRPr lang="ar-SA"/>
        </a:p>
      </dgm:t>
    </dgm:pt>
    <dgm:pt modelId="{72B5D8F4-E939-400B-AA59-EC164952D2E9}" type="parTrans" cxnId="{391A232B-1BC7-4D1B-9330-EDB9DAA394D8}">
      <dgm:prSet/>
      <dgm:spPr/>
      <dgm:t>
        <a:bodyPr/>
        <a:lstStyle/>
        <a:p>
          <a:pPr rtl="1"/>
          <a:endParaRPr lang="ar-SA"/>
        </a:p>
      </dgm:t>
    </dgm:pt>
    <dgm:pt modelId="{0BBFEA5A-AA75-4063-9D6B-2F25310FE0C5}" type="sibTrans" cxnId="{391A232B-1BC7-4D1B-9330-EDB9DAA394D8}">
      <dgm:prSet/>
      <dgm:spPr/>
      <dgm:t>
        <a:bodyPr/>
        <a:lstStyle/>
        <a:p>
          <a:pPr rtl="1"/>
          <a:endParaRPr lang="ar-SA"/>
        </a:p>
      </dgm:t>
    </dgm:pt>
    <dgm:pt modelId="{093E67BF-F25E-42AC-B100-C82C21F05F03}">
      <dgm:prSet/>
      <dgm:spPr/>
      <dgm:t>
        <a:bodyPr/>
        <a:lstStyle/>
        <a:p>
          <a:pPr rtl="1"/>
          <a:r>
            <a:rPr lang="ar-SA" b="1" baseline="0" smtClean="0"/>
            <a:t>اقتصادية</a:t>
          </a:r>
          <a:endParaRPr lang="ar-SA"/>
        </a:p>
      </dgm:t>
    </dgm:pt>
    <dgm:pt modelId="{9F1FA17C-12E0-4488-9C09-3DC768FA8BDA}" type="parTrans" cxnId="{6271CDFF-A516-47D4-A26A-FE21632ED71E}">
      <dgm:prSet/>
      <dgm:spPr/>
      <dgm:t>
        <a:bodyPr/>
        <a:lstStyle/>
        <a:p>
          <a:pPr rtl="1"/>
          <a:endParaRPr lang="ar-SA"/>
        </a:p>
      </dgm:t>
    </dgm:pt>
    <dgm:pt modelId="{FE0ECC6D-E297-4491-934C-604617C21010}" type="sibTrans" cxnId="{6271CDFF-A516-47D4-A26A-FE21632ED71E}">
      <dgm:prSet/>
      <dgm:spPr/>
      <dgm:t>
        <a:bodyPr/>
        <a:lstStyle/>
        <a:p>
          <a:pPr rtl="1"/>
          <a:endParaRPr lang="ar-SA"/>
        </a:p>
      </dgm:t>
    </dgm:pt>
    <dgm:pt modelId="{DE1647F8-2375-4BA3-B341-E4EDDD5BC152}">
      <dgm:prSet/>
      <dgm:spPr/>
      <dgm:t>
        <a:bodyPr/>
        <a:lstStyle/>
        <a:p>
          <a:pPr rtl="1"/>
          <a:r>
            <a:rPr lang="ar-SA" b="1" baseline="0" smtClean="0"/>
            <a:t>جمالية</a:t>
          </a:r>
          <a:endParaRPr lang="ar-SA"/>
        </a:p>
      </dgm:t>
    </dgm:pt>
    <dgm:pt modelId="{F6B70994-E9D6-4D54-A192-EB319CC54107}" type="parTrans" cxnId="{5C2184DA-3FAB-4881-8901-C69BAF54901B}">
      <dgm:prSet/>
      <dgm:spPr/>
      <dgm:t>
        <a:bodyPr/>
        <a:lstStyle/>
        <a:p>
          <a:pPr rtl="1"/>
          <a:endParaRPr lang="ar-SA"/>
        </a:p>
      </dgm:t>
    </dgm:pt>
    <dgm:pt modelId="{87F36AA8-275B-4A4E-B114-1E96961EA591}" type="sibTrans" cxnId="{5C2184DA-3FAB-4881-8901-C69BAF54901B}">
      <dgm:prSet/>
      <dgm:spPr/>
      <dgm:t>
        <a:bodyPr/>
        <a:lstStyle/>
        <a:p>
          <a:pPr rtl="1"/>
          <a:endParaRPr lang="ar-SA"/>
        </a:p>
      </dgm:t>
    </dgm:pt>
    <dgm:pt modelId="{ADDE5CC5-06B3-4DD1-A307-36E8E0F8A95B}">
      <dgm:prSet/>
      <dgm:spPr/>
      <dgm:t>
        <a:bodyPr/>
        <a:lstStyle/>
        <a:p>
          <a:pPr rtl="1"/>
          <a:r>
            <a:rPr lang="ar-SA" b="1" baseline="0" smtClean="0"/>
            <a:t>سياسية</a:t>
          </a:r>
          <a:endParaRPr lang="ar-SA"/>
        </a:p>
      </dgm:t>
    </dgm:pt>
    <dgm:pt modelId="{B43F7AD2-7E3E-4922-B217-6BBEE1F82318}" type="parTrans" cxnId="{46FCA75E-B179-49A0-B18D-714EABFF14A4}">
      <dgm:prSet/>
      <dgm:spPr/>
      <dgm:t>
        <a:bodyPr/>
        <a:lstStyle/>
        <a:p>
          <a:pPr rtl="1"/>
          <a:endParaRPr lang="ar-SA"/>
        </a:p>
      </dgm:t>
    </dgm:pt>
    <dgm:pt modelId="{860962C9-2655-428D-899B-9C80FD00986F}" type="sibTrans" cxnId="{46FCA75E-B179-49A0-B18D-714EABFF14A4}">
      <dgm:prSet/>
      <dgm:spPr/>
      <dgm:t>
        <a:bodyPr/>
        <a:lstStyle/>
        <a:p>
          <a:pPr rtl="1"/>
          <a:endParaRPr lang="ar-SA"/>
        </a:p>
      </dgm:t>
    </dgm:pt>
    <dgm:pt modelId="{7F394259-BD4D-456C-BF43-7A783486FBA4}">
      <dgm:prSet/>
      <dgm:spPr/>
      <dgm:t>
        <a:bodyPr/>
        <a:lstStyle/>
        <a:p>
          <a:pPr rtl="1"/>
          <a:r>
            <a:rPr lang="ar-SA" b="1" baseline="0" smtClean="0"/>
            <a:t>دينية</a:t>
          </a:r>
          <a:endParaRPr lang="ar-SA"/>
        </a:p>
      </dgm:t>
    </dgm:pt>
    <dgm:pt modelId="{7FF2416F-B745-47A7-8257-4B0FE586F4AC}" type="parTrans" cxnId="{999CDC1A-156D-4766-B143-B58D4D26D507}">
      <dgm:prSet/>
      <dgm:spPr/>
      <dgm:t>
        <a:bodyPr/>
        <a:lstStyle/>
        <a:p>
          <a:pPr rtl="1"/>
          <a:endParaRPr lang="ar-SA"/>
        </a:p>
      </dgm:t>
    </dgm:pt>
    <dgm:pt modelId="{5789BFCE-6361-4D85-AEA4-4FB6733C3AAE}" type="sibTrans" cxnId="{999CDC1A-156D-4766-B143-B58D4D26D507}">
      <dgm:prSet/>
      <dgm:spPr/>
      <dgm:t>
        <a:bodyPr/>
        <a:lstStyle/>
        <a:p>
          <a:pPr rtl="1"/>
          <a:endParaRPr lang="ar-SA"/>
        </a:p>
      </dgm:t>
    </dgm:pt>
    <dgm:pt modelId="{78F020B8-7DDB-41E8-AB2B-CFCA10FA9864}">
      <dgm:prSet/>
      <dgm:spPr/>
      <dgm:t>
        <a:bodyPr/>
        <a:lstStyle/>
        <a:p>
          <a:pPr rtl="1"/>
          <a:r>
            <a:rPr lang="ar-SA" b="1" baseline="0" smtClean="0"/>
            <a:t>اجتماعية</a:t>
          </a:r>
          <a:endParaRPr lang="ar-SA"/>
        </a:p>
      </dgm:t>
    </dgm:pt>
    <dgm:pt modelId="{EB5F2065-12F5-45C0-A0EB-B9AF4D9B89A4}" type="parTrans" cxnId="{5AC39F27-7781-4E65-95C2-98A3B88C60BD}">
      <dgm:prSet/>
      <dgm:spPr/>
      <dgm:t>
        <a:bodyPr/>
        <a:lstStyle/>
        <a:p>
          <a:pPr rtl="1"/>
          <a:endParaRPr lang="ar-SA"/>
        </a:p>
      </dgm:t>
    </dgm:pt>
    <dgm:pt modelId="{EB45EE4F-2FAB-45A3-8BCD-336D80C455FA}" type="sibTrans" cxnId="{5AC39F27-7781-4E65-95C2-98A3B88C60BD}">
      <dgm:prSet/>
      <dgm:spPr/>
      <dgm:t>
        <a:bodyPr/>
        <a:lstStyle/>
        <a:p>
          <a:pPr rtl="1"/>
          <a:endParaRPr lang="ar-SA"/>
        </a:p>
      </dgm:t>
    </dgm:pt>
    <dgm:pt modelId="{70B2E96A-0A84-4AE8-9594-86BD1219F02A}">
      <dgm:prSet/>
      <dgm:spPr/>
      <dgm:t>
        <a:bodyPr/>
        <a:lstStyle/>
        <a:p>
          <a:pPr rtl="1"/>
          <a:r>
            <a:rPr lang="ar-SA" b="1" baseline="0" smtClean="0"/>
            <a:t>تقليدية أو معاصرة</a:t>
          </a:r>
          <a:endParaRPr lang="ar-SA"/>
        </a:p>
      </dgm:t>
    </dgm:pt>
    <dgm:pt modelId="{8AB0C8BF-5E63-48A7-ADF8-3E7BF7DA9963}" type="parTrans" cxnId="{173ED074-B296-4DAF-9AB9-1A29698FBD7D}">
      <dgm:prSet/>
      <dgm:spPr/>
      <dgm:t>
        <a:bodyPr/>
        <a:lstStyle/>
        <a:p>
          <a:pPr rtl="1"/>
          <a:endParaRPr lang="ar-SA"/>
        </a:p>
      </dgm:t>
    </dgm:pt>
    <dgm:pt modelId="{8C59FE72-97E2-4CE9-9E50-D92C334FC443}" type="sibTrans" cxnId="{173ED074-B296-4DAF-9AB9-1A29698FBD7D}">
      <dgm:prSet/>
      <dgm:spPr/>
      <dgm:t>
        <a:bodyPr/>
        <a:lstStyle/>
        <a:p>
          <a:pPr rtl="1"/>
          <a:endParaRPr lang="ar-SA"/>
        </a:p>
      </dgm:t>
    </dgm:pt>
    <dgm:pt modelId="{BBEC69EE-C33D-478B-8B0C-3AFE5793E34B}" type="pres">
      <dgm:prSet presAssocID="{AE3F2403-F167-492E-8795-C88423489B1E}" presName="compositeShape" presStyleCnt="0">
        <dgm:presLayoutVars>
          <dgm:chMax val="7"/>
          <dgm:dir/>
          <dgm:resizeHandles val="exact"/>
        </dgm:presLayoutVars>
      </dgm:prSet>
      <dgm:spPr/>
    </dgm:pt>
    <dgm:pt modelId="{03EEA492-4A3F-41A2-A602-C9DFB635342E}" type="pres">
      <dgm:prSet presAssocID="{85783E67-DD21-4FB7-B19F-60E10BEE48EE}" presName="circ1" presStyleLbl="vennNode1" presStyleIdx="0" presStyleCnt="7"/>
      <dgm:spPr/>
    </dgm:pt>
    <dgm:pt modelId="{695394A2-90B8-46C9-B64F-3D5D2BF5A428}" type="pres">
      <dgm:prSet presAssocID="{85783E67-DD21-4FB7-B19F-60E10BEE48E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14A4809-3256-4206-A459-682FE2BF203E}" type="pres">
      <dgm:prSet presAssocID="{093E67BF-F25E-42AC-B100-C82C21F05F03}" presName="circ2" presStyleLbl="vennNode1" presStyleIdx="1" presStyleCnt="7"/>
      <dgm:spPr/>
    </dgm:pt>
    <dgm:pt modelId="{E216B5AC-4E49-4039-958C-D04153CD6E1F}" type="pres">
      <dgm:prSet presAssocID="{093E67BF-F25E-42AC-B100-C82C21F05F0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E3D801F-5C95-4D3E-8475-5433C36AC733}" type="pres">
      <dgm:prSet presAssocID="{DE1647F8-2375-4BA3-B341-E4EDDD5BC152}" presName="circ3" presStyleLbl="vennNode1" presStyleIdx="2" presStyleCnt="7"/>
      <dgm:spPr/>
    </dgm:pt>
    <dgm:pt modelId="{343F2ADF-6477-4B3F-98CB-1FC8C946976B}" type="pres">
      <dgm:prSet presAssocID="{DE1647F8-2375-4BA3-B341-E4EDDD5BC15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513D1BE0-6A43-4FF5-8A2B-4B10EBE3CB9C}" type="pres">
      <dgm:prSet presAssocID="{ADDE5CC5-06B3-4DD1-A307-36E8E0F8A95B}" presName="circ4" presStyleLbl="vennNode1" presStyleIdx="3" presStyleCnt="7"/>
      <dgm:spPr/>
    </dgm:pt>
    <dgm:pt modelId="{CF57A82C-6952-41EE-978A-749587FF2B1C}" type="pres">
      <dgm:prSet presAssocID="{ADDE5CC5-06B3-4DD1-A307-36E8E0F8A95B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C2B7720-2B73-479D-B9D6-20CE71AB0F24}" type="pres">
      <dgm:prSet presAssocID="{7F394259-BD4D-456C-BF43-7A783486FBA4}" presName="circ5" presStyleLbl="vennNode1" presStyleIdx="4" presStyleCnt="7"/>
      <dgm:spPr/>
    </dgm:pt>
    <dgm:pt modelId="{1DCA3255-C5B7-40ED-A4E8-5B777BD24C95}" type="pres">
      <dgm:prSet presAssocID="{7F394259-BD4D-456C-BF43-7A783486FBA4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BC09F1B-C2EE-4409-A149-EF4DCB6E52AB}" type="pres">
      <dgm:prSet presAssocID="{78F020B8-7DDB-41E8-AB2B-CFCA10FA9864}" presName="circ6" presStyleLbl="vennNode1" presStyleIdx="5" presStyleCnt="7"/>
      <dgm:spPr/>
    </dgm:pt>
    <dgm:pt modelId="{C15D7F63-9F1A-4D71-80F5-AAC8D3A1B03E}" type="pres">
      <dgm:prSet presAssocID="{78F020B8-7DDB-41E8-AB2B-CFCA10FA9864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0D6232A-DDD9-456A-BE83-1A5FC03C4ED4}" type="pres">
      <dgm:prSet presAssocID="{70B2E96A-0A84-4AE8-9594-86BD1219F02A}" presName="circ7" presStyleLbl="vennNode1" presStyleIdx="6" presStyleCnt="7"/>
      <dgm:spPr/>
    </dgm:pt>
    <dgm:pt modelId="{4DB33EA2-0900-4CD0-8260-6FD2C19CBCCC}" type="pres">
      <dgm:prSet presAssocID="{70B2E96A-0A84-4AE8-9594-86BD1219F02A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E66DE3C0-4A57-4527-899F-D7E696DCF22B}" type="presOf" srcId="{093E67BF-F25E-42AC-B100-C82C21F05F03}" destId="{E216B5AC-4E49-4039-958C-D04153CD6E1F}" srcOrd="0" destOrd="0" presId="urn:microsoft.com/office/officeart/2005/8/layout/venn1"/>
    <dgm:cxn modelId="{999CDC1A-156D-4766-B143-B58D4D26D507}" srcId="{AE3F2403-F167-492E-8795-C88423489B1E}" destId="{7F394259-BD4D-456C-BF43-7A783486FBA4}" srcOrd="4" destOrd="0" parTransId="{7FF2416F-B745-47A7-8257-4B0FE586F4AC}" sibTransId="{5789BFCE-6361-4D85-AEA4-4FB6733C3AAE}"/>
    <dgm:cxn modelId="{36BE3FA8-F7C9-404F-87A1-B641FA15848F}" type="presOf" srcId="{AE3F2403-F167-492E-8795-C88423489B1E}" destId="{BBEC69EE-C33D-478B-8B0C-3AFE5793E34B}" srcOrd="0" destOrd="0" presId="urn:microsoft.com/office/officeart/2005/8/layout/venn1"/>
    <dgm:cxn modelId="{D529F7A8-6993-4FE3-90D9-5C8955AB3665}" type="presOf" srcId="{7F394259-BD4D-456C-BF43-7A783486FBA4}" destId="{1DCA3255-C5B7-40ED-A4E8-5B777BD24C95}" srcOrd="0" destOrd="0" presId="urn:microsoft.com/office/officeart/2005/8/layout/venn1"/>
    <dgm:cxn modelId="{E55C97A0-6402-48FC-BF49-A782D9AC028D}" type="presOf" srcId="{70B2E96A-0A84-4AE8-9594-86BD1219F02A}" destId="{4DB33EA2-0900-4CD0-8260-6FD2C19CBCCC}" srcOrd="0" destOrd="0" presId="urn:microsoft.com/office/officeart/2005/8/layout/venn1"/>
    <dgm:cxn modelId="{173ED074-B296-4DAF-9AB9-1A29698FBD7D}" srcId="{AE3F2403-F167-492E-8795-C88423489B1E}" destId="{70B2E96A-0A84-4AE8-9594-86BD1219F02A}" srcOrd="6" destOrd="0" parTransId="{8AB0C8BF-5E63-48A7-ADF8-3E7BF7DA9963}" sibTransId="{8C59FE72-97E2-4CE9-9E50-D92C334FC443}"/>
    <dgm:cxn modelId="{E449EE76-45A2-4021-88F3-151BB41FFF30}" type="presOf" srcId="{DE1647F8-2375-4BA3-B341-E4EDDD5BC152}" destId="{343F2ADF-6477-4B3F-98CB-1FC8C946976B}" srcOrd="0" destOrd="0" presId="urn:microsoft.com/office/officeart/2005/8/layout/venn1"/>
    <dgm:cxn modelId="{9F9EACE1-D4E9-4F34-9372-0D800FE769BF}" type="presOf" srcId="{85783E67-DD21-4FB7-B19F-60E10BEE48EE}" destId="{695394A2-90B8-46C9-B64F-3D5D2BF5A428}" srcOrd="0" destOrd="0" presId="urn:microsoft.com/office/officeart/2005/8/layout/venn1"/>
    <dgm:cxn modelId="{391A232B-1BC7-4D1B-9330-EDB9DAA394D8}" srcId="{AE3F2403-F167-492E-8795-C88423489B1E}" destId="{85783E67-DD21-4FB7-B19F-60E10BEE48EE}" srcOrd="0" destOrd="0" parTransId="{72B5D8F4-E939-400B-AA59-EC164952D2E9}" sibTransId="{0BBFEA5A-AA75-4063-9D6B-2F25310FE0C5}"/>
    <dgm:cxn modelId="{5C2184DA-3FAB-4881-8901-C69BAF54901B}" srcId="{AE3F2403-F167-492E-8795-C88423489B1E}" destId="{DE1647F8-2375-4BA3-B341-E4EDDD5BC152}" srcOrd="2" destOrd="0" parTransId="{F6B70994-E9D6-4D54-A192-EB319CC54107}" sibTransId="{87F36AA8-275B-4A4E-B114-1E96961EA591}"/>
    <dgm:cxn modelId="{46FCA75E-B179-49A0-B18D-714EABFF14A4}" srcId="{AE3F2403-F167-492E-8795-C88423489B1E}" destId="{ADDE5CC5-06B3-4DD1-A307-36E8E0F8A95B}" srcOrd="3" destOrd="0" parTransId="{B43F7AD2-7E3E-4922-B217-6BBEE1F82318}" sibTransId="{860962C9-2655-428D-899B-9C80FD00986F}"/>
    <dgm:cxn modelId="{6271CDFF-A516-47D4-A26A-FE21632ED71E}" srcId="{AE3F2403-F167-492E-8795-C88423489B1E}" destId="{093E67BF-F25E-42AC-B100-C82C21F05F03}" srcOrd="1" destOrd="0" parTransId="{9F1FA17C-12E0-4488-9C09-3DC768FA8BDA}" sibTransId="{FE0ECC6D-E297-4491-934C-604617C21010}"/>
    <dgm:cxn modelId="{06876D1A-0E45-4CDA-94C6-095D7F14426C}" type="presOf" srcId="{78F020B8-7DDB-41E8-AB2B-CFCA10FA9864}" destId="{C15D7F63-9F1A-4D71-80F5-AAC8D3A1B03E}" srcOrd="0" destOrd="0" presId="urn:microsoft.com/office/officeart/2005/8/layout/venn1"/>
    <dgm:cxn modelId="{F2D602FA-2E1F-4DB0-851D-EAA67C2FD5CA}" type="presOf" srcId="{ADDE5CC5-06B3-4DD1-A307-36E8E0F8A95B}" destId="{CF57A82C-6952-41EE-978A-749587FF2B1C}" srcOrd="0" destOrd="0" presId="urn:microsoft.com/office/officeart/2005/8/layout/venn1"/>
    <dgm:cxn modelId="{5AC39F27-7781-4E65-95C2-98A3B88C60BD}" srcId="{AE3F2403-F167-492E-8795-C88423489B1E}" destId="{78F020B8-7DDB-41E8-AB2B-CFCA10FA9864}" srcOrd="5" destOrd="0" parTransId="{EB5F2065-12F5-45C0-A0EB-B9AF4D9B89A4}" sibTransId="{EB45EE4F-2FAB-45A3-8BCD-336D80C455FA}"/>
    <dgm:cxn modelId="{724EBE36-5FC4-4D4A-BD67-F4730463D0E7}" type="presParOf" srcId="{BBEC69EE-C33D-478B-8B0C-3AFE5793E34B}" destId="{03EEA492-4A3F-41A2-A602-C9DFB635342E}" srcOrd="0" destOrd="0" presId="urn:microsoft.com/office/officeart/2005/8/layout/venn1"/>
    <dgm:cxn modelId="{349FDD86-659D-4DC2-98D1-93028F4E9E0F}" type="presParOf" srcId="{BBEC69EE-C33D-478B-8B0C-3AFE5793E34B}" destId="{695394A2-90B8-46C9-B64F-3D5D2BF5A428}" srcOrd="1" destOrd="0" presId="urn:microsoft.com/office/officeart/2005/8/layout/venn1"/>
    <dgm:cxn modelId="{ECBB9367-7D39-4DBA-9709-FF9637467D7A}" type="presParOf" srcId="{BBEC69EE-C33D-478B-8B0C-3AFE5793E34B}" destId="{314A4809-3256-4206-A459-682FE2BF203E}" srcOrd="2" destOrd="0" presId="urn:microsoft.com/office/officeart/2005/8/layout/venn1"/>
    <dgm:cxn modelId="{B206146A-72F8-4E1C-BF13-E75DAC630B1E}" type="presParOf" srcId="{BBEC69EE-C33D-478B-8B0C-3AFE5793E34B}" destId="{E216B5AC-4E49-4039-958C-D04153CD6E1F}" srcOrd="3" destOrd="0" presId="urn:microsoft.com/office/officeart/2005/8/layout/venn1"/>
    <dgm:cxn modelId="{4DE026CA-1EBE-4C8B-9CE4-30B1D4DAB123}" type="presParOf" srcId="{BBEC69EE-C33D-478B-8B0C-3AFE5793E34B}" destId="{DE3D801F-5C95-4D3E-8475-5433C36AC733}" srcOrd="4" destOrd="0" presId="urn:microsoft.com/office/officeart/2005/8/layout/venn1"/>
    <dgm:cxn modelId="{741E5077-1015-4EC0-875B-A354EB887B68}" type="presParOf" srcId="{BBEC69EE-C33D-478B-8B0C-3AFE5793E34B}" destId="{343F2ADF-6477-4B3F-98CB-1FC8C946976B}" srcOrd="5" destOrd="0" presId="urn:microsoft.com/office/officeart/2005/8/layout/venn1"/>
    <dgm:cxn modelId="{ACD30AD9-B45B-4021-9EDE-093EB2253000}" type="presParOf" srcId="{BBEC69EE-C33D-478B-8B0C-3AFE5793E34B}" destId="{513D1BE0-6A43-4FF5-8A2B-4B10EBE3CB9C}" srcOrd="6" destOrd="0" presId="urn:microsoft.com/office/officeart/2005/8/layout/venn1"/>
    <dgm:cxn modelId="{791D50A1-4F1F-4BEB-A868-662E47AA8A05}" type="presParOf" srcId="{BBEC69EE-C33D-478B-8B0C-3AFE5793E34B}" destId="{CF57A82C-6952-41EE-978A-749587FF2B1C}" srcOrd="7" destOrd="0" presId="urn:microsoft.com/office/officeart/2005/8/layout/venn1"/>
    <dgm:cxn modelId="{33791FCD-9F94-4B8A-93C9-89CA5A1D51D0}" type="presParOf" srcId="{BBEC69EE-C33D-478B-8B0C-3AFE5793E34B}" destId="{2C2B7720-2B73-479D-B9D6-20CE71AB0F24}" srcOrd="8" destOrd="0" presId="urn:microsoft.com/office/officeart/2005/8/layout/venn1"/>
    <dgm:cxn modelId="{3282B0DE-4339-44FC-ACDE-E82B12DB4D1A}" type="presParOf" srcId="{BBEC69EE-C33D-478B-8B0C-3AFE5793E34B}" destId="{1DCA3255-C5B7-40ED-A4E8-5B777BD24C95}" srcOrd="9" destOrd="0" presId="urn:microsoft.com/office/officeart/2005/8/layout/venn1"/>
    <dgm:cxn modelId="{86A9A435-8379-429C-BE9C-EA2E0E8F4C55}" type="presParOf" srcId="{BBEC69EE-C33D-478B-8B0C-3AFE5793E34B}" destId="{2BC09F1B-C2EE-4409-A149-EF4DCB6E52AB}" srcOrd="10" destOrd="0" presId="urn:microsoft.com/office/officeart/2005/8/layout/venn1"/>
    <dgm:cxn modelId="{54D5312E-D3DF-409C-A6F6-20B3839D6B77}" type="presParOf" srcId="{BBEC69EE-C33D-478B-8B0C-3AFE5793E34B}" destId="{C15D7F63-9F1A-4D71-80F5-AAC8D3A1B03E}" srcOrd="11" destOrd="0" presId="urn:microsoft.com/office/officeart/2005/8/layout/venn1"/>
    <dgm:cxn modelId="{71631AE3-E0BC-4F2C-BCF6-F3650AE0C6A1}" type="presParOf" srcId="{BBEC69EE-C33D-478B-8B0C-3AFE5793E34B}" destId="{30D6232A-DDD9-456A-BE83-1A5FC03C4ED4}" srcOrd="12" destOrd="0" presId="urn:microsoft.com/office/officeart/2005/8/layout/venn1"/>
    <dgm:cxn modelId="{3DB4DAB5-0F70-483D-90F1-8BADEE26355C}" type="presParOf" srcId="{BBEC69EE-C33D-478B-8B0C-3AFE5793E34B}" destId="{4DB33EA2-0900-4CD0-8260-6FD2C19CBCCC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FC2848A-7A91-40E3-B393-F4FFB872DA8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6A73F62A-EE6C-4B3E-8422-A489C1028D32}">
      <dgm:prSet/>
      <dgm:spPr/>
      <dgm:t>
        <a:bodyPr/>
        <a:lstStyle/>
        <a:p>
          <a:pPr rtl="1"/>
          <a:r>
            <a:rPr lang="ar-SA" b="1" baseline="0" dirty="0" smtClean="0"/>
            <a:t>مستوى التعليم</a:t>
          </a:r>
          <a:endParaRPr lang="ar-SA" b="1" dirty="0"/>
        </a:p>
      </dgm:t>
    </dgm:pt>
    <dgm:pt modelId="{D673FDC2-15B3-4D39-982E-7EB3A77DEBF1}" type="parTrans" cxnId="{9B084F9C-9C37-4A4E-8991-770E32947A65}">
      <dgm:prSet/>
      <dgm:spPr/>
      <dgm:t>
        <a:bodyPr/>
        <a:lstStyle/>
        <a:p>
          <a:pPr rtl="1"/>
          <a:endParaRPr lang="ar-SA"/>
        </a:p>
      </dgm:t>
    </dgm:pt>
    <dgm:pt modelId="{7767E217-C36E-4F5F-9FB9-6499648E0538}" type="sibTrans" cxnId="{9B084F9C-9C37-4A4E-8991-770E32947A65}">
      <dgm:prSet/>
      <dgm:spPr/>
      <dgm:t>
        <a:bodyPr/>
        <a:lstStyle/>
        <a:p>
          <a:pPr rtl="1"/>
          <a:endParaRPr lang="ar-SA"/>
        </a:p>
      </dgm:t>
    </dgm:pt>
    <dgm:pt modelId="{401EE1FE-8B29-4D6E-BF00-DBE493682D0D}">
      <dgm:prSet/>
      <dgm:spPr/>
      <dgm:t>
        <a:bodyPr/>
        <a:lstStyle/>
        <a:p>
          <a:pPr rtl="1"/>
          <a:r>
            <a:rPr lang="ar-SA" b="1" baseline="0" dirty="0" smtClean="0"/>
            <a:t>الذكاء</a:t>
          </a:r>
          <a:endParaRPr lang="ar-SA" b="1" dirty="0"/>
        </a:p>
      </dgm:t>
    </dgm:pt>
    <dgm:pt modelId="{A4ECFCD6-7AD4-4618-B8C8-4F0FA38915AB}" type="parTrans" cxnId="{157C2A4B-F50F-4C18-A707-95F0BBE47B3B}">
      <dgm:prSet/>
      <dgm:spPr/>
      <dgm:t>
        <a:bodyPr/>
        <a:lstStyle/>
        <a:p>
          <a:pPr rtl="1"/>
          <a:endParaRPr lang="ar-SA"/>
        </a:p>
      </dgm:t>
    </dgm:pt>
    <dgm:pt modelId="{471FD1AB-A375-458F-AD5A-9D000C1C84FA}" type="sibTrans" cxnId="{157C2A4B-F50F-4C18-A707-95F0BBE47B3B}">
      <dgm:prSet/>
      <dgm:spPr/>
      <dgm:t>
        <a:bodyPr/>
        <a:lstStyle/>
        <a:p>
          <a:pPr rtl="1"/>
          <a:endParaRPr lang="ar-SA"/>
        </a:p>
      </dgm:t>
    </dgm:pt>
    <dgm:pt modelId="{D18DD669-2880-498B-8F6F-4B6501B8C328}">
      <dgm:prSet/>
      <dgm:spPr/>
      <dgm:t>
        <a:bodyPr/>
        <a:lstStyle/>
        <a:p>
          <a:pPr rtl="1"/>
          <a:r>
            <a:rPr lang="ar-SA" b="1" baseline="0" dirty="0" smtClean="0"/>
            <a:t>المجتمع</a:t>
          </a:r>
          <a:endParaRPr lang="ar-SA" b="1" dirty="0"/>
        </a:p>
      </dgm:t>
    </dgm:pt>
    <dgm:pt modelId="{4E2949AF-98AC-44FE-8285-D783D1353483}" type="parTrans" cxnId="{8704B6DE-5629-4DDE-9E34-BF1843CF7999}">
      <dgm:prSet/>
      <dgm:spPr/>
      <dgm:t>
        <a:bodyPr/>
        <a:lstStyle/>
        <a:p>
          <a:pPr rtl="1"/>
          <a:endParaRPr lang="ar-SA"/>
        </a:p>
      </dgm:t>
    </dgm:pt>
    <dgm:pt modelId="{DDFECB64-B3FF-4904-A681-BAD0F1469515}" type="sibTrans" cxnId="{8704B6DE-5629-4DDE-9E34-BF1843CF7999}">
      <dgm:prSet/>
      <dgm:spPr/>
      <dgm:t>
        <a:bodyPr/>
        <a:lstStyle/>
        <a:p>
          <a:pPr rtl="1"/>
          <a:endParaRPr lang="ar-SA"/>
        </a:p>
      </dgm:t>
    </dgm:pt>
    <dgm:pt modelId="{A9D8B844-F997-4F17-AB6D-A3C19C12CA92}">
      <dgm:prSet/>
      <dgm:spPr/>
      <dgm:t>
        <a:bodyPr/>
        <a:lstStyle/>
        <a:p>
          <a:pPr rtl="1"/>
          <a:r>
            <a:rPr lang="ar-SA" b="1" baseline="0" smtClean="0"/>
            <a:t>المعتقدات</a:t>
          </a:r>
          <a:endParaRPr lang="ar-SA" b="1"/>
        </a:p>
      </dgm:t>
    </dgm:pt>
    <dgm:pt modelId="{3929BA4F-2B45-46C8-A3D8-D11B2E813795}" type="parTrans" cxnId="{AF56EB42-E98B-4CED-84CD-0744DDAA7F5F}">
      <dgm:prSet/>
      <dgm:spPr/>
      <dgm:t>
        <a:bodyPr/>
        <a:lstStyle/>
        <a:p>
          <a:pPr rtl="1"/>
          <a:endParaRPr lang="ar-SA"/>
        </a:p>
      </dgm:t>
    </dgm:pt>
    <dgm:pt modelId="{92EAE648-A986-463D-8BD6-B36FA1C2B3B2}" type="sibTrans" cxnId="{AF56EB42-E98B-4CED-84CD-0744DDAA7F5F}">
      <dgm:prSet/>
      <dgm:spPr/>
      <dgm:t>
        <a:bodyPr/>
        <a:lstStyle/>
        <a:p>
          <a:pPr rtl="1"/>
          <a:endParaRPr lang="ar-SA"/>
        </a:p>
      </dgm:t>
    </dgm:pt>
    <dgm:pt modelId="{20DB6723-3A58-4384-8AE9-3B6A897D1750}">
      <dgm:prSet/>
      <dgm:spPr/>
      <dgm:t>
        <a:bodyPr/>
        <a:lstStyle/>
        <a:p>
          <a:pPr rtl="1"/>
          <a:r>
            <a:rPr lang="ar-SA" b="1" baseline="0" dirty="0" smtClean="0"/>
            <a:t>العمر</a:t>
          </a:r>
          <a:endParaRPr lang="ar-SA" b="1" dirty="0"/>
        </a:p>
      </dgm:t>
    </dgm:pt>
    <dgm:pt modelId="{F806C2BA-6CA8-4ABA-9ED7-39B82849F7CD}" type="parTrans" cxnId="{75EFC529-1162-4187-9422-69687A13304E}">
      <dgm:prSet/>
      <dgm:spPr/>
      <dgm:t>
        <a:bodyPr/>
        <a:lstStyle/>
        <a:p>
          <a:pPr rtl="1"/>
          <a:endParaRPr lang="ar-SA"/>
        </a:p>
      </dgm:t>
    </dgm:pt>
    <dgm:pt modelId="{096E53D0-F5DA-46F0-B0F9-A0B28DE58A37}" type="sibTrans" cxnId="{75EFC529-1162-4187-9422-69687A13304E}">
      <dgm:prSet/>
      <dgm:spPr/>
      <dgm:t>
        <a:bodyPr/>
        <a:lstStyle/>
        <a:p>
          <a:pPr rtl="1"/>
          <a:endParaRPr lang="ar-SA"/>
        </a:p>
      </dgm:t>
    </dgm:pt>
    <dgm:pt modelId="{9AE074BE-36B2-470C-94FC-1318BA1AB6A4}">
      <dgm:prSet/>
      <dgm:spPr/>
      <dgm:t>
        <a:bodyPr/>
        <a:lstStyle/>
        <a:p>
          <a:pPr rtl="1"/>
          <a:r>
            <a:rPr lang="ar-SA" b="1" baseline="0" smtClean="0"/>
            <a:t>طبيعة الاتجاه</a:t>
          </a:r>
          <a:endParaRPr lang="ar-SA" b="1"/>
        </a:p>
      </dgm:t>
    </dgm:pt>
    <dgm:pt modelId="{060BBAC8-2F85-40F9-ACEF-5315A110D9B8}" type="parTrans" cxnId="{407DD857-3088-4CEC-AB16-AFB0D6361A5E}">
      <dgm:prSet/>
      <dgm:spPr/>
      <dgm:t>
        <a:bodyPr/>
        <a:lstStyle/>
        <a:p>
          <a:pPr rtl="1"/>
          <a:endParaRPr lang="ar-SA"/>
        </a:p>
      </dgm:t>
    </dgm:pt>
    <dgm:pt modelId="{6676A1D0-89EA-4210-B91B-FC08004892AD}" type="sibTrans" cxnId="{407DD857-3088-4CEC-AB16-AFB0D6361A5E}">
      <dgm:prSet/>
      <dgm:spPr/>
      <dgm:t>
        <a:bodyPr/>
        <a:lstStyle/>
        <a:p>
          <a:pPr rtl="1"/>
          <a:endParaRPr lang="ar-SA"/>
        </a:p>
      </dgm:t>
    </dgm:pt>
    <dgm:pt modelId="{4A7F7BBD-7DAB-4E12-B4D9-920AC0414725}">
      <dgm:prSet/>
      <dgm:spPr/>
      <dgm:t>
        <a:bodyPr/>
        <a:lstStyle/>
        <a:p>
          <a:pPr rtl="1"/>
          <a:r>
            <a:rPr lang="ar-SA" b="1" baseline="0" dirty="0" smtClean="0"/>
            <a:t>التجارب السابقة</a:t>
          </a:r>
          <a:endParaRPr lang="ar-SA" b="1" dirty="0"/>
        </a:p>
      </dgm:t>
    </dgm:pt>
    <dgm:pt modelId="{CAD709F8-819F-4099-8351-EB999D23AB90}" type="parTrans" cxnId="{A168826A-3AF1-45B0-8108-241BC6644F1D}">
      <dgm:prSet/>
      <dgm:spPr/>
      <dgm:t>
        <a:bodyPr/>
        <a:lstStyle/>
        <a:p>
          <a:pPr rtl="1"/>
          <a:endParaRPr lang="ar-SA"/>
        </a:p>
      </dgm:t>
    </dgm:pt>
    <dgm:pt modelId="{97012275-FAA4-4EBA-88A6-D5B750A92704}" type="sibTrans" cxnId="{A168826A-3AF1-45B0-8108-241BC6644F1D}">
      <dgm:prSet/>
      <dgm:spPr/>
      <dgm:t>
        <a:bodyPr/>
        <a:lstStyle/>
        <a:p>
          <a:pPr rtl="1"/>
          <a:endParaRPr lang="ar-SA"/>
        </a:p>
      </dgm:t>
    </dgm:pt>
    <dgm:pt modelId="{91B8356A-DCB5-48B9-8F1D-9B4AD655D339}">
      <dgm:prSet/>
      <dgm:spPr/>
      <dgm:t>
        <a:bodyPr/>
        <a:lstStyle/>
        <a:p>
          <a:pPr rtl="1"/>
          <a:r>
            <a:rPr lang="ar-SA" b="1" baseline="0" dirty="0" smtClean="0"/>
            <a:t>توفر المعلومات</a:t>
          </a:r>
          <a:endParaRPr lang="ar-SA" b="1" dirty="0"/>
        </a:p>
      </dgm:t>
    </dgm:pt>
    <dgm:pt modelId="{88692D59-116A-43EF-AC98-49782EBC4492}" type="parTrans" cxnId="{662E4C61-1FB6-4A78-BC36-F60DA6784D66}">
      <dgm:prSet/>
      <dgm:spPr/>
      <dgm:t>
        <a:bodyPr/>
        <a:lstStyle/>
        <a:p>
          <a:pPr rtl="1"/>
          <a:endParaRPr lang="ar-SA"/>
        </a:p>
      </dgm:t>
    </dgm:pt>
    <dgm:pt modelId="{7CE539FD-E08F-4DE7-B4B9-348675BDBF7D}" type="sibTrans" cxnId="{662E4C61-1FB6-4A78-BC36-F60DA6784D66}">
      <dgm:prSet/>
      <dgm:spPr/>
      <dgm:t>
        <a:bodyPr/>
        <a:lstStyle/>
        <a:p>
          <a:pPr rtl="1"/>
          <a:endParaRPr lang="ar-SA"/>
        </a:p>
      </dgm:t>
    </dgm:pt>
    <dgm:pt modelId="{A4F99396-243C-4D63-9D32-25EE69CC602C}">
      <dgm:prSet/>
      <dgm:spPr/>
      <dgm:t>
        <a:bodyPr/>
        <a:lstStyle/>
        <a:p>
          <a:pPr rtl="1"/>
          <a:r>
            <a:rPr lang="ar-SA" b="1" baseline="0" dirty="0" smtClean="0"/>
            <a:t>أسلوب تقديم المعلومات</a:t>
          </a:r>
          <a:endParaRPr lang="ar-SA" b="1" dirty="0"/>
        </a:p>
      </dgm:t>
    </dgm:pt>
    <dgm:pt modelId="{1887CA11-7A9A-4795-964C-0B7C39D134EA}" type="parTrans" cxnId="{5E4A31A9-5A8C-4215-8E44-A9F111F1CC04}">
      <dgm:prSet/>
      <dgm:spPr/>
      <dgm:t>
        <a:bodyPr/>
        <a:lstStyle/>
        <a:p>
          <a:pPr rtl="1"/>
          <a:endParaRPr lang="ar-SA"/>
        </a:p>
      </dgm:t>
    </dgm:pt>
    <dgm:pt modelId="{405E929F-9B7F-41E6-9893-A1B25280EFB8}" type="sibTrans" cxnId="{5E4A31A9-5A8C-4215-8E44-A9F111F1CC04}">
      <dgm:prSet/>
      <dgm:spPr/>
      <dgm:t>
        <a:bodyPr/>
        <a:lstStyle/>
        <a:p>
          <a:pPr rtl="1"/>
          <a:endParaRPr lang="ar-SA"/>
        </a:p>
      </dgm:t>
    </dgm:pt>
    <dgm:pt modelId="{0C143586-34B7-44D4-BCAA-4CD9DCA8AF83}">
      <dgm:prSet/>
      <dgm:spPr/>
      <dgm:t>
        <a:bodyPr/>
        <a:lstStyle/>
        <a:p>
          <a:pPr rtl="1"/>
          <a:r>
            <a:rPr lang="ar-SA" b="1" baseline="0" dirty="0" smtClean="0"/>
            <a:t>المشاعر</a:t>
          </a:r>
          <a:endParaRPr lang="ar-SA" b="1" dirty="0"/>
        </a:p>
      </dgm:t>
    </dgm:pt>
    <dgm:pt modelId="{916FD638-C8FB-460C-B896-7AFD3D19C7FE}" type="parTrans" cxnId="{7B35C8C7-3571-417B-BF95-4EA5EFB865C2}">
      <dgm:prSet/>
      <dgm:spPr/>
      <dgm:t>
        <a:bodyPr/>
        <a:lstStyle/>
        <a:p>
          <a:pPr rtl="1"/>
          <a:endParaRPr lang="ar-SA"/>
        </a:p>
      </dgm:t>
    </dgm:pt>
    <dgm:pt modelId="{E786BBA8-0668-4270-BB5A-8C59370DDB58}" type="sibTrans" cxnId="{7B35C8C7-3571-417B-BF95-4EA5EFB865C2}">
      <dgm:prSet/>
      <dgm:spPr/>
      <dgm:t>
        <a:bodyPr/>
        <a:lstStyle/>
        <a:p>
          <a:pPr rtl="1"/>
          <a:endParaRPr lang="ar-SA"/>
        </a:p>
      </dgm:t>
    </dgm:pt>
    <dgm:pt modelId="{EEEF1556-A124-4190-88B7-9B73C20992D2}">
      <dgm:prSet/>
      <dgm:spPr/>
      <dgm:t>
        <a:bodyPr/>
        <a:lstStyle/>
        <a:p>
          <a:pPr rtl="1"/>
          <a:r>
            <a:rPr lang="ar-SA" b="1" baseline="0" dirty="0" smtClean="0"/>
            <a:t>الثقة في مصدر المعلومة</a:t>
          </a:r>
          <a:endParaRPr lang="ar-SA" b="1" dirty="0"/>
        </a:p>
      </dgm:t>
    </dgm:pt>
    <dgm:pt modelId="{9BDF8F91-1E1B-47B9-95BC-549FC373BBF9}" type="parTrans" cxnId="{7A68CA3D-F0D3-4AE8-B15C-7DB8FE724D9C}">
      <dgm:prSet/>
      <dgm:spPr/>
      <dgm:t>
        <a:bodyPr/>
        <a:lstStyle/>
        <a:p>
          <a:pPr rtl="1"/>
          <a:endParaRPr lang="ar-SA"/>
        </a:p>
      </dgm:t>
    </dgm:pt>
    <dgm:pt modelId="{0C31949B-712F-40FF-BA72-BE3C6F67D9B3}" type="sibTrans" cxnId="{7A68CA3D-F0D3-4AE8-B15C-7DB8FE724D9C}">
      <dgm:prSet/>
      <dgm:spPr/>
      <dgm:t>
        <a:bodyPr/>
        <a:lstStyle/>
        <a:p>
          <a:pPr rtl="1"/>
          <a:endParaRPr lang="ar-SA"/>
        </a:p>
      </dgm:t>
    </dgm:pt>
    <dgm:pt modelId="{AC4132C0-F1FB-4BA0-9141-C4F6EAFB9945}" type="pres">
      <dgm:prSet presAssocID="{7FC2848A-7A91-40E3-B393-F4FFB872DA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11F6F0F-9BF6-4951-A7B6-53880EE04E0F}" type="pres">
      <dgm:prSet presAssocID="{6A73F62A-EE6C-4B3E-8422-A489C1028D32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12BEEB-9581-4D26-9DCF-171349030D78}" type="pres">
      <dgm:prSet presAssocID="{7767E217-C36E-4F5F-9FB9-6499648E0538}" presName="sibTrans" presStyleCnt="0"/>
      <dgm:spPr/>
      <dgm:t>
        <a:bodyPr/>
        <a:lstStyle/>
        <a:p>
          <a:pPr rtl="1"/>
          <a:endParaRPr lang="ar-SA"/>
        </a:p>
      </dgm:t>
    </dgm:pt>
    <dgm:pt modelId="{579C37DF-D270-4D72-BBC1-E8E918F9809A}" type="pres">
      <dgm:prSet presAssocID="{401EE1FE-8B29-4D6E-BF00-DBE493682D0D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360813-58E3-4959-9F46-E6ABE32D4C58}" type="pres">
      <dgm:prSet presAssocID="{471FD1AB-A375-458F-AD5A-9D000C1C84FA}" presName="sibTrans" presStyleCnt="0"/>
      <dgm:spPr/>
      <dgm:t>
        <a:bodyPr/>
        <a:lstStyle/>
        <a:p>
          <a:pPr rtl="1"/>
          <a:endParaRPr lang="ar-SA"/>
        </a:p>
      </dgm:t>
    </dgm:pt>
    <dgm:pt modelId="{CCE7C218-BB8F-48D2-9E65-3FB07F2FF0C9}" type="pres">
      <dgm:prSet presAssocID="{D18DD669-2880-498B-8F6F-4B6501B8C328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F222EE-B681-479F-B395-1915F08DFD90}" type="pres">
      <dgm:prSet presAssocID="{DDFECB64-B3FF-4904-A681-BAD0F1469515}" presName="sibTrans" presStyleCnt="0"/>
      <dgm:spPr/>
      <dgm:t>
        <a:bodyPr/>
        <a:lstStyle/>
        <a:p>
          <a:pPr rtl="1"/>
          <a:endParaRPr lang="ar-SA"/>
        </a:p>
      </dgm:t>
    </dgm:pt>
    <dgm:pt modelId="{0096D4E3-E1D4-41D2-9FE5-68FA8E71BA0A}" type="pres">
      <dgm:prSet presAssocID="{A9D8B844-F997-4F17-AB6D-A3C19C12CA92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32CE8D-4D6E-45B5-A2D7-03CE1A8163CA}" type="pres">
      <dgm:prSet presAssocID="{92EAE648-A986-463D-8BD6-B36FA1C2B3B2}" presName="sibTrans" presStyleCnt="0"/>
      <dgm:spPr/>
      <dgm:t>
        <a:bodyPr/>
        <a:lstStyle/>
        <a:p>
          <a:pPr rtl="1"/>
          <a:endParaRPr lang="ar-SA"/>
        </a:p>
      </dgm:t>
    </dgm:pt>
    <dgm:pt modelId="{7E66D37D-57FE-46FC-A418-FFE843476C39}" type="pres">
      <dgm:prSet presAssocID="{20DB6723-3A58-4384-8AE9-3B6A897D1750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7067F5-0B98-4F13-837B-D7D372A652ED}" type="pres">
      <dgm:prSet presAssocID="{096E53D0-F5DA-46F0-B0F9-A0B28DE58A37}" presName="sibTrans" presStyleCnt="0"/>
      <dgm:spPr/>
      <dgm:t>
        <a:bodyPr/>
        <a:lstStyle/>
        <a:p>
          <a:pPr rtl="1"/>
          <a:endParaRPr lang="ar-SA"/>
        </a:p>
      </dgm:t>
    </dgm:pt>
    <dgm:pt modelId="{6E3E8377-39B4-4346-89F9-C39FDECF1EA8}" type="pres">
      <dgm:prSet presAssocID="{9AE074BE-36B2-470C-94FC-1318BA1AB6A4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E13173-5923-459A-A537-DC62855EA885}" type="pres">
      <dgm:prSet presAssocID="{6676A1D0-89EA-4210-B91B-FC08004892AD}" presName="sibTrans" presStyleCnt="0"/>
      <dgm:spPr/>
      <dgm:t>
        <a:bodyPr/>
        <a:lstStyle/>
        <a:p>
          <a:pPr rtl="1"/>
          <a:endParaRPr lang="ar-SA"/>
        </a:p>
      </dgm:t>
    </dgm:pt>
    <dgm:pt modelId="{3BA7D760-36D2-449E-8F53-CD07CC3DED48}" type="pres">
      <dgm:prSet presAssocID="{4A7F7BBD-7DAB-4E12-B4D9-920AC0414725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C966AFF-514A-4A57-A2B0-546F07D23836}" type="pres">
      <dgm:prSet presAssocID="{97012275-FAA4-4EBA-88A6-D5B750A92704}" presName="sibTrans" presStyleCnt="0"/>
      <dgm:spPr/>
      <dgm:t>
        <a:bodyPr/>
        <a:lstStyle/>
        <a:p>
          <a:pPr rtl="1"/>
          <a:endParaRPr lang="ar-SA"/>
        </a:p>
      </dgm:t>
    </dgm:pt>
    <dgm:pt modelId="{41D75299-DF23-4F08-B44A-A4CC55814815}" type="pres">
      <dgm:prSet presAssocID="{91B8356A-DCB5-48B9-8F1D-9B4AD655D339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82B9C8-5A25-4738-97E9-DFB14F890D22}" type="pres">
      <dgm:prSet presAssocID="{7CE539FD-E08F-4DE7-B4B9-348675BDBF7D}" presName="sibTrans" presStyleCnt="0"/>
      <dgm:spPr/>
      <dgm:t>
        <a:bodyPr/>
        <a:lstStyle/>
        <a:p>
          <a:pPr rtl="1"/>
          <a:endParaRPr lang="ar-SA"/>
        </a:p>
      </dgm:t>
    </dgm:pt>
    <dgm:pt modelId="{30F4E8D2-8AB3-443B-ADA3-F4F3D3B39E33}" type="pres">
      <dgm:prSet presAssocID="{A4F99396-243C-4D63-9D32-25EE69CC602C}" presName="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E91033-6DC9-4181-8CF2-76E6E132B050}" type="pres">
      <dgm:prSet presAssocID="{405E929F-9B7F-41E6-9893-A1B25280EFB8}" presName="sibTrans" presStyleCnt="0"/>
      <dgm:spPr/>
      <dgm:t>
        <a:bodyPr/>
        <a:lstStyle/>
        <a:p>
          <a:pPr rtl="1"/>
          <a:endParaRPr lang="ar-SA"/>
        </a:p>
      </dgm:t>
    </dgm:pt>
    <dgm:pt modelId="{DC66F2C5-9CD2-4E42-8EDF-35F43C7CCEAE}" type="pres">
      <dgm:prSet presAssocID="{0C143586-34B7-44D4-BCAA-4CD9DCA8AF83}" presName="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434925F-ECEE-4FAF-9A55-9EE5D255FD4A}" type="pres">
      <dgm:prSet presAssocID="{E786BBA8-0668-4270-BB5A-8C59370DDB58}" presName="sibTrans" presStyleCnt="0"/>
      <dgm:spPr/>
      <dgm:t>
        <a:bodyPr/>
        <a:lstStyle/>
        <a:p>
          <a:pPr rtl="1"/>
          <a:endParaRPr lang="ar-SA"/>
        </a:p>
      </dgm:t>
    </dgm:pt>
    <dgm:pt modelId="{6304CAE8-A3C2-4C4E-9BF8-95BA3468843B}" type="pres">
      <dgm:prSet presAssocID="{EEEF1556-A124-4190-88B7-9B73C20992D2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A68CA3D-F0D3-4AE8-B15C-7DB8FE724D9C}" srcId="{7FC2848A-7A91-40E3-B393-F4FFB872DA82}" destId="{EEEF1556-A124-4190-88B7-9B73C20992D2}" srcOrd="10" destOrd="0" parTransId="{9BDF8F91-1E1B-47B9-95BC-549FC373BBF9}" sibTransId="{0C31949B-712F-40FF-BA72-BE3C6F67D9B3}"/>
    <dgm:cxn modelId="{A07124D4-E131-48C8-8BC9-34BB7CEC9332}" type="presOf" srcId="{20DB6723-3A58-4384-8AE9-3B6A897D1750}" destId="{7E66D37D-57FE-46FC-A418-FFE843476C39}" srcOrd="0" destOrd="0" presId="urn:microsoft.com/office/officeart/2005/8/layout/default"/>
    <dgm:cxn modelId="{662E4C61-1FB6-4A78-BC36-F60DA6784D66}" srcId="{7FC2848A-7A91-40E3-B393-F4FFB872DA82}" destId="{91B8356A-DCB5-48B9-8F1D-9B4AD655D339}" srcOrd="7" destOrd="0" parTransId="{88692D59-116A-43EF-AC98-49782EBC4492}" sibTransId="{7CE539FD-E08F-4DE7-B4B9-348675BDBF7D}"/>
    <dgm:cxn modelId="{5E4A31A9-5A8C-4215-8E44-A9F111F1CC04}" srcId="{7FC2848A-7A91-40E3-B393-F4FFB872DA82}" destId="{A4F99396-243C-4D63-9D32-25EE69CC602C}" srcOrd="8" destOrd="0" parTransId="{1887CA11-7A9A-4795-964C-0B7C39D134EA}" sibTransId="{405E929F-9B7F-41E6-9893-A1B25280EFB8}"/>
    <dgm:cxn modelId="{AF56EB42-E98B-4CED-84CD-0744DDAA7F5F}" srcId="{7FC2848A-7A91-40E3-B393-F4FFB872DA82}" destId="{A9D8B844-F997-4F17-AB6D-A3C19C12CA92}" srcOrd="3" destOrd="0" parTransId="{3929BA4F-2B45-46C8-A3D8-D11B2E813795}" sibTransId="{92EAE648-A986-463D-8BD6-B36FA1C2B3B2}"/>
    <dgm:cxn modelId="{A19D138E-0029-4A6D-AEA5-28B917BD600B}" type="presOf" srcId="{A4F99396-243C-4D63-9D32-25EE69CC602C}" destId="{30F4E8D2-8AB3-443B-ADA3-F4F3D3B39E33}" srcOrd="0" destOrd="0" presId="urn:microsoft.com/office/officeart/2005/8/layout/default"/>
    <dgm:cxn modelId="{814B19B9-0EA4-4D09-A878-9B6DA4B5C2CA}" type="presOf" srcId="{0C143586-34B7-44D4-BCAA-4CD9DCA8AF83}" destId="{DC66F2C5-9CD2-4E42-8EDF-35F43C7CCEAE}" srcOrd="0" destOrd="0" presId="urn:microsoft.com/office/officeart/2005/8/layout/default"/>
    <dgm:cxn modelId="{A168826A-3AF1-45B0-8108-241BC6644F1D}" srcId="{7FC2848A-7A91-40E3-B393-F4FFB872DA82}" destId="{4A7F7BBD-7DAB-4E12-B4D9-920AC0414725}" srcOrd="6" destOrd="0" parTransId="{CAD709F8-819F-4099-8351-EB999D23AB90}" sibTransId="{97012275-FAA4-4EBA-88A6-D5B750A92704}"/>
    <dgm:cxn modelId="{1D20923D-0050-4499-84CA-33344CBD5547}" type="presOf" srcId="{EEEF1556-A124-4190-88B7-9B73C20992D2}" destId="{6304CAE8-A3C2-4C4E-9BF8-95BA3468843B}" srcOrd="0" destOrd="0" presId="urn:microsoft.com/office/officeart/2005/8/layout/default"/>
    <dgm:cxn modelId="{3E63ED43-2AE2-42E3-92A4-35B058F38D95}" type="presOf" srcId="{401EE1FE-8B29-4D6E-BF00-DBE493682D0D}" destId="{579C37DF-D270-4D72-BBC1-E8E918F9809A}" srcOrd="0" destOrd="0" presId="urn:microsoft.com/office/officeart/2005/8/layout/default"/>
    <dgm:cxn modelId="{884F5D98-13A6-4549-882E-09E8CC9DD3C9}" type="presOf" srcId="{7FC2848A-7A91-40E3-B393-F4FFB872DA82}" destId="{AC4132C0-F1FB-4BA0-9141-C4F6EAFB9945}" srcOrd="0" destOrd="0" presId="urn:microsoft.com/office/officeart/2005/8/layout/default"/>
    <dgm:cxn modelId="{CA0B452C-E364-4E61-947F-A01AA35CE125}" type="presOf" srcId="{6A73F62A-EE6C-4B3E-8422-A489C1028D32}" destId="{611F6F0F-9BF6-4951-A7B6-53880EE04E0F}" srcOrd="0" destOrd="0" presId="urn:microsoft.com/office/officeart/2005/8/layout/default"/>
    <dgm:cxn modelId="{75EFC529-1162-4187-9422-69687A13304E}" srcId="{7FC2848A-7A91-40E3-B393-F4FFB872DA82}" destId="{20DB6723-3A58-4384-8AE9-3B6A897D1750}" srcOrd="4" destOrd="0" parTransId="{F806C2BA-6CA8-4ABA-9ED7-39B82849F7CD}" sibTransId="{096E53D0-F5DA-46F0-B0F9-A0B28DE58A37}"/>
    <dgm:cxn modelId="{CADDCAF5-99AB-459D-B048-C3F2451B2E9A}" type="presOf" srcId="{A9D8B844-F997-4F17-AB6D-A3C19C12CA92}" destId="{0096D4E3-E1D4-41D2-9FE5-68FA8E71BA0A}" srcOrd="0" destOrd="0" presId="urn:microsoft.com/office/officeart/2005/8/layout/default"/>
    <dgm:cxn modelId="{7B35C8C7-3571-417B-BF95-4EA5EFB865C2}" srcId="{7FC2848A-7A91-40E3-B393-F4FFB872DA82}" destId="{0C143586-34B7-44D4-BCAA-4CD9DCA8AF83}" srcOrd="9" destOrd="0" parTransId="{916FD638-C8FB-460C-B896-7AFD3D19C7FE}" sibTransId="{E786BBA8-0668-4270-BB5A-8C59370DDB58}"/>
    <dgm:cxn modelId="{157C2A4B-F50F-4C18-A707-95F0BBE47B3B}" srcId="{7FC2848A-7A91-40E3-B393-F4FFB872DA82}" destId="{401EE1FE-8B29-4D6E-BF00-DBE493682D0D}" srcOrd="1" destOrd="0" parTransId="{A4ECFCD6-7AD4-4618-B8C8-4F0FA38915AB}" sibTransId="{471FD1AB-A375-458F-AD5A-9D000C1C84FA}"/>
    <dgm:cxn modelId="{187B78D9-8832-4AC2-A6C2-DF2CB2DA792C}" type="presOf" srcId="{91B8356A-DCB5-48B9-8F1D-9B4AD655D339}" destId="{41D75299-DF23-4F08-B44A-A4CC55814815}" srcOrd="0" destOrd="0" presId="urn:microsoft.com/office/officeart/2005/8/layout/default"/>
    <dgm:cxn modelId="{AC46A0EF-8DF2-4CC7-AF82-D2EF5CCAAB36}" type="presOf" srcId="{D18DD669-2880-498B-8F6F-4B6501B8C328}" destId="{CCE7C218-BB8F-48D2-9E65-3FB07F2FF0C9}" srcOrd="0" destOrd="0" presId="urn:microsoft.com/office/officeart/2005/8/layout/default"/>
    <dgm:cxn modelId="{8D7B1F51-5A30-42A6-8345-C470F74C34EC}" type="presOf" srcId="{9AE074BE-36B2-470C-94FC-1318BA1AB6A4}" destId="{6E3E8377-39B4-4346-89F9-C39FDECF1EA8}" srcOrd="0" destOrd="0" presId="urn:microsoft.com/office/officeart/2005/8/layout/default"/>
    <dgm:cxn modelId="{407DD857-3088-4CEC-AB16-AFB0D6361A5E}" srcId="{7FC2848A-7A91-40E3-B393-F4FFB872DA82}" destId="{9AE074BE-36B2-470C-94FC-1318BA1AB6A4}" srcOrd="5" destOrd="0" parTransId="{060BBAC8-2F85-40F9-ACEF-5315A110D9B8}" sibTransId="{6676A1D0-89EA-4210-B91B-FC08004892AD}"/>
    <dgm:cxn modelId="{9B084F9C-9C37-4A4E-8991-770E32947A65}" srcId="{7FC2848A-7A91-40E3-B393-F4FFB872DA82}" destId="{6A73F62A-EE6C-4B3E-8422-A489C1028D32}" srcOrd="0" destOrd="0" parTransId="{D673FDC2-15B3-4D39-982E-7EB3A77DEBF1}" sibTransId="{7767E217-C36E-4F5F-9FB9-6499648E0538}"/>
    <dgm:cxn modelId="{29A34FDA-13BC-4F7C-AFA5-F6506B40F1E3}" type="presOf" srcId="{4A7F7BBD-7DAB-4E12-B4D9-920AC0414725}" destId="{3BA7D760-36D2-449E-8F53-CD07CC3DED48}" srcOrd="0" destOrd="0" presId="urn:microsoft.com/office/officeart/2005/8/layout/default"/>
    <dgm:cxn modelId="{8704B6DE-5629-4DDE-9E34-BF1843CF7999}" srcId="{7FC2848A-7A91-40E3-B393-F4FFB872DA82}" destId="{D18DD669-2880-498B-8F6F-4B6501B8C328}" srcOrd="2" destOrd="0" parTransId="{4E2949AF-98AC-44FE-8285-D783D1353483}" sibTransId="{DDFECB64-B3FF-4904-A681-BAD0F1469515}"/>
    <dgm:cxn modelId="{6BEE3A6E-5F24-47C1-85C7-A833E065ED74}" type="presParOf" srcId="{AC4132C0-F1FB-4BA0-9141-C4F6EAFB9945}" destId="{611F6F0F-9BF6-4951-A7B6-53880EE04E0F}" srcOrd="0" destOrd="0" presId="urn:microsoft.com/office/officeart/2005/8/layout/default"/>
    <dgm:cxn modelId="{F7FB9DFA-09A4-428C-B3AB-8ADAA10A31AF}" type="presParOf" srcId="{AC4132C0-F1FB-4BA0-9141-C4F6EAFB9945}" destId="{AA12BEEB-9581-4D26-9DCF-171349030D78}" srcOrd="1" destOrd="0" presId="urn:microsoft.com/office/officeart/2005/8/layout/default"/>
    <dgm:cxn modelId="{6AA9CEC7-ADA8-4D6D-86F0-2D11CBB8E457}" type="presParOf" srcId="{AC4132C0-F1FB-4BA0-9141-C4F6EAFB9945}" destId="{579C37DF-D270-4D72-BBC1-E8E918F9809A}" srcOrd="2" destOrd="0" presId="urn:microsoft.com/office/officeart/2005/8/layout/default"/>
    <dgm:cxn modelId="{A0868FC0-235D-46DF-9232-620BBC1A28D6}" type="presParOf" srcId="{AC4132C0-F1FB-4BA0-9141-C4F6EAFB9945}" destId="{A5360813-58E3-4959-9F46-E6ABE32D4C58}" srcOrd="3" destOrd="0" presId="urn:microsoft.com/office/officeart/2005/8/layout/default"/>
    <dgm:cxn modelId="{EF2556AA-B28F-40F5-BC9E-623D3E3527F3}" type="presParOf" srcId="{AC4132C0-F1FB-4BA0-9141-C4F6EAFB9945}" destId="{CCE7C218-BB8F-48D2-9E65-3FB07F2FF0C9}" srcOrd="4" destOrd="0" presId="urn:microsoft.com/office/officeart/2005/8/layout/default"/>
    <dgm:cxn modelId="{1B7DE216-E4BB-4F2C-B74B-E0CB090D0F6B}" type="presParOf" srcId="{AC4132C0-F1FB-4BA0-9141-C4F6EAFB9945}" destId="{98F222EE-B681-479F-B395-1915F08DFD90}" srcOrd="5" destOrd="0" presId="urn:microsoft.com/office/officeart/2005/8/layout/default"/>
    <dgm:cxn modelId="{48BE82D3-1B51-48B8-8D59-15D2D91E88D4}" type="presParOf" srcId="{AC4132C0-F1FB-4BA0-9141-C4F6EAFB9945}" destId="{0096D4E3-E1D4-41D2-9FE5-68FA8E71BA0A}" srcOrd="6" destOrd="0" presId="urn:microsoft.com/office/officeart/2005/8/layout/default"/>
    <dgm:cxn modelId="{97848A66-E7D1-4831-AC6D-CB24481E3BFC}" type="presParOf" srcId="{AC4132C0-F1FB-4BA0-9141-C4F6EAFB9945}" destId="{8032CE8D-4D6E-45B5-A2D7-03CE1A8163CA}" srcOrd="7" destOrd="0" presId="urn:microsoft.com/office/officeart/2005/8/layout/default"/>
    <dgm:cxn modelId="{A2AF7725-C0C5-4EDE-B6DF-109604139E56}" type="presParOf" srcId="{AC4132C0-F1FB-4BA0-9141-C4F6EAFB9945}" destId="{7E66D37D-57FE-46FC-A418-FFE843476C39}" srcOrd="8" destOrd="0" presId="urn:microsoft.com/office/officeart/2005/8/layout/default"/>
    <dgm:cxn modelId="{D1A78A20-E03F-4304-9870-11FAA4617BF8}" type="presParOf" srcId="{AC4132C0-F1FB-4BA0-9141-C4F6EAFB9945}" destId="{B77067F5-0B98-4F13-837B-D7D372A652ED}" srcOrd="9" destOrd="0" presId="urn:microsoft.com/office/officeart/2005/8/layout/default"/>
    <dgm:cxn modelId="{B103CD48-BBFD-47A3-8438-BD4F3CE7CE20}" type="presParOf" srcId="{AC4132C0-F1FB-4BA0-9141-C4F6EAFB9945}" destId="{6E3E8377-39B4-4346-89F9-C39FDECF1EA8}" srcOrd="10" destOrd="0" presId="urn:microsoft.com/office/officeart/2005/8/layout/default"/>
    <dgm:cxn modelId="{6E7F896A-8696-4201-85C7-C2810EF3E2D4}" type="presParOf" srcId="{AC4132C0-F1FB-4BA0-9141-C4F6EAFB9945}" destId="{0AE13173-5923-459A-A537-DC62855EA885}" srcOrd="11" destOrd="0" presId="urn:microsoft.com/office/officeart/2005/8/layout/default"/>
    <dgm:cxn modelId="{C036A459-A2E5-4A08-931F-A9E0E0B9B316}" type="presParOf" srcId="{AC4132C0-F1FB-4BA0-9141-C4F6EAFB9945}" destId="{3BA7D760-36D2-449E-8F53-CD07CC3DED48}" srcOrd="12" destOrd="0" presId="urn:microsoft.com/office/officeart/2005/8/layout/default"/>
    <dgm:cxn modelId="{755F44D6-910D-4028-ACDF-A633713943B4}" type="presParOf" srcId="{AC4132C0-F1FB-4BA0-9141-C4F6EAFB9945}" destId="{2C966AFF-514A-4A57-A2B0-546F07D23836}" srcOrd="13" destOrd="0" presId="urn:microsoft.com/office/officeart/2005/8/layout/default"/>
    <dgm:cxn modelId="{43D42C09-CE66-4626-A6BB-48CD9B22E983}" type="presParOf" srcId="{AC4132C0-F1FB-4BA0-9141-C4F6EAFB9945}" destId="{41D75299-DF23-4F08-B44A-A4CC55814815}" srcOrd="14" destOrd="0" presId="urn:microsoft.com/office/officeart/2005/8/layout/default"/>
    <dgm:cxn modelId="{7FAC320E-4E5A-4C45-AFA9-03A367FE9FAB}" type="presParOf" srcId="{AC4132C0-F1FB-4BA0-9141-C4F6EAFB9945}" destId="{1082B9C8-5A25-4738-97E9-DFB14F890D22}" srcOrd="15" destOrd="0" presId="urn:microsoft.com/office/officeart/2005/8/layout/default"/>
    <dgm:cxn modelId="{BE73A6C3-B537-4180-92BC-F8415D4862E3}" type="presParOf" srcId="{AC4132C0-F1FB-4BA0-9141-C4F6EAFB9945}" destId="{30F4E8D2-8AB3-443B-ADA3-F4F3D3B39E33}" srcOrd="16" destOrd="0" presId="urn:microsoft.com/office/officeart/2005/8/layout/default"/>
    <dgm:cxn modelId="{77491EF7-A11A-4A4F-A549-2055EDF5527C}" type="presParOf" srcId="{AC4132C0-F1FB-4BA0-9141-C4F6EAFB9945}" destId="{31E91033-6DC9-4181-8CF2-76E6E132B050}" srcOrd="17" destOrd="0" presId="urn:microsoft.com/office/officeart/2005/8/layout/default"/>
    <dgm:cxn modelId="{3D4B202D-5B43-496C-8110-7B3FBD06F64D}" type="presParOf" srcId="{AC4132C0-F1FB-4BA0-9141-C4F6EAFB9945}" destId="{DC66F2C5-9CD2-4E42-8EDF-35F43C7CCEAE}" srcOrd="18" destOrd="0" presId="urn:microsoft.com/office/officeart/2005/8/layout/default"/>
    <dgm:cxn modelId="{EF3AC948-9A8B-4830-A968-4A6428D46267}" type="presParOf" srcId="{AC4132C0-F1FB-4BA0-9141-C4F6EAFB9945}" destId="{E434925F-ECEE-4FAF-9A55-9EE5D255FD4A}" srcOrd="19" destOrd="0" presId="urn:microsoft.com/office/officeart/2005/8/layout/default"/>
    <dgm:cxn modelId="{C17496ED-A6A5-489F-873F-A9AC3C4CC456}" type="presParOf" srcId="{AC4132C0-F1FB-4BA0-9141-C4F6EAFB9945}" destId="{6304CAE8-A3C2-4C4E-9BF8-95BA3468843B}" srcOrd="2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5B435-EFEC-4002-AAB2-F1D43875DB8A}">
      <dsp:nvSpPr>
        <dsp:cNvPr id="0" name=""/>
        <dsp:cNvSpPr/>
      </dsp:nvSpPr>
      <dsp:spPr>
        <a:xfrm>
          <a:off x="1061760" y="1457880"/>
          <a:ext cx="1209282" cy="1209282"/>
        </a:xfrm>
        <a:prstGeom prst="donut">
          <a:avLst>
            <a:gd name="adj" fmla="val 20000"/>
          </a:avLst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FFE0BA-D4E1-4417-AF17-A8575FFB6375}">
      <dsp:nvSpPr>
        <dsp:cNvPr id="0" name=""/>
        <dsp:cNvSpPr/>
      </dsp:nvSpPr>
      <dsp:spPr>
        <a:xfrm rot="17700000">
          <a:off x="1487857" y="472068"/>
          <a:ext cx="1503272" cy="724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60" tIns="0" rIns="0" bIns="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baseline="0" smtClean="0"/>
            <a:t>الإجتماعي</a:t>
          </a:r>
          <a:endParaRPr lang="ar-SA" sz="3400" kern="1200"/>
        </a:p>
      </dsp:txBody>
      <dsp:txXfrm>
        <a:off x="1487857" y="472068"/>
        <a:ext cx="1503272" cy="724460"/>
      </dsp:txXfrm>
    </dsp:sp>
    <dsp:sp modelId="{0A175F83-09AD-4C46-A0AB-A20C09249C10}">
      <dsp:nvSpPr>
        <dsp:cNvPr id="0" name=""/>
        <dsp:cNvSpPr/>
      </dsp:nvSpPr>
      <dsp:spPr>
        <a:xfrm>
          <a:off x="2362227" y="1457880"/>
          <a:ext cx="1209282" cy="1209282"/>
        </a:xfrm>
        <a:prstGeom prst="donut">
          <a:avLst>
            <a:gd name="adj" fmla="val 20000"/>
          </a:avLst>
        </a:prstGeom>
        <a:solidFill>
          <a:srgbClr val="C0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95C32A-0E25-441B-8D45-AFA6B12E94FC}">
      <dsp:nvSpPr>
        <dsp:cNvPr id="0" name=""/>
        <dsp:cNvSpPr/>
      </dsp:nvSpPr>
      <dsp:spPr>
        <a:xfrm rot="17700000">
          <a:off x="2788323" y="472068"/>
          <a:ext cx="1503272" cy="724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60" tIns="0" rIns="0" bIns="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baseline="0" smtClean="0"/>
            <a:t>الإبداعي</a:t>
          </a:r>
          <a:endParaRPr lang="ar-SA" sz="3400" kern="1200"/>
        </a:p>
      </dsp:txBody>
      <dsp:txXfrm>
        <a:off x="2788323" y="472068"/>
        <a:ext cx="1503272" cy="724460"/>
      </dsp:txXfrm>
    </dsp:sp>
    <dsp:sp modelId="{6E768EE8-8BEA-445C-B1AD-782DBDE83008}">
      <dsp:nvSpPr>
        <dsp:cNvPr id="0" name=""/>
        <dsp:cNvSpPr/>
      </dsp:nvSpPr>
      <dsp:spPr>
        <a:xfrm>
          <a:off x="3662693" y="1457880"/>
          <a:ext cx="1209282" cy="1209282"/>
        </a:xfrm>
        <a:prstGeom prst="donut">
          <a:avLst>
            <a:gd name="adj" fmla="val 20000"/>
          </a:avLst>
        </a:prstGeom>
        <a:solidFill>
          <a:srgbClr val="00B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8BB050-9484-441D-91D8-AFB60C18798F}">
      <dsp:nvSpPr>
        <dsp:cNvPr id="0" name=""/>
        <dsp:cNvSpPr/>
      </dsp:nvSpPr>
      <dsp:spPr>
        <a:xfrm rot="17700000">
          <a:off x="4088789" y="472068"/>
          <a:ext cx="1503272" cy="724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60" tIns="0" rIns="0" bIns="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baseline="0" smtClean="0"/>
            <a:t>المزاجي</a:t>
          </a:r>
          <a:endParaRPr lang="ar-SA" sz="3400" kern="1200"/>
        </a:p>
      </dsp:txBody>
      <dsp:txXfrm>
        <a:off x="4088789" y="472068"/>
        <a:ext cx="1503272" cy="724460"/>
      </dsp:txXfrm>
    </dsp:sp>
    <dsp:sp modelId="{A6B79972-8FFE-437A-AE2C-E8EDC9B2B4B1}">
      <dsp:nvSpPr>
        <dsp:cNvPr id="0" name=""/>
        <dsp:cNvSpPr/>
      </dsp:nvSpPr>
      <dsp:spPr>
        <a:xfrm>
          <a:off x="4963159" y="1457880"/>
          <a:ext cx="1209282" cy="1209282"/>
        </a:xfrm>
        <a:prstGeom prst="donut">
          <a:avLst>
            <a:gd name="adj" fmla="val 20000"/>
          </a:avLst>
        </a:prstGeom>
        <a:solidFill>
          <a:srgbClr val="FE187B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CA3627-60FF-456A-AE7F-44C624F670A0}">
      <dsp:nvSpPr>
        <dsp:cNvPr id="0" name=""/>
        <dsp:cNvSpPr/>
      </dsp:nvSpPr>
      <dsp:spPr>
        <a:xfrm rot="17700000">
          <a:off x="5389255" y="472068"/>
          <a:ext cx="1503272" cy="724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60" tIns="0" rIns="0" bIns="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baseline="0" smtClean="0"/>
            <a:t>الجسماني</a:t>
          </a:r>
          <a:endParaRPr lang="ar-SA" sz="3400" kern="1200"/>
        </a:p>
      </dsp:txBody>
      <dsp:txXfrm>
        <a:off x="5389255" y="472068"/>
        <a:ext cx="1503272" cy="7244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75EA83-0EDE-436B-B38A-72B4D8B041FD}">
      <dsp:nvSpPr>
        <dsp:cNvPr id="0" name=""/>
        <dsp:cNvSpPr/>
      </dsp:nvSpPr>
      <dsp:spPr>
        <a:xfrm rot="19200000">
          <a:off x="1991" y="1695427"/>
          <a:ext cx="2402867" cy="1561863"/>
        </a:xfrm>
        <a:prstGeom prst="round2SameRect">
          <a:avLst/>
        </a:prstGeom>
        <a:solidFill>
          <a:srgbClr val="FE187B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30" tIns="67310" rIns="201930" bIns="67310" numCol="1" spcCol="1270" anchor="ctr" anchorCtr="0">
          <a:noAutofit/>
        </a:bodyPr>
        <a:lstStyle/>
        <a:p>
          <a:pPr lvl="0" algn="ct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b="1" kern="1200" baseline="0" dirty="0" smtClean="0"/>
            <a:t>الإيجابية</a:t>
          </a:r>
          <a:endParaRPr lang="ar-SA" sz="5300" kern="1200" dirty="0"/>
        </a:p>
      </dsp:txBody>
      <dsp:txXfrm>
        <a:off x="102739" y="1762752"/>
        <a:ext cx="2250379" cy="1485619"/>
      </dsp:txXfrm>
    </dsp:sp>
    <dsp:sp modelId="{8C7BD93B-4D14-4BCB-9D48-6A75D094D685}">
      <dsp:nvSpPr>
        <dsp:cNvPr id="0" name=""/>
        <dsp:cNvSpPr/>
      </dsp:nvSpPr>
      <dsp:spPr>
        <a:xfrm>
          <a:off x="2722866" y="705109"/>
          <a:ext cx="2402867" cy="1561863"/>
        </a:xfrm>
        <a:prstGeom prst="round2SameRect">
          <a:avLst/>
        </a:prstGeom>
        <a:solidFill>
          <a:srgbClr val="00B05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30" tIns="67310" rIns="201930" bIns="67310" numCol="1" spcCol="1270" anchor="ctr" anchorCtr="0">
          <a:noAutofit/>
        </a:bodyPr>
        <a:lstStyle/>
        <a:p>
          <a:pPr lvl="0" algn="ct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b="1" kern="1200" baseline="0" dirty="0" smtClean="0"/>
            <a:t>السلبية</a:t>
          </a:r>
          <a:endParaRPr lang="ar-SA" sz="5300" kern="1200" dirty="0"/>
        </a:p>
      </dsp:txBody>
      <dsp:txXfrm>
        <a:off x="2799110" y="781353"/>
        <a:ext cx="2250379" cy="1485619"/>
      </dsp:txXfrm>
    </dsp:sp>
    <dsp:sp modelId="{D4B0DBE3-2D1A-4C6C-A5C1-DBD574E24C89}">
      <dsp:nvSpPr>
        <dsp:cNvPr id="0" name=""/>
        <dsp:cNvSpPr/>
      </dsp:nvSpPr>
      <dsp:spPr>
        <a:xfrm rot="2400000">
          <a:off x="5443741" y="1695427"/>
          <a:ext cx="2402867" cy="1561863"/>
        </a:xfrm>
        <a:prstGeom prst="round2SameRect">
          <a:avLst/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30" tIns="67310" rIns="201930" bIns="67310" numCol="1" spcCol="1270" anchor="ctr" anchorCtr="0">
          <a:noAutofit/>
        </a:bodyPr>
        <a:lstStyle/>
        <a:p>
          <a:pPr lvl="0" algn="ct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b="1" kern="1200" baseline="0" dirty="0" smtClean="0"/>
            <a:t>النافرة</a:t>
          </a:r>
          <a:endParaRPr lang="ar-SA" sz="5300" kern="1200" dirty="0"/>
        </a:p>
      </dsp:txBody>
      <dsp:txXfrm>
        <a:off x="5495481" y="1762752"/>
        <a:ext cx="2250379" cy="14856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392003-76CF-4C19-9B40-A565B1BA9F1F}">
      <dsp:nvSpPr>
        <dsp:cNvPr id="0" name=""/>
        <dsp:cNvSpPr/>
      </dsp:nvSpPr>
      <dsp:spPr>
        <a:xfrm>
          <a:off x="1371604" y="1905006"/>
          <a:ext cx="1385635" cy="1385635"/>
        </a:xfrm>
        <a:prstGeom prst="donut">
          <a:avLst>
            <a:gd name="adj" fmla="val 20000"/>
          </a:avLst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92D485-351C-4595-BF86-5CFD6D9182B0}">
      <dsp:nvSpPr>
        <dsp:cNvPr id="0" name=""/>
        <dsp:cNvSpPr/>
      </dsp:nvSpPr>
      <dsp:spPr>
        <a:xfrm rot="17700000">
          <a:off x="1555292" y="540911"/>
          <a:ext cx="1722499" cy="8301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740" tIns="0" rIns="0" bIns="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baseline="0" dirty="0" smtClean="0"/>
            <a:t>الاختلال الداخلي</a:t>
          </a:r>
          <a:endParaRPr lang="ar-SA" sz="3100" kern="1200" dirty="0"/>
        </a:p>
      </dsp:txBody>
      <dsp:txXfrm>
        <a:off x="1555292" y="540911"/>
        <a:ext cx="1722499" cy="830111"/>
      </dsp:txXfrm>
    </dsp:sp>
    <dsp:sp modelId="{ED63CF1D-EBE1-4486-AD73-8A1786C711A1}">
      <dsp:nvSpPr>
        <dsp:cNvPr id="0" name=""/>
        <dsp:cNvSpPr/>
      </dsp:nvSpPr>
      <dsp:spPr>
        <a:xfrm>
          <a:off x="5105398" y="457197"/>
          <a:ext cx="1385635" cy="1385635"/>
        </a:xfrm>
        <a:prstGeom prst="donut">
          <a:avLst>
            <a:gd name="adj" fmla="val 20000"/>
          </a:avLst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716D1E-3420-46A3-A63F-AC6D401F18BC}">
      <dsp:nvSpPr>
        <dsp:cNvPr id="0" name=""/>
        <dsp:cNvSpPr/>
      </dsp:nvSpPr>
      <dsp:spPr>
        <a:xfrm rot="17700000">
          <a:off x="4450892" y="2522115"/>
          <a:ext cx="1722499" cy="8301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740" tIns="0" rIns="0" bIns="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baseline="0" dirty="0" smtClean="0"/>
            <a:t>الاختلال الخارجي</a:t>
          </a:r>
          <a:endParaRPr lang="ar-SA" sz="3100" kern="1200" dirty="0"/>
        </a:p>
      </dsp:txBody>
      <dsp:txXfrm>
        <a:off x="4450892" y="2522115"/>
        <a:ext cx="1722499" cy="8301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8A31CE-3EF7-4F0A-9046-6AFFE495ABBE}">
      <dsp:nvSpPr>
        <dsp:cNvPr id="0" name=""/>
        <dsp:cNvSpPr/>
      </dsp:nvSpPr>
      <dsp:spPr>
        <a:xfrm>
          <a:off x="2971799" y="1288"/>
          <a:ext cx="1905000" cy="134131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baseline="0" dirty="0" smtClean="0"/>
            <a:t>القياس المباشر</a:t>
          </a:r>
          <a:endParaRPr lang="ar-SA" sz="3000" kern="1200" dirty="0"/>
        </a:p>
      </dsp:txBody>
      <dsp:txXfrm>
        <a:off x="3250780" y="197719"/>
        <a:ext cx="1347038" cy="948451"/>
      </dsp:txXfrm>
    </dsp:sp>
    <dsp:sp modelId="{B52696EA-95EC-4453-A0BD-875321B4B5A0}">
      <dsp:nvSpPr>
        <dsp:cNvPr id="0" name=""/>
        <dsp:cNvSpPr/>
      </dsp:nvSpPr>
      <dsp:spPr>
        <a:xfrm rot="2700000">
          <a:off x="4508691" y="1152473"/>
          <a:ext cx="244967" cy="4526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4519453" y="1217029"/>
        <a:ext cx="171477" cy="271615"/>
      </dsp:txXfrm>
    </dsp:sp>
    <dsp:sp modelId="{110ABA34-CF17-4131-844C-38C2C695DC29}">
      <dsp:nvSpPr>
        <dsp:cNvPr id="0" name=""/>
        <dsp:cNvSpPr/>
      </dsp:nvSpPr>
      <dsp:spPr>
        <a:xfrm>
          <a:off x="4395355" y="1424843"/>
          <a:ext cx="1905000" cy="134131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baseline="0" dirty="0" smtClean="0"/>
            <a:t>الاستبيان</a:t>
          </a:r>
          <a:endParaRPr lang="ar-SA" sz="3000" kern="1200" dirty="0"/>
        </a:p>
      </dsp:txBody>
      <dsp:txXfrm>
        <a:off x="4674336" y="1621274"/>
        <a:ext cx="1347038" cy="948451"/>
      </dsp:txXfrm>
    </dsp:sp>
    <dsp:sp modelId="{5C73D9F8-7DED-45A1-9D97-5B1C895C097D}">
      <dsp:nvSpPr>
        <dsp:cNvPr id="0" name=""/>
        <dsp:cNvSpPr/>
      </dsp:nvSpPr>
      <dsp:spPr>
        <a:xfrm rot="8100000">
          <a:off x="4518496" y="2576029"/>
          <a:ext cx="244967" cy="4526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4581224" y="2640585"/>
        <a:ext cx="171477" cy="271615"/>
      </dsp:txXfrm>
    </dsp:sp>
    <dsp:sp modelId="{6A638700-CF88-408C-B07C-3070DC780C56}">
      <dsp:nvSpPr>
        <dsp:cNvPr id="0" name=""/>
        <dsp:cNvSpPr/>
      </dsp:nvSpPr>
      <dsp:spPr>
        <a:xfrm>
          <a:off x="2971799" y="2848399"/>
          <a:ext cx="1905000" cy="134131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baseline="0" dirty="0" smtClean="0"/>
            <a:t>الصور</a:t>
          </a:r>
          <a:endParaRPr lang="ar-SA" sz="3000" kern="1200" dirty="0"/>
        </a:p>
      </dsp:txBody>
      <dsp:txXfrm>
        <a:off x="3250780" y="3044830"/>
        <a:ext cx="1347038" cy="948451"/>
      </dsp:txXfrm>
    </dsp:sp>
    <dsp:sp modelId="{5E7E3B9E-5837-4ECD-84DE-B31AE92ADFE4}">
      <dsp:nvSpPr>
        <dsp:cNvPr id="0" name=""/>
        <dsp:cNvSpPr/>
      </dsp:nvSpPr>
      <dsp:spPr>
        <a:xfrm rot="13500000">
          <a:off x="3094941" y="2585834"/>
          <a:ext cx="244967" cy="4526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3157669" y="2702356"/>
        <a:ext cx="171477" cy="271615"/>
      </dsp:txXfrm>
    </dsp:sp>
    <dsp:sp modelId="{F3438242-8549-4259-B4EF-524FD17F9527}">
      <dsp:nvSpPr>
        <dsp:cNvPr id="0" name=""/>
        <dsp:cNvSpPr/>
      </dsp:nvSpPr>
      <dsp:spPr>
        <a:xfrm>
          <a:off x="1548244" y="1424843"/>
          <a:ext cx="1905000" cy="134131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baseline="0" dirty="0" smtClean="0"/>
            <a:t>الاختبارات</a:t>
          </a:r>
          <a:endParaRPr lang="ar-SA" sz="3000" kern="1200" dirty="0"/>
        </a:p>
      </dsp:txBody>
      <dsp:txXfrm>
        <a:off x="1827225" y="1621274"/>
        <a:ext cx="1347038" cy="948451"/>
      </dsp:txXfrm>
    </dsp:sp>
    <dsp:sp modelId="{8A135BEA-3E07-41E7-AC6E-ADC948CDE83F}">
      <dsp:nvSpPr>
        <dsp:cNvPr id="0" name=""/>
        <dsp:cNvSpPr/>
      </dsp:nvSpPr>
      <dsp:spPr>
        <a:xfrm rot="18900000">
          <a:off x="3085136" y="1162278"/>
          <a:ext cx="244967" cy="4526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3095898" y="1278800"/>
        <a:ext cx="171477" cy="27161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523933-E830-4F23-9498-143CA8CE24AE}">
      <dsp:nvSpPr>
        <dsp:cNvPr id="0" name=""/>
        <dsp:cNvSpPr/>
      </dsp:nvSpPr>
      <dsp:spPr>
        <a:xfrm rot="10800000">
          <a:off x="1512061" y="246"/>
          <a:ext cx="5168958" cy="84042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0603" tIns="152400" rIns="28448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baseline="0" smtClean="0"/>
            <a:t>ايجابية أو سلبية</a:t>
          </a:r>
          <a:endParaRPr lang="ar-SA" sz="4000" kern="1200"/>
        </a:p>
      </dsp:txBody>
      <dsp:txXfrm rot="10800000">
        <a:off x="1722166" y="246"/>
        <a:ext cx="4958853" cy="840422"/>
      </dsp:txXfrm>
    </dsp:sp>
    <dsp:sp modelId="{E9D7CA7D-7995-407F-9CDA-A1BE36D0487A}">
      <dsp:nvSpPr>
        <dsp:cNvPr id="0" name=""/>
        <dsp:cNvSpPr/>
      </dsp:nvSpPr>
      <dsp:spPr>
        <a:xfrm>
          <a:off x="1091850" y="246"/>
          <a:ext cx="840422" cy="840422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5C4368-DEA9-472C-9267-FEE251EC847C}">
      <dsp:nvSpPr>
        <dsp:cNvPr id="0" name=""/>
        <dsp:cNvSpPr/>
      </dsp:nvSpPr>
      <dsp:spPr>
        <a:xfrm rot="10800000">
          <a:off x="1512061" y="1091541"/>
          <a:ext cx="5168958" cy="840422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0603" tIns="152400" rIns="28448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baseline="0" smtClean="0"/>
            <a:t>قوية أو ضعيفة</a:t>
          </a:r>
          <a:endParaRPr lang="ar-SA" sz="4000" kern="1200"/>
        </a:p>
      </dsp:txBody>
      <dsp:txXfrm rot="10800000">
        <a:off x="1722166" y="1091541"/>
        <a:ext cx="4958853" cy="840422"/>
      </dsp:txXfrm>
    </dsp:sp>
    <dsp:sp modelId="{6DFA55D6-C7B4-4CAC-B1CE-D0324EC0AFE3}">
      <dsp:nvSpPr>
        <dsp:cNvPr id="0" name=""/>
        <dsp:cNvSpPr/>
      </dsp:nvSpPr>
      <dsp:spPr>
        <a:xfrm>
          <a:off x="1091850" y="1091541"/>
          <a:ext cx="840422" cy="840422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BBF057-36C2-4B45-8817-F4AD9FA484A2}">
      <dsp:nvSpPr>
        <dsp:cNvPr id="0" name=""/>
        <dsp:cNvSpPr/>
      </dsp:nvSpPr>
      <dsp:spPr>
        <a:xfrm rot="10800000">
          <a:off x="1512061" y="2182836"/>
          <a:ext cx="5168958" cy="840422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0603" tIns="152400" rIns="28448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baseline="0" smtClean="0"/>
            <a:t>علنية أو سرية</a:t>
          </a:r>
          <a:endParaRPr lang="ar-SA" sz="4000" kern="1200"/>
        </a:p>
      </dsp:txBody>
      <dsp:txXfrm rot="10800000">
        <a:off x="1722166" y="2182836"/>
        <a:ext cx="4958853" cy="840422"/>
      </dsp:txXfrm>
    </dsp:sp>
    <dsp:sp modelId="{0C7AD24A-C487-4262-A63A-40A3DE94DC47}">
      <dsp:nvSpPr>
        <dsp:cNvPr id="0" name=""/>
        <dsp:cNvSpPr/>
      </dsp:nvSpPr>
      <dsp:spPr>
        <a:xfrm>
          <a:off x="1091850" y="2182836"/>
          <a:ext cx="840422" cy="840422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01D85A-9419-4AC8-B62D-3869E2350759}">
      <dsp:nvSpPr>
        <dsp:cNvPr id="0" name=""/>
        <dsp:cNvSpPr/>
      </dsp:nvSpPr>
      <dsp:spPr>
        <a:xfrm rot="10800000">
          <a:off x="1512061" y="3274131"/>
          <a:ext cx="5168958" cy="84042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0603" tIns="152400" rIns="28448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baseline="0" smtClean="0"/>
            <a:t>فردية أو جماعية</a:t>
          </a:r>
          <a:endParaRPr lang="ar-SA" sz="4000" kern="1200"/>
        </a:p>
      </dsp:txBody>
      <dsp:txXfrm rot="10800000">
        <a:off x="1722166" y="3274131"/>
        <a:ext cx="4958853" cy="840422"/>
      </dsp:txXfrm>
    </dsp:sp>
    <dsp:sp modelId="{9E6B9A26-8B84-4647-8843-D55A5830C328}">
      <dsp:nvSpPr>
        <dsp:cNvPr id="0" name=""/>
        <dsp:cNvSpPr/>
      </dsp:nvSpPr>
      <dsp:spPr>
        <a:xfrm>
          <a:off x="1091850" y="3274131"/>
          <a:ext cx="840422" cy="840422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EEA492-4A3F-41A2-A602-C9DFB635342E}">
      <dsp:nvSpPr>
        <dsp:cNvPr id="0" name=""/>
        <dsp:cNvSpPr/>
      </dsp:nvSpPr>
      <dsp:spPr>
        <a:xfrm>
          <a:off x="3215393" y="1047628"/>
          <a:ext cx="1342083" cy="134224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695394A2-90B8-46C9-B64F-3D5D2BF5A428}">
      <dsp:nvSpPr>
        <dsp:cNvPr id="0" name=""/>
        <dsp:cNvSpPr/>
      </dsp:nvSpPr>
      <dsp:spPr>
        <a:xfrm>
          <a:off x="3117533" y="0"/>
          <a:ext cx="1537803" cy="82296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baseline="0" smtClean="0"/>
            <a:t>فكرية</a:t>
          </a:r>
          <a:endParaRPr lang="ar-SA" sz="3400" kern="1200"/>
        </a:p>
      </dsp:txBody>
      <dsp:txXfrm>
        <a:off x="3117533" y="0"/>
        <a:ext cx="1537803" cy="822960"/>
      </dsp:txXfrm>
    </dsp:sp>
    <dsp:sp modelId="{314A4809-3256-4206-A459-682FE2BF203E}">
      <dsp:nvSpPr>
        <dsp:cNvPr id="0" name=""/>
        <dsp:cNvSpPr/>
      </dsp:nvSpPr>
      <dsp:spPr>
        <a:xfrm>
          <a:off x="3609071" y="1236908"/>
          <a:ext cx="1342083" cy="1342247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E216B5AC-4E49-4039-958C-D04153CD6E1F}">
      <dsp:nvSpPr>
        <dsp:cNvPr id="0" name=""/>
        <dsp:cNvSpPr/>
      </dsp:nvSpPr>
      <dsp:spPr>
        <a:xfrm>
          <a:off x="5116677" y="781812"/>
          <a:ext cx="1453923" cy="90525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baseline="0" smtClean="0"/>
            <a:t>اقتصادية</a:t>
          </a:r>
          <a:endParaRPr lang="ar-SA" sz="3400" kern="1200"/>
        </a:p>
      </dsp:txBody>
      <dsp:txXfrm>
        <a:off x="5116677" y="781812"/>
        <a:ext cx="1453923" cy="905256"/>
      </dsp:txXfrm>
    </dsp:sp>
    <dsp:sp modelId="{DE3D801F-5C95-4D3E-8475-5433C36AC733}">
      <dsp:nvSpPr>
        <dsp:cNvPr id="0" name=""/>
        <dsp:cNvSpPr/>
      </dsp:nvSpPr>
      <dsp:spPr>
        <a:xfrm>
          <a:off x="3705812" y="1662790"/>
          <a:ext cx="1342083" cy="134224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343F2ADF-6477-4B3F-98CB-1FC8C946976B}">
      <dsp:nvSpPr>
        <dsp:cNvPr id="0" name=""/>
        <dsp:cNvSpPr/>
      </dsp:nvSpPr>
      <dsp:spPr>
        <a:xfrm>
          <a:off x="5256478" y="1933956"/>
          <a:ext cx="1425963" cy="96697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baseline="0" smtClean="0"/>
            <a:t>جمالية</a:t>
          </a:r>
          <a:endParaRPr lang="ar-SA" sz="3400" kern="1200"/>
        </a:p>
      </dsp:txBody>
      <dsp:txXfrm>
        <a:off x="5256478" y="1933956"/>
        <a:ext cx="1425963" cy="966978"/>
      </dsp:txXfrm>
    </dsp:sp>
    <dsp:sp modelId="{513D1BE0-6A43-4FF5-8A2B-4B10EBE3CB9C}">
      <dsp:nvSpPr>
        <dsp:cNvPr id="0" name=""/>
        <dsp:cNvSpPr/>
      </dsp:nvSpPr>
      <dsp:spPr>
        <a:xfrm>
          <a:off x="3433481" y="2004319"/>
          <a:ext cx="1342083" cy="134224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CF57A82C-6952-41EE-978A-749587FF2B1C}">
      <dsp:nvSpPr>
        <dsp:cNvPr id="0" name=""/>
        <dsp:cNvSpPr/>
      </dsp:nvSpPr>
      <dsp:spPr>
        <a:xfrm>
          <a:off x="4641356" y="3230118"/>
          <a:ext cx="1537803" cy="88468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baseline="0" smtClean="0"/>
            <a:t>سياسية</a:t>
          </a:r>
          <a:endParaRPr lang="ar-SA" sz="3400" kern="1200"/>
        </a:p>
      </dsp:txBody>
      <dsp:txXfrm>
        <a:off x="4641356" y="3230118"/>
        <a:ext cx="1537803" cy="884682"/>
      </dsp:txXfrm>
    </dsp:sp>
    <dsp:sp modelId="{2C2B7720-2B73-479D-B9D6-20CE71AB0F24}">
      <dsp:nvSpPr>
        <dsp:cNvPr id="0" name=""/>
        <dsp:cNvSpPr/>
      </dsp:nvSpPr>
      <dsp:spPr>
        <a:xfrm>
          <a:off x="2997304" y="2004319"/>
          <a:ext cx="1342083" cy="1342247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1DCA3255-C5B7-40ED-A4E8-5B777BD24C95}">
      <dsp:nvSpPr>
        <dsp:cNvPr id="0" name=""/>
        <dsp:cNvSpPr/>
      </dsp:nvSpPr>
      <dsp:spPr>
        <a:xfrm>
          <a:off x="1593709" y="3230118"/>
          <a:ext cx="1537803" cy="88468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baseline="0" smtClean="0"/>
            <a:t>دينية</a:t>
          </a:r>
          <a:endParaRPr lang="ar-SA" sz="3400" kern="1200"/>
        </a:p>
      </dsp:txBody>
      <dsp:txXfrm>
        <a:off x="1593709" y="3230118"/>
        <a:ext cx="1537803" cy="884682"/>
      </dsp:txXfrm>
    </dsp:sp>
    <dsp:sp modelId="{2BC09F1B-C2EE-4409-A149-EF4DCB6E52AB}">
      <dsp:nvSpPr>
        <dsp:cNvPr id="0" name=""/>
        <dsp:cNvSpPr/>
      </dsp:nvSpPr>
      <dsp:spPr>
        <a:xfrm>
          <a:off x="2724973" y="1662790"/>
          <a:ext cx="1342083" cy="134224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C15D7F63-9F1A-4D71-80F5-AAC8D3A1B03E}">
      <dsp:nvSpPr>
        <dsp:cNvPr id="0" name=""/>
        <dsp:cNvSpPr/>
      </dsp:nvSpPr>
      <dsp:spPr>
        <a:xfrm>
          <a:off x="1090428" y="1933956"/>
          <a:ext cx="1425963" cy="96697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baseline="0" smtClean="0"/>
            <a:t>اجتماعية</a:t>
          </a:r>
          <a:endParaRPr lang="ar-SA" sz="3400" kern="1200"/>
        </a:p>
      </dsp:txBody>
      <dsp:txXfrm>
        <a:off x="1090428" y="1933956"/>
        <a:ext cx="1425963" cy="966978"/>
      </dsp:txXfrm>
    </dsp:sp>
    <dsp:sp modelId="{30D6232A-DDD9-456A-BE83-1A5FC03C4ED4}">
      <dsp:nvSpPr>
        <dsp:cNvPr id="0" name=""/>
        <dsp:cNvSpPr/>
      </dsp:nvSpPr>
      <dsp:spPr>
        <a:xfrm>
          <a:off x="2821715" y="1236908"/>
          <a:ext cx="1342083" cy="1342247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4DB33EA2-0900-4CD0-8260-6FD2C19CBCCC}">
      <dsp:nvSpPr>
        <dsp:cNvPr id="0" name=""/>
        <dsp:cNvSpPr/>
      </dsp:nvSpPr>
      <dsp:spPr>
        <a:xfrm>
          <a:off x="1202268" y="781812"/>
          <a:ext cx="1453923" cy="90525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baseline="0" smtClean="0"/>
            <a:t>تقليدية أو معاصرة</a:t>
          </a:r>
          <a:endParaRPr lang="ar-SA" sz="3400" kern="1200"/>
        </a:p>
      </dsp:txBody>
      <dsp:txXfrm>
        <a:off x="1202268" y="781812"/>
        <a:ext cx="1453923" cy="90525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1F6F0F-9BF6-4951-A7B6-53880EE04E0F}">
      <dsp:nvSpPr>
        <dsp:cNvPr id="0" name=""/>
        <dsp:cNvSpPr/>
      </dsp:nvSpPr>
      <dsp:spPr>
        <a:xfrm>
          <a:off x="2277" y="250814"/>
          <a:ext cx="1806585" cy="10839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baseline="0" dirty="0" smtClean="0"/>
            <a:t>مستوى التعليم</a:t>
          </a:r>
          <a:endParaRPr lang="ar-SA" sz="2600" b="1" kern="1200" dirty="0"/>
        </a:p>
      </dsp:txBody>
      <dsp:txXfrm>
        <a:off x="2277" y="250814"/>
        <a:ext cx="1806585" cy="1083951"/>
      </dsp:txXfrm>
    </dsp:sp>
    <dsp:sp modelId="{579C37DF-D270-4D72-BBC1-E8E918F9809A}">
      <dsp:nvSpPr>
        <dsp:cNvPr id="0" name=""/>
        <dsp:cNvSpPr/>
      </dsp:nvSpPr>
      <dsp:spPr>
        <a:xfrm>
          <a:off x="1989520" y="250814"/>
          <a:ext cx="1806585" cy="108395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baseline="0" dirty="0" smtClean="0"/>
            <a:t>الذكاء</a:t>
          </a:r>
          <a:endParaRPr lang="ar-SA" sz="2600" b="1" kern="1200" dirty="0"/>
        </a:p>
      </dsp:txBody>
      <dsp:txXfrm>
        <a:off x="1989520" y="250814"/>
        <a:ext cx="1806585" cy="1083951"/>
      </dsp:txXfrm>
    </dsp:sp>
    <dsp:sp modelId="{CCE7C218-BB8F-48D2-9E65-3FB07F2FF0C9}">
      <dsp:nvSpPr>
        <dsp:cNvPr id="0" name=""/>
        <dsp:cNvSpPr/>
      </dsp:nvSpPr>
      <dsp:spPr>
        <a:xfrm>
          <a:off x="3976764" y="250814"/>
          <a:ext cx="1806585" cy="108395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baseline="0" dirty="0" smtClean="0"/>
            <a:t>المجتمع</a:t>
          </a:r>
          <a:endParaRPr lang="ar-SA" sz="2600" b="1" kern="1200" dirty="0"/>
        </a:p>
      </dsp:txBody>
      <dsp:txXfrm>
        <a:off x="3976764" y="250814"/>
        <a:ext cx="1806585" cy="1083951"/>
      </dsp:txXfrm>
    </dsp:sp>
    <dsp:sp modelId="{0096D4E3-E1D4-41D2-9FE5-68FA8E71BA0A}">
      <dsp:nvSpPr>
        <dsp:cNvPr id="0" name=""/>
        <dsp:cNvSpPr/>
      </dsp:nvSpPr>
      <dsp:spPr>
        <a:xfrm>
          <a:off x="5964007" y="250814"/>
          <a:ext cx="1806585" cy="108395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baseline="0" smtClean="0"/>
            <a:t>المعتقدات</a:t>
          </a:r>
          <a:endParaRPr lang="ar-SA" sz="2600" b="1" kern="1200"/>
        </a:p>
      </dsp:txBody>
      <dsp:txXfrm>
        <a:off x="5964007" y="250814"/>
        <a:ext cx="1806585" cy="1083951"/>
      </dsp:txXfrm>
    </dsp:sp>
    <dsp:sp modelId="{7E66D37D-57FE-46FC-A418-FFE843476C39}">
      <dsp:nvSpPr>
        <dsp:cNvPr id="0" name=""/>
        <dsp:cNvSpPr/>
      </dsp:nvSpPr>
      <dsp:spPr>
        <a:xfrm>
          <a:off x="2277" y="1515424"/>
          <a:ext cx="1806585" cy="108395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baseline="0" dirty="0" smtClean="0"/>
            <a:t>العمر</a:t>
          </a:r>
          <a:endParaRPr lang="ar-SA" sz="2600" b="1" kern="1200" dirty="0"/>
        </a:p>
      </dsp:txBody>
      <dsp:txXfrm>
        <a:off x="2277" y="1515424"/>
        <a:ext cx="1806585" cy="1083951"/>
      </dsp:txXfrm>
    </dsp:sp>
    <dsp:sp modelId="{6E3E8377-39B4-4346-89F9-C39FDECF1EA8}">
      <dsp:nvSpPr>
        <dsp:cNvPr id="0" name=""/>
        <dsp:cNvSpPr/>
      </dsp:nvSpPr>
      <dsp:spPr>
        <a:xfrm>
          <a:off x="1989520" y="1515424"/>
          <a:ext cx="1806585" cy="10839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baseline="0" smtClean="0"/>
            <a:t>طبيعة الاتجاه</a:t>
          </a:r>
          <a:endParaRPr lang="ar-SA" sz="2600" b="1" kern="1200"/>
        </a:p>
      </dsp:txBody>
      <dsp:txXfrm>
        <a:off x="1989520" y="1515424"/>
        <a:ext cx="1806585" cy="1083951"/>
      </dsp:txXfrm>
    </dsp:sp>
    <dsp:sp modelId="{3BA7D760-36D2-449E-8F53-CD07CC3DED48}">
      <dsp:nvSpPr>
        <dsp:cNvPr id="0" name=""/>
        <dsp:cNvSpPr/>
      </dsp:nvSpPr>
      <dsp:spPr>
        <a:xfrm>
          <a:off x="3976764" y="1515424"/>
          <a:ext cx="1806585" cy="108395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baseline="0" dirty="0" smtClean="0"/>
            <a:t>التجارب السابقة</a:t>
          </a:r>
          <a:endParaRPr lang="ar-SA" sz="2600" b="1" kern="1200" dirty="0"/>
        </a:p>
      </dsp:txBody>
      <dsp:txXfrm>
        <a:off x="3976764" y="1515424"/>
        <a:ext cx="1806585" cy="1083951"/>
      </dsp:txXfrm>
    </dsp:sp>
    <dsp:sp modelId="{41D75299-DF23-4F08-B44A-A4CC55814815}">
      <dsp:nvSpPr>
        <dsp:cNvPr id="0" name=""/>
        <dsp:cNvSpPr/>
      </dsp:nvSpPr>
      <dsp:spPr>
        <a:xfrm>
          <a:off x="5964007" y="1515424"/>
          <a:ext cx="1806585" cy="108395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baseline="0" dirty="0" smtClean="0"/>
            <a:t>توفر المعلومات</a:t>
          </a:r>
          <a:endParaRPr lang="ar-SA" sz="2600" b="1" kern="1200" dirty="0"/>
        </a:p>
      </dsp:txBody>
      <dsp:txXfrm>
        <a:off x="5964007" y="1515424"/>
        <a:ext cx="1806585" cy="1083951"/>
      </dsp:txXfrm>
    </dsp:sp>
    <dsp:sp modelId="{30F4E8D2-8AB3-443B-ADA3-F4F3D3B39E33}">
      <dsp:nvSpPr>
        <dsp:cNvPr id="0" name=""/>
        <dsp:cNvSpPr/>
      </dsp:nvSpPr>
      <dsp:spPr>
        <a:xfrm>
          <a:off x="995898" y="2780034"/>
          <a:ext cx="1806585" cy="108395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baseline="0" dirty="0" smtClean="0"/>
            <a:t>أسلوب تقديم المعلومات</a:t>
          </a:r>
          <a:endParaRPr lang="ar-SA" sz="2600" b="1" kern="1200" dirty="0"/>
        </a:p>
      </dsp:txBody>
      <dsp:txXfrm>
        <a:off x="995898" y="2780034"/>
        <a:ext cx="1806585" cy="1083951"/>
      </dsp:txXfrm>
    </dsp:sp>
    <dsp:sp modelId="{DC66F2C5-9CD2-4E42-8EDF-35F43C7CCEAE}">
      <dsp:nvSpPr>
        <dsp:cNvPr id="0" name=""/>
        <dsp:cNvSpPr/>
      </dsp:nvSpPr>
      <dsp:spPr>
        <a:xfrm>
          <a:off x="2983142" y="2780034"/>
          <a:ext cx="1806585" cy="108395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baseline="0" dirty="0" smtClean="0"/>
            <a:t>المشاعر</a:t>
          </a:r>
          <a:endParaRPr lang="ar-SA" sz="2600" b="1" kern="1200" dirty="0"/>
        </a:p>
      </dsp:txBody>
      <dsp:txXfrm>
        <a:off x="2983142" y="2780034"/>
        <a:ext cx="1806585" cy="1083951"/>
      </dsp:txXfrm>
    </dsp:sp>
    <dsp:sp modelId="{6304CAE8-A3C2-4C4E-9BF8-95BA3468843B}">
      <dsp:nvSpPr>
        <dsp:cNvPr id="0" name=""/>
        <dsp:cNvSpPr/>
      </dsp:nvSpPr>
      <dsp:spPr>
        <a:xfrm>
          <a:off x="4970386" y="2780034"/>
          <a:ext cx="1806585" cy="10839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baseline="0" dirty="0" smtClean="0"/>
            <a:t>الثقة في مصدر المعلومة</a:t>
          </a:r>
          <a:endParaRPr lang="ar-SA" sz="2600" b="1" kern="1200" dirty="0"/>
        </a:p>
      </dsp:txBody>
      <dsp:txXfrm>
        <a:off x="4970386" y="2780034"/>
        <a:ext cx="1806585" cy="1083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TabbedArc+Icon">
  <dgm:title val="Tabbed Arc"/>
  <dgm:desc val="Use to show a set of related items arcing over a common area.  Best with small amounts of text."/>
  <dgm:catLst>
    <dgm:cat type="relationship" pri="20500"/>
    <dgm:cat type="officeonline" pri="4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1">
        <dgm:alg type="cycle"/>
      </dgm:if>
      <dgm:else name="Name3">
        <dgm:choose name="Name4">
          <dgm:if name="Name5" axis="ch" ptType="node" func="cnt" op="lte" val="3">
            <dgm:choose name="Name6">
              <dgm:if name="Name7" func="var" arg="dir" op="equ" val="norm">
                <dgm:alg type="cycle">
                  <dgm:param type="stAng" val="-40"/>
                  <dgm:param type="spanAng" val="80"/>
                  <dgm:param type="rotPath" val="alongPath"/>
                </dgm:alg>
              </dgm:if>
              <dgm:else name="Name8">
                <dgm:alg type="cycle">
                  <dgm:param type="stAng" val="40"/>
                  <dgm:param type="spanAng" val="-80"/>
                  <dgm:param type="rotPath" val="alongPath"/>
                </dgm:alg>
              </dgm:else>
            </dgm:choose>
          </dgm:if>
          <dgm:else name="Name9">
            <dgm:choose name="Name10">
              <dgm:if name="Name11" func="var" arg="dir" op="equ" val="norm">
                <dgm:alg type="cycle">
                  <dgm:param type="stAng" val="-60"/>
                  <dgm:param type="spanAng" val="120"/>
                  <dgm:param type="rotPath" val="alongPath"/>
                </dgm:alg>
              </dgm:if>
              <dgm:else name="Name12">
                <dgm:alg type="cycle">
                  <dgm:param type="stAng" val="60"/>
                  <dgm:param type="spanAng" val="-120"/>
                  <dgm:param type="rotPath" val="alongPath"/>
                </dgm:alg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hoose name="Name13">
      <dgm:if name="Name14" axis="ch" ptType="node" func="cnt" op="equ" val="2">
        <dgm:constrLst>
          <dgm:constr type="w" for="ch" ptType="node" refType="w"/>
          <dgm:constr type="primFontSz" for="ch" ptType="node" op="equ" val="65"/>
          <dgm:constr type="sibSp" refType="w" fact="0.22"/>
        </dgm:constrLst>
      </dgm:if>
      <dgm:else name="Name15">
        <dgm:constrLst>
          <dgm:constr type="w" for="ch" ptType="node" refType="w"/>
          <dgm:constr type="primFontSz" for="ch" ptType="node" op="equ" val="65"/>
          <dgm:constr type="sibSp" refType="w" fact="0.14"/>
        </dgm:constrLst>
      </dgm:else>
    </dgm:choose>
    <dgm:ruleLst/>
    <dgm:forEach name="Name16" axis="ch" ptType="node">
      <dgm:choose name="Name17">
        <dgm:if name="Name18" axis="par ch" ptType="doc node" func="cnt" op="equ" val="1">
          <dgm:layoutNode name="one">
            <dgm:varLst>
              <dgm:bulletEnabled val="1"/>
            </dgm:varLst>
            <dgm:alg type="tx"/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9">
          <dgm:layoutNode name="twoplus">
            <dgm:varLst>
              <dgm:bulletEnabled val="1"/>
            </dgm:varLst>
            <dgm:alg type="tx">
              <dgm:param type="autoTxRot" val="grav"/>
            </dgm:alg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4C42A4-31BA-4C53-9312-6B4F7A186867}" type="datetimeFigureOut">
              <a:rPr lang="ar-SA" smtClean="0"/>
              <a:t>10/10/1442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184EEDA-BFAA-4AEB-B7BD-06DAB27B02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111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7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40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53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333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68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68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3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878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514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650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32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52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019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51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116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507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19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36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13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36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80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32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8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79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2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1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0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hp\Desktop\mex\New folder\Screenshot_٢٠٢١-٠٣-٢٨-١٧-٤٠-٠٢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83058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193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0578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7030A0"/>
                </a:solidFill>
              </a:rPr>
              <a:t>طرق الدفاع عن الشخصية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295400"/>
            <a:ext cx="7848600" cy="4724400"/>
          </a:xfrm>
        </p:spPr>
        <p:txBody>
          <a:bodyPr>
            <a:normAutofit lnSpcReduction="10000"/>
          </a:bodyPr>
          <a:lstStyle/>
          <a:p>
            <a:pPr algn="r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 smtClean="0"/>
              <a:t> العدوانية ضد الذات.</a:t>
            </a:r>
          </a:p>
          <a:p>
            <a:pPr algn="r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/>
              <a:t> </a:t>
            </a:r>
            <a:r>
              <a:rPr lang="ar-SA" sz="3200" b="1" dirty="0" smtClean="0"/>
              <a:t>العدوانية ضد الآخر أو الآخرين.</a:t>
            </a:r>
          </a:p>
          <a:p>
            <a:pPr algn="r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/>
              <a:t> </a:t>
            </a:r>
            <a:r>
              <a:rPr lang="ar-SA" sz="3200" b="1" dirty="0" smtClean="0"/>
              <a:t>الكبت الواعي (الحرمان).</a:t>
            </a:r>
          </a:p>
          <a:p>
            <a:pPr algn="r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/>
              <a:t> </a:t>
            </a:r>
            <a:r>
              <a:rPr lang="ar-SA" sz="3200" b="1" dirty="0" smtClean="0"/>
              <a:t>الكبت اللاشعوري (النكوص).</a:t>
            </a:r>
          </a:p>
          <a:p>
            <a:pPr algn="r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/>
              <a:t> </a:t>
            </a:r>
            <a:r>
              <a:rPr lang="ar-SA" sz="3200" b="1" dirty="0" smtClean="0"/>
              <a:t>الإسقاط.</a:t>
            </a:r>
          </a:p>
          <a:p>
            <a:pPr algn="r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/>
              <a:t> </a:t>
            </a:r>
            <a:r>
              <a:rPr lang="ar-SA" sz="3200" b="1" dirty="0" smtClean="0"/>
              <a:t>التبرير.</a:t>
            </a:r>
          </a:p>
          <a:p>
            <a:pPr algn="r" rtl="1"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/>
              <a:t> </a:t>
            </a:r>
            <a:r>
              <a:rPr lang="ar-SA" sz="3200" b="1" dirty="0" smtClean="0"/>
              <a:t>الإنكار أو التجاهل.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192652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طرق قياس الشخصية الإنسانية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63276300"/>
              </p:ext>
            </p:extLst>
          </p:nvPr>
        </p:nvGraphicFramePr>
        <p:xfrm>
          <a:off x="609600" y="1600200"/>
          <a:ext cx="78486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2652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أهمية دراسة الشخصية في العمل الإداري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Arial" pitchFamily="34" charset="0"/>
              <a:buChar char="₰"/>
            </a:pPr>
            <a:r>
              <a:rPr lang="ar-SA" sz="3200" b="1" dirty="0" smtClean="0"/>
              <a:t> معرفة شخصيات العاملين.</a:t>
            </a:r>
          </a:p>
          <a:p>
            <a:pPr algn="r" rtl="1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وضع الشخص المناسب في المكان المناسب.</a:t>
            </a:r>
          </a:p>
          <a:p>
            <a:pPr algn="r" rtl="1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تسهيل عملية الرقابة.</a:t>
            </a:r>
          </a:p>
          <a:p>
            <a:pPr algn="r" rtl="1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رفع كفاءة الأداء.</a:t>
            </a:r>
          </a:p>
          <a:p>
            <a:pPr algn="r" rtl="1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تحقيق أهداف المنظمة.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192652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rtl="1"/>
            <a:r>
              <a:rPr lang="ar-SA" b="1" dirty="0" smtClean="0">
                <a:solidFill>
                  <a:srgbClr val="C00000"/>
                </a:solidFill>
              </a:rPr>
              <a:t>الاتجاهات والقيم</a:t>
            </a:r>
            <a:br>
              <a:rPr lang="ar-SA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attitudes and values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ar-SA" sz="3200" b="1" dirty="0" smtClean="0"/>
              <a:t>مفهوم الاتجاهات: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3200" b="1" dirty="0" smtClean="0"/>
              <a:t> هي موقف نفسي تجاه قيم معينة.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3200" b="1" dirty="0"/>
              <a:t> </a:t>
            </a:r>
            <a:r>
              <a:rPr lang="ar-SA" sz="3200" b="1" dirty="0" smtClean="0"/>
              <a:t>هي تأهب عقلي مبني على المعرفة والتجربة والخبرة.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3200" b="1" dirty="0"/>
              <a:t> </a:t>
            </a:r>
            <a:r>
              <a:rPr lang="ar-SA" sz="3200" b="1" dirty="0" smtClean="0"/>
              <a:t>هي استعدادات وجدانية مكتسبة.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3200" b="1" dirty="0"/>
              <a:t> </a:t>
            </a:r>
            <a:r>
              <a:rPr lang="ar-SA" sz="3200" b="1" dirty="0" smtClean="0"/>
              <a:t>هي قوى داخلية محركة أشبه ما تكون بالدوافع.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192652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533400"/>
            <a:ext cx="7848600" cy="4953001"/>
          </a:xfrm>
        </p:spPr>
        <p:txBody>
          <a:bodyPr>
            <a:normAutofit fontScale="92500" lnSpcReduction="10000"/>
          </a:bodyPr>
          <a:lstStyle/>
          <a:p>
            <a:pPr marL="0" indent="0" algn="r" rtl="1">
              <a:lnSpc>
                <a:spcPct val="250000"/>
              </a:lnSpc>
              <a:buNone/>
            </a:pPr>
            <a:r>
              <a:rPr lang="ar-SA" sz="3500" b="1" dirty="0" smtClean="0">
                <a:solidFill>
                  <a:srgbClr val="FF0000"/>
                </a:solidFill>
              </a:rPr>
              <a:t>مفهوم القيم:</a:t>
            </a:r>
          </a:p>
          <a:p>
            <a:pPr algn="r" rtl="1">
              <a:lnSpc>
                <a:spcPct val="250000"/>
              </a:lnSpc>
              <a:buClr>
                <a:srgbClr val="FFC000"/>
              </a:buClr>
              <a:buFont typeface="Wingdings" pitchFamily="2" charset="2"/>
              <a:buChar char="Ø"/>
            </a:pPr>
            <a:r>
              <a:rPr lang="ar-SA" sz="3200" b="1" dirty="0"/>
              <a:t> </a:t>
            </a:r>
            <a:r>
              <a:rPr lang="ar-SA" sz="3200" b="1" dirty="0" smtClean="0"/>
              <a:t>هي معتقدات الشخص.</a:t>
            </a:r>
          </a:p>
          <a:p>
            <a:pPr algn="r" rtl="1">
              <a:lnSpc>
                <a:spcPct val="250000"/>
              </a:lnSpc>
              <a:buClr>
                <a:srgbClr val="FFC000"/>
              </a:buClr>
              <a:buFont typeface="Wingdings" pitchFamily="2" charset="2"/>
              <a:buChar char="Ø"/>
            </a:pPr>
            <a:r>
              <a:rPr lang="ar-SA" sz="3200" b="1" dirty="0"/>
              <a:t> </a:t>
            </a:r>
            <a:r>
              <a:rPr lang="ar-SA" sz="3200" b="1" dirty="0" smtClean="0"/>
              <a:t>وهي نوع من أنواع الاهتمامات الشخصية.</a:t>
            </a:r>
          </a:p>
          <a:p>
            <a:pPr algn="r" rtl="1">
              <a:lnSpc>
                <a:spcPct val="250000"/>
              </a:lnSpc>
              <a:buClr>
                <a:srgbClr val="FFC000"/>
              </a:buClr>
              <a:buFont typeface="Wingdings" pitchFamily="2" charset="2"/>
              <a:buChar char="Ø"/>
            </a:pPr>
            <a:r>
              <a:rPr lang="ar-SA" sz="3200" b="1" dirty="0"/>
              <a:t> </a:t>
            </a:r>
            <a:r>
              <a:rPr lang="ar-SA" sz="3200" b="1" dirty="0" smtClean="0"/>
              <a:t>وهي معاني هامة بالنسبة للشخص.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192652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773338" cy="10578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7030A0"/>
                </a:solidFill>
              </a:rPr>
              <a:t>أنواع الاتجاهات</a:t>
            </a:r>
            <a:endParaRPr lang="ar-SA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62590074"/>
              </p:ext>
            </p:extLst>
          </p:nvPr>
        </p:nvGraphicFramePr>
        <p:xfrm>
          <a:off x="685330" y="1676401"/>
          <a:ext cx="777287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3463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773338" cy="10578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FE187B"/>
                </a:solidFill>
              </a:rPr>
              <a:t>أنواع القيم</a:t>
            </a:r>
            <a:endParaRPr lang="ar-SA" b="1" dirty="0">
              <a:solidFill>
                <a:srgbClr val="FE187B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25806154"/>
              </p:ext>
            </p:extLst>
          </p:nvPr>
        </p:nvGraphicFramePr>
        <p:xfrm>
          <a:off x="685330" y="1676401"/>
          <a:ext cx="777287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07498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00B050"/>
                </a:solidFill>
              </a:rPr>
              <a:t>العوامل التي تسهم في تشكيل أو تكوين الاتجاهات والقيم</a:t>
            </a:r>
            <a:endParaRPr lang="ar-SA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1107826"/>
              </p:ext>
            </p:extLst>
          </p:nvPr>
        </p:nvGraphicFramePr>
        <p:xfrm>
          <a:off x="685330" y="1676401"/>
          <a:ext cx="777287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34630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1"/>
            <a:ext cx="7773338" cy="10668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قياس الاتجاهات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752601"/>
            <a:ext cx="7772870" cy="4038600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sz="2800" b="1" dirty="0" smtClean="0"/>
              <a:t>مقاييس الاتجاهات التي تستخدم الأسلوب </a:t>
            </a:r>
            <a:r>
              <a:rPr lang="ar-SA" sz="2800" b="1" dirty="0" smtClean="0">
                <a:solidFill>
                  <a:srgbClr val="C00000"/>
                </a:solidFill>
              </a:rPr>
              <a:t>المباشر</a:t>
            </a:r>
            <a:r>
              <a:rPr lang="ar-SA" sz="2800" b="1" dirty="0" smtClean="0"/>
              <a:t>:</a:t>
            </a:r>
          </a:p>
          <a:p>
            <a:pPr algn="r" rtl="1"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2800" dirty="0"/>
              <a:t> </a:t>
            </a:r>
            <a:r>
              <a:rPr lang="ar-SA" sz="2800" dirty="0" smtClean="0"/>
              <a:t>مقياس </a:t>
            </a:r>
            <a:r>
              <a:rPr lang="ar-SA" sz="2800" dirty="0" err="1" smtClean="0"/>
              <a:t>ثرستون</a:t>
            </a:r>
            <a:r>
              <a:rPr lang="ar-SA" sz="2800" dirty="0" smtClean="0"/>
              <a:t>.</a:t>
            </a:r>
          </a:p>
          <a:p>
            <a:pPr algn="r" rtl="1"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2800" dirty="0"/>
              <a:t> </a:t>
            </a:r>
            <a:r>
              <a:rPr lang="ar-SA" sz="2800" dirty="0" smtClean="0"/>
              <a:t>مقياس </a:t>
            </a:r>
            <a:r>
              <a:rPr lang="ar-SA" sz="2800" dirty="0" err="1" smtClean="0"/>
              <a:t>بوجاردس</a:t>
            </a:r>
            <a:r>
              <a:rPr lang="ar-SA" sz="2800" dirty="0" smtClean="0"/>
              <a:t>.</a:t>
            </a:r>
          </a:p>
          <a:p>
            <a:pPr algn="r" rtl="1"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2800" dirty="0"/>
              <a:t> </a:t>
            </a:r>
            <a:r>
              <a:rPr lang="ar-SA" sz="2800" dirty="0" smtClean="0"/>
              <a:t>مقياس </a:t>
            </a:r>
            <a:r>
              <a:rPr lang="ar-SA" sz="2800" dirty="0" err="1" smtClean="0"/>
              <a:t>ليكرت</a:t>
            </a:r>
            <a:r>
              <a:rPr lang="ar-SA" sz="2800" dirty="0" smtClean="0"/>
              <a:t>.</a:t>
            </a:r>
          </a:p>
          <a:p>
            <a:pPr marL="0" indent="0" algn="r" rtl="1">
              <a:buClr>
                <a:srgbClr val="C00000"/>
              </a:buClr>
              <a:buNone/>
            </a:pPr>
            <a:r>
              <a:rPr lang="ar-SA" sz="2800" b="1" dirty="0" smtClean="0"/>
              <a:t>مقاييس الاتجاهات </a:t>
            </a:r>
            <a:r>
              <a:rPr lang="ar-SA" sz="2800" b="1" dirty="0" smtClean="0">
                <a:solidFill>
                  <a:srgbClr val="C00000"/>
                </a:solidFill>
              </a:rPr>
              <a:t>غير المباشرة</a:t>
            </a:r>
            <a:r>
              <a:rPr lang="ar-SA" sz="2800" b="1" dirty="0" smtClean="0"/>
              <a:t>: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800" dirty="0"/>
              <a:t> </a:t>
            </a:r>
            <a:r>
              <a:rPr lang="ar-SA" sz="2800" dirty="0" smtClean="0"/>
              <a:t>الاستنتاج من سلوك الشخص الظاهر.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12853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3338" cy="9816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أهمية دراسة الاتجاهات في الإدارة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rmAutofit/>
          </a:bodyPr>
          <a:lstStyle/>
          <a:p>
            <a:pPr marL="514350" indent="-514350" algn="r" rtl="1">
              <a:lnSpc>
                <a:spcPct val="200000"/>
              </a:lnSpc>
              <a:buAutoNum type="arabicPeriod"/>
            </a:pPr>
            <a:r>
              <a:rPr lang="ar-SA" sz="2800" b="1" dirty="0" smtClean="0"/>
              <a:t>معرفة اتجاهات العاملين.</a:t>
            </a:r>
          </a:p>
          <a:p>
            <a:pPr marL="514350" indent="-514350" algn="r" rtl="1">
              <a:lnSpc>
                <a:spcPct val="200000"/>
              </a:lnSpc>
              <a:buAutoNum type="arabicPeriod"/>
            </a:pPr>
            <a:r>
              <a:rPr lang="ar-SA" sz="2800" b="1" dirty="0" smtClean="0"/>
              <a:t>محاولة تغيير اتجاهات العاملين نحو تحقيق أهداف المنظمة.</a:t>
            </a:r>
          </a:p>
          <a:p>
            <a:pPr marL="514350" indent="-514350" algn="r" rtl="1">
              <a:lnSpc>
                <a:spcPct val="200000"/>
              </a:lnSpc>
              <a:buAutoNum type="arabicPeriod"/>
            </a:pPr>
            <a:r>
              <a:rPr lang="ar-SA" sz="2800" b="1" dirty="0" smtClean="0"/>
              <a:t>قياس اتجاهات المستهلكين نحو السلع التي تنتجها المنظمة.</a:t>
            </a:r>
          </a:p>
          <a:p>
            <a:pPr marL="514350" indent="-514350" algn="r" rtl="1">
              <a:lnSpc>
                <a:spcPct val="200000"/>
              </a:lnSpc>
              <a:buAutoNum type="arabicPeriod"/>
            </a:pPr>
            <a:r>
              <a:rPr lang="ar-SA" sz="2800" b="1" dirty="0" smtClean="0"/>
              <a:t>تساعد في تصحيح أسلوب تقديم البيانات.</a:t>
            </a:r>
          </a:p>
        </p:txBody>
      </p:sp>
    </p:spTree>
    <p:extLst>
      <p:ext uri="{BB962C8B-B14F-4D97-AF65-F5344CB8AC3E}">
        <p14:creationId xmlns:p14="http://schemas.microsoft.com/office/powerpoint/2010/main" val="3805763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chemeClr val="accent2"/>
                </a:solidFill>
              </a:rPr>
              <a:t>الشخصية </a:t>
            </a:r>
            <a:r>
              <a:rPr lang="en-US" b="1" dirty="0" smtClean="0">
                <a:solidFill>
                  <a:schemeClr val="accent2"/>
                </a:solidFill>
              </a:rPr>
              <a:t>personality</a:t>
            </a:r>
            <a:endParaRPr lang="ar-SA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 fontScale="92500" lnSpcReduction="10000"/>
          </a:bodyPr>
          <a:lstStyle/>
          <a:p>
            <a:pPr marL="0" indent="0" algn="just" rtl="1">
              <a:lnSpc>
                <a:spcPct val="300000"/>
              </a:lnSpc>
              <a:buNone/>
            </a:pPr>
            <a:r>
              <a:rPr lang="ar-SA" sz="3200" b="1" dirty="0" smtClean="0"/>
              <a:t>هي عبارة عن نسيج متكامل من الصفات والمميزات العقلية والجسمانية والاجتماعية التي تميز الإنسان عن غيره من الأفراد.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30782300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05800" cy="609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6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chemeClr val="accent2"/>
                </a:solidFill>
              </a:rPr>
              <a:t>ويرى اللوزي أنها</a:t>
            </a:r>
            <a:endParaRPr lang="ar-SA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300000"/>
              </a:lnSpc>
              <a:buNone/>
            </a:pPr>
            <a:r>
              <a:rPr lang="ar-SA" sz="3200" b="1" dirty="0" smtClean="0"/>
              <a:t>عبارة عن نظام من الاتجاهات والميول والاستعدادات التي تحدد نمط استجابة الفرد وتكيفه مع البيئة المحيطة.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192652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7030A0"/>
                </a:solidFill>
              </a:rPr>
              <a:t>أركان الشخصية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sz="3200" b="1" dirty="0" smtClean="0"/>
              <a:t>التميز</a:t>
            </a:r>
          </a:p>
          <a:p>
            <a:pPr marL="0" indent="0" algn="r" rtl="1">
              <a:buNone/>
            </a:pPr>
            <a:r>
              <a:rPr lang="ar-SA" sz="3200" b="1" dirty="0" smtClean="0"/>
              <a:t>الحركية</a:t>
            </a:r>
          </a:p>
          <a:p>
            <a:pPr marL="0" indent="0" algn="r" rtl="1">
              <a:buNone/>
            </a:pPr>
            <a:r>
              <a:rPr lang="ar-SA" sz="3200" b="1" dirty="0" smtClean="0"/>
              <a:t>الشمول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192652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/>
            <a:r>
              <a:rPr lang="ar-SA" sz="4400" b="1" dirty="0" smtClean="0">
                <a:solidFill>
                  <a:srgbClr val="C00000"/>
                </a:solidFill>
              </a:rPr>
              <a:t>مراحل تطور الشخصية</a:t>
            </a:r>
            <a:endParaRPr lang="ar-SA" sz="44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ar-SA" sz="3200" b="1" dirty="0" smtClean="0"/>
              <a:t> مرحلة </a:t>
            </a:r>
            <a:r>
              <a:rPr lang="ar-SA" sz="3200" b="1" dirty="0" smtClean="0"/>
              <a:t>الطفولة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ar-SA" sz="3200" b="1" dirty="0" smtClean="0"/>
              <a:t> مرحلة </a:t>
            </a:r>
            <a:r>
              <a:rPr lang="ar-SA" sz="3200" b="1" dirty="0" smtClean="0"/>
              <a:t>الاعتماد على الذات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ar-SA" sz="3200" b="1" dirty="0" smtClean="0"/>
              <a:t> مرحلة </a:t>
            </a:r>
            <a:r>
              <a:rPr lang="ar-SA" sz="3200" b="1" dirty="0" smtClean="0"/>
              <a:t>تنوع السلوك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ar-SA" sz="3200" b="1" dirty="0" smtClean="0"/>
              <a:t> مرحلة </a:t>
            </a:r>
            <a:r>
              <a:rPr lang="ar-SA" sz="3200" b="1" dirty="0" smtClean="0"/>
              <a:t>النضج السلوكي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ar-SA" sz="3200" b="1" dirty="0" smtClean="0"/>
              <a:t> مرحلة </a:t>
            </a:r>
            <a:r>
              <a:rPr lang="ar-SA" sz="3200" b="1" dirty="0" smtClean="0"/>
              <a:t>تحقيق الذات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192652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/>
            <a:r>
              <a:rPr lang="ar-SA" sz="4400" b="1" dirty="0" smtClean="0">
                <a:solidFill>
                  <a:srgbClr val="C00000"/>
                </a:solidFill>
              </a:rPr>
              <a:t>نظريات الشخصية</a:t>
            </a:r>
            <a:endParaRPr lang="ar-SA" sz="4400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29503660"/>
              </p:ext>
            </p:extLst>
          </p:nvPr>
        </p:nvGraphicFramePr>
        <p:xfrm>
          <a:off x="685800" y="2971800"/>
          <a:ext cx="7848600" cy="3657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>
          <a:xfrm>
            <a:off x="685800" y="1447800"/>
            <a:ext cx="78486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anose="020B0604020202020204" pitchFamily="34" charset="0"/>
              <a:buNone/>
            </a:pPr>
            <a:r>
              <a:rPr lang="ar-SA" sz="3200" b="1" dirty="0" smtClean="0"/>
              <a:t>نظرية الأنماط:</a:t>
            </a:r>
          </a:p>
          <a:p>
            <a:pPr marL="0" indent="0" algn="r" rtl="1">
              <a:buFont typeface="Arial" panose="020B0604020202020204" pitchFamily="34" charset="0"/>
              <a:buNone/>
            </a:pPr>
            <a:r>
              <a:rPr lang="ar-SA" sz="3200" b="1" dirty="0" smtClean="0"/>
              <a:t>تتكون من أربعة أنماط من الشخصيات الإنسانية:</a:t>
            </a:r>
          </a:p>
        </p:txBody>
      </p:sp>
    </p:spTree>
    <p:extLst>
      <p:ext uri="{BB962C8B-B14F-4D97-AF65-F5344CB8AC3E}">
        <p14:creationId xmlns:p14="http://schemas.microsoft.com/office/powerpoint/2010/main" val="2192652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/>
            <a:r>
              <a:rPr lang="ar-SA" sz="4400" b="1" dirty="0" smtClean="0">
                <a:solidFill>
                  <a:srgbClr val="FE187B"/>
                </a:solidFill>
              </a:rPr>
              <a:t>نظرية السمات (</a:t>
            </a:r>
            <a:r>
              <a:rPr lang="ar-SA" sz="4400" b="1" dirty="0" smtClean="0">
                <a:solidFill>
                  <a:schemeClr val="tx1"/>
                </a:solidFill>
              </a:rPr>
              <a:t>البورت</a:t>
            </a:r>
            <a:r>
              <a:rPr lang="ar-SA" sz="4400" b="1" dirty="0" smtClean="0">
                <a:solidFill>
                  <a:srgbClr val="FE187B"/>
                </a:solidFill>
              </a:rPr>
              <a:t>)</a:t>
            </a:r>
            <a:endParaRPr lang="ar-SA" sz="4400" b="1" dirty="0">
              <a:solidFill>
                <a:srgbClr val="FE187B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11153901"/>
              </p:ext>
            </p:extLst>
          </p:nvPr>
        </p:nvGraphicFramePr>
        <p:xfrm>
          <a:off x="609600" y="2209800"/>
          <a:ext cx="7848600" cy="3962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524000"/>
            <a:ext cx="78486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anose="020B0604020202020204" pitchFamily="34" charset="0"/>
              <a:buNone/>
            </a:pPr>
            <a:r>
              <a:rPr lang="ar-SA" sz="3200" b="1" dirty="0" smtClean="0"/>
              <a:t>يوجد ثلاثة أنواع من أنواع الشخصية الإنسانية:</a:t>
            </a:r>
          </a:p>
        </p:txBody>
      </p:sp>
    </p:spTree>
    <p:extLst>
      <p:ext uri="{BB962C8B-B14F-4D97-AF65-F5344CB8AC3E}">
        <p14:creationId xmlns:p14="http://schemas.microsoft.com/office/powerpoint/2010/main" val="2192652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00B050"/>
                </a:solidFill>
              </a:rPr>
              <a:t>نظرية الأمزجة (</a:t>
            </a:r>
            <a:r>
              <a:rPr lang="ar-SA" b="1" dirty="0" err="1" smtClean="0">
                <a:solidFill>
                  <a:srgbClr val="00B050"/>
                </a:solidFill>
              </a:rPr>
              <a:t>ابوقراط</a:t>
            </a:r>
            <a:r>
              <a:rPr lang="ar-SA" b="1" dirty="0" smtClean="0">
                <a:solidFill>
                  <a:srgbClr val="00B050"/>
                </a:solidFill>
              </a:rPr>
              <a:t>)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371600"/>
            <a:ext cx="7772870" cy="4267200"/>
          </a:xfrm>
        </p:spPr>
        <p:txBody>
          <a:bodyPr>
            <a:normAutofit lnSpcReduction="10000"/>
          </a:bodyPr>
          <a:lstStyle/>
          <a:p>
            <a:pPr lvl="0" algn="r" rtl="1">
              <a:lnSpc>
                <a:spcPct val="200000"/>
              </a:lnSpc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3200" b="1" dirty="0" smtClean="0"/>
              <a:t> المزاج الدموي.</a:t>
            </a:r>
            <a:endParaRPr lang="ar-SA" sz="3200" dirty="0"/>
          </a:p>
          <a:p>
            <a:pPr lvl="0" algn="r" rtl="1">
              <a:lnSpc>
                <a:spcPct val="200000"/>
              </a:lnSpc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3200" b="1" dirty="0" smtClean="0"/>
              <a:t> الصفراوي.</a:t>
            </a:r>
            <a:endParaRPr lang="ar-SA" sz="3200" dirty="0"/>
          </a:p>
          <a:p>
            <a:pPr lvl="0" algn="r" rtl="1">
              <a:lnSpc>
                <a:spcPct val="200000"/>
              </a:lnSpc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3200" b="1" dirty="0" smtClean="0"/>
              <a:t> السوداوي.</a:t>
            </a:r>
            <a:endParaRPr lang="ar-SA" sz="3200" dirty="0"/>
          </a:p>
          <a:p>
            <a:pPr lvl="0" algn="r" rtl="1">
              <a:lnSpc>
                <a:spcPct val="200000"/>
              </a:lnSpc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3200" b="1" dirty="0" smtClean="0"/>
              <a:t> البلغمي.</a:t>
            </a:r>
            <a:endParaRPr lang="ar-SA" sz="3200" dirty="0"/>
          </a:p>
          <a:p>
            <a:pPr marL="0" indent="0" algn="r" rtl="1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92652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C00000"/>
                </a:solidFill>
              </a:rPr>
              <a:t>العوامل التي تؤثر على الشخصية الإنسانية</a:t>
            </a:r>
            <a:endParaRPr lang="ar-SA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11160882"/>
              </p:ext>
            </p:extLst>
          </p:nvPr>
        </p:nvGraphicFramePr>
        <p:xfrm>
          <a:off x="609600" y="1600200"/>
          <a:ext cx="78486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2652954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475</TotalTime>
  <Words>395</Words>
  <Application>Microsoft Office PowerPoint</Application>
  <PresentationFormat>On-screen Show (4:3)</PresentationFormat>
  <Paragraphs>100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Droplet</vt:lpstr>
      <vt:lpstr>Office Theme</vt:lpstr>
      <vt:lpstr>PowerPoint Presentation</vt:lpstr>
      <vt:lpstr>الشخصية personality</vt:lpstr>
      <vt:lpstr>ويرى اللوزي أنها</vt:lpstr>
      <vt:lpstr>أركان الشخصية</vt:lpstr>
      <vt:lpstr>مراحل تطور الشخصية</vt:lpstr>
      <vt:lpstr>نظريات الشخصية</vt:lpstr>
      <vt:lpstr>نظرية السمات (البورت)</vt:lpstr>
      <vt:lpstr>نظرية الأمزجة (ابوقراط)</vt:lpstr>
      <vt:lpstr>العوامل التي تؤثر على الشخصية الإنسانية</vt:lpstr>
      <vt:lpstr>طرق الدفاع عن الشخصية</vt:lpstr>
      <vt:lpstr>طرق قياس الشخصية الإنسانية</vt:lpstr>
      <vt:lpstr>أهمية دراسة الشخصية في العمل الإداري</vt:lpstr>
      <vt:lpstr>الاتجاهات والقيم attitudes and values</vt:lpstr>
      <vt:lpstr>PowerPoint Presentation</vt:lpstr>
      <vt:lpstr>أنواع الاتجاهات</vt:lpstr>
      <vt:lpstr>أنواع القيم</vt:lpstr>
      <vt:lpstr>العوامل التي تسهم في تشكيل أو تكوين الاتجاهات والقيم</vt:lpstr>
      <vt:lpstr>قياس الاتجاهات</vt:lpstr>
      <vt:lpstr>أهمية دراسة الاتجاهات في الإدارة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35</cp:revision>
  <dcterms:created xsi:type="dcterms:W3CDTF">2006-08-16T00:00:00Z</dcterms:created>
  <dcterms:modified xsi:type="dcterms:W3CDTF">2021-05-21T19:19:24Z</dcterms:modified>
</cp:coreProperties>
</file>