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8" autoAdjust="0"/>
    <p:restoredTop sz="94660"/>
  </p:normalViewPr>
  <p:slideViewPr>
    <p:cSldViewPr snapToGrid="0">
      <p:cViewPr varScale="1">
        <p:scale>
          <a:sx n="42" d="100"/>
          <a:sy n="42" d="100"/>
        </p:scale>
        <p:origin x="23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72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294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06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474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840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129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841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64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81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84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44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05EDD-54A2-4D84-9F8D-D22864F5D7C9}" type="datetimeFigureOut">
              <a:rPr lang="ar-SA" smtClean="0"/>
              <a:t>13/10/42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DE2E-E27D-472D-AC33-1F8F9C27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87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AE" sz="6000" dirty="0" smtClean="0"/>
              <a:t>مقرر المفاهيم الإدارية</a:t>
            </a:r>
            <a:br>
              <a:rPr lang="ar-AE" sz="6000" dirty="0" smtClean="0"/>
            </a:br>
            <a:r>
              <a:rPr lang="en-GB" sz="6000" dirty="0" smtClean="0"/>
              <a:t>Managerial Concepts</a:t>
            </a:r>
            <a:endParaRPr lang="ar-SA" sz="6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AE" sz="3200" dirty="0" smtClean="0"/>
              <a:t>لطلاب المستوى الثالث طلاب/ طالبات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5191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928226"/>
          </a:xfrm>
        </p:spPr>
        <p:txBody>
          <a:bodyPr/>
          <a:lstStyle/>
          <a:p>
            <a:pPr algn="ctr"/>
            <a:r>
              <a:rPr lang="ar-AE" dirty="0" smtClean="0"/>
              <a:t>المحاضرة السابعة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" y="2057400"/>
            <a:ext cx="6446520" cy="97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791066"/>
          </a:xfrm>
        </p:spPr>
        <p:txBody>
          <a:bodyPr/>
          <a:lstStyle/>
          <a:p>
            <a:pPr algn="ctr"/>
            <a:r>
              <a:rPr lang="ar-AE" dirty="0" smtClean="0"/>
              <a:t>المحاضرة الثامنة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2171700"/>
            <a:ext cx="6135052" cy="97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951086"/>
          </a:xfrm>
        </p:spPr>
        <p:txBody>
          <a:bodyPr/>
          <a:lstStyle/>
          <a:p>
            <a:pPr algn="ctr"/>
            <a:r>
              <a:rPr lang="ar-AE" dirty="0" smtClean="0"/>
              <a:t>المحاضرة التاسعة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1897380"/>
            <a:ext cx="6180772" cy="95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859646"/>
          </a:xfrm>
        </p:spPr>
        <p:txBody>
          <a:bodyPr/>
          <a:lstStyle/>
          <a:p>
            <a:pPr algn="ctr"/>
            <a:r>
              <a:rPr lang="ar-AE" dirty="0" smtClean="0"/>
              <a:t>المحاضرة العاشرة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1920240"/>
            <a:ext cx="6309360" cy="93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2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882506"/>
          </a:xfrm>
        </p:spPr>
        <p:txBody>
          <a:bodyPr/>
          <a:lstStyle/>
          <a:p>
            <a:pPr algn="ctr"/>
            <a:r>
              <a:rPr lang="ar-AE" dirty="0" smtClean="0"/>
              <a:t>تابع/ المحاضرة العاشرة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" y="2286000"/>
            <a:ext cx="6400800" cy="91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6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859646"/>
          </a:xfrm>
        </p:spPr>
        <p:txBody>
          <a:bodyPr/>
          <a:lstStyle/>
          <a:p>
            <a:pPr algn="ctr"/>
            <a:r>
              <a:rPr lang="ar-AE" dirty="0" smtClean="0"/>
              <a:t>المحاضرة الحادية عشرة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2057400"/>
            <a:ext cx="6180772" cy="92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7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768206"/>
          </a:xfrm>
        </p:spPr>
        <p:txBody>
          <a:bodyPr/>
          <a:lstStyle/>
          <a:p>
            <a:pPr algn="ctr"/>
            <a:r>
              <a:rPr lang="ar-AE" dirty="0" smtClean="0"/>
              <a:t>تابع/ المحاضرة الحادية عشرة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2286000"/>
            <a:ext cx="6355080" cy="92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0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882506"/>
          </a:xfrm>
        </p:spPr>
        <p:txBody>
          <a:bodyPr/>
          <a:lstStyle/>
          <a:p>
            <a:pPr algn="ctr"/>
            <a:r>
              <a:rPr lang="ar-AE" dirty="0" smtClean="0"/>
              <a:t>المحاضرة الثانية عشرة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2034540"/>
            <a:ext cx="6332220" cy="93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882506"/>
          </a:xfrm>
        </p:spPr>
        <p:txBody>
          <a:bodyPr/>
          <a:lstStyle/>
          <a:p>
            <a:pPr algn="ctr"/>
            <a:r>
              <a:rPr lang="ar-AE" dirty="0" smtClean="0"/>
              <a:t>المحاضرة الثالث عشرة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1737360"/>
            <a:ext cx="646938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653906"/>
          </a:xfrm>
        </p:spPr>
        <p:txBody>
          <a:bodyPr/>
          <a:lstStyle/>
          <a:p>
            <a:pPr algn="ctr"/>
            <a:r>
              <a:rPr lang="ar-AE" dirty="0" smtClean="0"/>
              <a:t>تابع/ المحاضرة  الثالث عشرة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2080260"/>
            <a:ext cx="6226492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6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5915025" cy="1291170"/>
          </a:xfrm>
        </p:spPr>
        <p:txBody>
          <a:bodyPr/>
          <a:lstStyle/>
          <a:p>
            <a:pPr algn="ctr"/>
            <a:r>
              <a:rPr lang="ar-AE" dirty="0" smtClean="0"/>
              <a:t>المحاضرة الأولى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" y="2491740"/>
            <a:ext cx="6355080" cy="90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813926"/>
          </a:xfrm>
        </p:spPr>
        <p:txBody>
          <a:bodyPr/>
          <a:lstStyle/>
          <a:p>
            <a:pPr algn="ctr"/>
            <a:r>
              <a:rPr lang="ar-AE" dirty="0" smtClean="0"/>
              <a:t>المحاضرة الرابع عشرة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" y="1828800"/>
            <a:ext cx="6355080" cy="94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5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448166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 smtClean="0"/>
              <a:t>تابع/ المحاضرة الرابع عشرة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2354580"/>
            <a:ext cx="6226492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1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1028134"/>
          </a:xfrm>
        </p:spPr>
        <p:txBody>
          <a:bodyPr/>
          <a:lstStyle/>
          <a:p>
            <a:pPr algn="ctr"/>
            <a:r>
              <a:rPr lang="ar-AE" dirty="0" smtClean="0"/>
              <a:t>المحاضرة الثانية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2446020"/>
            <a:ext cx="6203632" cy="93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905366"/>
          </a:xfrm>
        </p:spPr>
        <p:txBody>
          <a:bodyPr/>
          <a:lstStyle/>
          <a:p>
            <a:pPr algn="ctr"/>
            <a:r>
              <a:rPr lang="ar-AE" dirty="0" smtClean="0"/>
              <a:t>المحاضرة الثالثة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" y="1760220"/>
            <a:ext cx="6332220" cy="98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882506"/>
          </a:xfrm>
        </p:spPr>
        <p:txBody>
          <a:bodyPr/>
          <a:lstStyle/>
          <a:p>
            <a:pPr algn="ctr"/>
            <a:r>
              <a:rPr lang="ar-AE" dirty="0" smtClean="0"/>
              <a:t>تابع/ المحاضرة الثالثة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1531620"/>
            <a:ext cx="6272213" cy="66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791066"/>
          </a:xfrm>
        </p:spPr>
        <p:txBody>
          <a:bodyPr/>
          <a:lstStyle/>
          <a:p>
            <a:pPr algn="ctr"/>
            <a:r>
              <a:rPr lang="ar-AE" dirty="0" smtClean="0"/>
              <a:t>المحاضرة الرابعة</a:t>
            </a:r>
            <a:endParaRPr lang="ar-SA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2554114"/>
            <a:ext cx="6377940" cy="9310226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471488" y="1601614"/>
            <a:ext cx="5915025" cy="79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AE" smtClean="0"/>
              <a:t>المحاضرة الرابعة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46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768206"/>
          </a:xfrm>
        </p:spPr>
        <p:txBody>
          <a:bodyPr/>
          <a:lstStyle/>
          <a:p>
            <a:pPr algn="ctr"/>
            <a:r>
              <a:rPr lang="ar-AE" dirty="0" smtClean="0"/>
              <a:t>تابع/ المحاضرة الرابعة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2377440"/>
            <a:ext cx="62865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973946"/>
          </a:xfrm>
        </p:spPr>
        <p:txBody>
          <a:bodyPr/>
          <a:lstStyle/>
          <a:p>
            <a:pPr algn="ctr"/>
            <a:r>
              <a:rPr lang="ar-AE" dirty="0" smtClean="0"/>
              <a:t>المحاضرة الخامسة</a:t>
            </a:r>
            <a:endParaRPr lang="ar-SA" dirty="0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" y="1943100"/>
            <a:ext cx="6400800" cy="97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836786"/>
          </a:xfrm>
        </p:spPr>
        <p:txBody>
          <a:bodyPr/>
          <a:lstStyle/>
          <a:p>
            <a:pPr algn="ctr"/>
            <a:r>
              <a:rPr lang="ar-AE" dirty="0" smtClean="0"/>
              <a:t>المحاضرة السادسة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1" y="2263140"/>
            <a:ext cx="637794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70</Words>
  <Application>Microsoft Office PowerPoint</Application>
  <PresentationFormat>شاشة عريضة</PresentationFormat>
  <Paragraphs>23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نسق Office</vt:lpstr>
      <vt:lpstr>مقرر المفاهيم الإدارية Managerial Concepts</vt:lpstr>
      <vt:lpstr>المحاضرة الأولى</vt:lpstr>
      <vt:lpstr>المحاضرة الثانية</vt:lpstr>
      <vt:lpstr>المحاضرة الثالثة</vt:lpstr>
      <vt:lpstr>تابع/ المحاضرة الثالثة</vt:lpstr>
      <vt:lpstr>المحاضرة الرابعة</vt:lpstr>
      <vt:lpstr>تابع/ المحاضرة الرابعة</vt:lpstr>
      <vt:lpstr>المحاضرة الخامسة</vt:lpstr>
      <vt:lpstr>المحاضرة السادسة</vt:lpstr>
      <vt:lpstr>المحاضرة السابعة</vt:lpstr>
      <vt:lpstr>المحاضرة الثامنة</vt:lpstr>
      <vt:lpstr>المحاضرة التاسعة</vt:lpstr>
      <vt:lpstr>المحاضرة العاشرة</vt:lpstr>
      <vt:lpstr>تابع/ المحاضرة العاشرة</vt:lpstr>
      <vt:lpstr>المحاضرة الحادية عشرة</vt:lpstr>
      <vt:lpstr>تابع/ المحاضرة الحادية عشرة</vt:lpstr>
      <vt:lpstr>المحاضرة الثانية عشرة</vt:lpstr>
      <vt:lpstr>المحاضرة الثالث عشرة</vt:lpstr>
      <vt:lpstr>تابع/ المحاضرة  الثالث عشرة</vt:lpstr>
      <vt:lpstr>المحاضرة الرابع عشرة</vt:lpstr>
      <vt:lpstr>تابع/ المحاضرة الرابع عشرة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أبوبكر الرحمنو</dc:creator>
  <cp:lastModifiedBy>محمد أبوبكر الرحمنو</cp:lastModifiedBy>
  <cp:revision>13</cp:revision>
  <dcterms:created xsi:type="dcterms:W3CDTF">2021-05-24T17:47:09Z</dcterms:created>
  <dcterms:modified xsi:type="dcterms:W3CDTF">2021-05-24T23:49:04Z</dcterms:modified>
</cp:coreProperties>
</file>