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B014"/>
    <a:srgbClr val="F757E0"/>
    <a:srgbClr val="D62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2F797-5A47-4B43-B72C-56DCF6FD2FC1}" type="doc">
      <dgm:prSet loTypeId="urn:microsoft.com/office/officeart/2005/8/layout/cycle2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DD2A25-2359-44C7-A30A-32F0F546DB82}">
      <dgm:prSet/>
      <dgm:spPr>
        <a:solidFill>
          <a:srgbClr val="FF0000"/>
        </a:solidFill>
      </dgm:spPr>
      <dgm:t>
        <a:bodyPr/>
        <a:lstStyle/>
        <a:p>
          <a:pPr rtl="0"/>
          <a:r>
            <a:rPr lang="ar-SA" b="1" dirty="0" smtClean="0"/>
            <a:t>الداخلية</a:t>
          </a:r>
          <a:endParaRPr lang="en-US" dirty="0"/>
        </a:p>
      </dgm:t>
    </dgm:pt>
    <dgm:pt modelId="{92653B67-BFD6-4A07-ABE0-73799CF26051}" type="parTrans" cxnId="{863E1711-C575-4527-B870-AAD0D9664B29}">
      <dgm:prSet/>
      <dgm:spPr/>
      <dgm:t>
        <a:bodyPr/>
        <a:lstStyle/>
        <a:p>
          <a:endParaRPr lang="en-US"/>
        </a:p>
      </dgm:t>
    </dgm:pt>
    <dgm:pt modelId="{D875B4E7-F0AA-41AF-86E1-2A18F5CF7EE6}" type="sibTrans" cxnId="{863E1711-C575-4527-B870-AAD0D9664B29}">
      <dgm:prSet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DCBE5B13-AB2E-452C-A44D-A9524E34BC08}">
      <dgm:prSet/>
      <dgm:spPr>
        <a:solidFill>
          <a:srgbClr val="7030A0"/>
        </a:solidFill>
      </dgm:spPr>
      <dgm:t>
        <a:bodyPr/>
        <a:lstStyle/>
        <a:p>
          <a:pPr rtl="0"/>
          <a:r>
            <a:rPr lang="ar-SA" b="1" dirty="0" smtClean="0"/>
            <a:t>الخارجية</a:t>
          </a:r>
          <a:endParaRPr lang="en-US" dirty="0"/>
        </a:p>
      </dgm:t>
    </dgm:pt>
    <dgm:pt modelId="{BE9E5C82-059D-4229-A3CA-BE1C7014CE90}" type="parTrans" cxnId="{C32F8024-A80C-4FB2-B9F0-4514421D4767}">
      <dgm:prSet/>
      <dgm:spPr/>
      <dgm:t>
        <a:bodyPr/>
        <a:lstStyle/>
        <a:p>
          <a:endParaRPr lang="en-US"/>
        </a:p>
      </dgm:t>
    </dgm:pt>
    <dgm:pt modelId="{865C707E-614C-464A-81B1-56B96809F286}" type="sibTrans" cxnId="{C32F8024-A80C-4FB2-B9F0-4514421D4767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D7279E31-CEF1-46BF-8B6D-7BD5D866673F}" type="pres">
      <dgm:prSet presAssocID="{3C32F797-5A47-4B43-B72C-56DCF6FD2F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6178AC-F1E8-4082-9B7C-563736C6C239}" type="pres">
      <dgm:prSet presAssocID="{B9DD2A25-2359-44C7-A30A-32F0F546DB8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65886-C03F-469A-ACA1-369103BFD812}" type="pres">
      <dgm:prSet presAssocID="{D875B4E7-F0AA-41AF-86E1-2A18F5CF7EE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799717E-546A-4E35-A218-A8B9A271F185}" type="pres">
      <dgm:prSet presAssocID="{D875B4E7-F0AA-41AF-86E1-2A18F5CF7EE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1A9025A-8760-4014-91F7-3EA38895638B}" type="pres">
      <dgm:prSet presAssocID="{DCBE5B13-AB2E-452C-A44D-A9524E34BC0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4EACA-8F20-428F-A864-050F9EBF1173}" type="pres">
      <dgm:prSet presAssocID="{865C707E-614C-464A-81B1-56B96809F286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FA3600B-0635-459A-83E8-7915BCBB5BEA}" type="pres">
      <dgm:prSet presAssocID="{865C707E-614C-464A-81B1-56B96809F286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F530B19A-F564-41D7-8ED7-1584B2840956}" type="presOf" srcId="{B9DD2A25-2359-44C7-A30A-32F0F546DB82}" destId="{136178AC-F1E8-4082-9B7C-563736C6C239}" srcOrd="0" destOrd="0" presId="urn:microsoft.com/office/officeart/2005/8/layout/cycle2"/>
    <dgm:cxn modelId="{C32F8024-A80C-4FB2-B9F0-4514421D4767}" srcId="{3C32F797-5A47-4B43-B72C-56DCF6FD2FC1}" destId="{DCBE5B13-AB2E-452C-A44D-A9524E34BC08}" srcOrd="1" destOrd="0" parTransId="{BE9E5C82-059D-4229-A3CA-BE1C7014CE90}" sibTransId="{865C707E-614C-464A-81B1-56B96809F286}"/>
    <dgm:cxn modelId="{A5CAA571-F757-47A0-AF0F-9C75ACEA1815}" type="presOf" srcId="{D875B4E7-F0AA-41AF-86E1-2A18F5CF7EE6}" destId="{C8165886-C03F-469A-ACA1-369103BFD812}" srcOrd="0" destOrd="0" presId="urn:microsoft.com/office/officeart/2005/8/layout/cycle2"/>
    <dgm:cxn modelId="{863E1711-C575-4527-B870-AAD0D9664B29}" srcId="{3C32F797-5A47-4B43-B72C-56DCF6FD2FC1}" destId="{B9DD2A25-2359-44C7-A30A-32F0F546DB82}" srcOrd="0" destOrd="0" parTransId="{92653B67-BFD6-4A07-ABE0-73799CF26051}" sibTransId="{D875B4E7-F0AA-41AF-86E1-2A18F5CF7EE6}"/>
    <dgm:cxn modelId="{32D48833-820C-4423-B3A8-8CC4535CC940}" type="presOf" srcId="{865C707E-614C-464A-81B1-56B96809F286}" destId="{42E4EACA-8F20-428F-A864-050F9EBF1173}" srcOrd="0" destOrd="0" presId="urn:microsoft.com/office/officeart/2005/8/layout/cycle2"/>
    <dgm:cxn modelId="{A27D1CAC-7652-4EE9-BFCD-FE1564BD7740}" type="presOf" srcId="{3C32F797-5A47-4B43-B72C-56DCF6FD2FC1}" destId="{D7279E31-CEF1-46BF-8B6D-7BD5D866673F}" srcOrd="0" destOrd="0" presId="urn:microsoft.com/office/officeart/2005/8/layout/cycle2"/>
    <dgm:cxn modelId="{11620E58-3AA9-4D06-A9B1-BC73447CC9DC}" type="presOf" srcId="{D875B4E7-F0AA-41AF-86E1-2A18F5CF7EE6}" destId="{E799717E-546A-4E35-A218-A8B9A271F185}" srcOrd="1" destOrd="0" presId="urn:microsoft.com/office/officeart/2005/8/layout/cycle2"/>
    <dgm:cxn modelId="{4DF7E9E8-E75B-4BC7-B65E-3C1CC956A57E}" type="presOf" srcId="{865C707E-614C-464A-81B1-56B96809F286}" destId="{1FA3600B-0635-459A-83E8-7915BCBB5BEA}" srcOrd="1" destOrd="0" presId="urn:microsoft.com/office/officeart/2005/8/layout/cycle2"/>
    <dgm:cxn modelId="{2370E7CE-1B75-462E-8798-51AA82246C90}" type="presOf" srcId="{DCBE5B13-AB2E-452C-A44D-A9524E34BC08}" destId="{D1A9025A-8760-4014-91F7-3EA38895638B}" srcOrd="0" destOrd="0" presId="urn:microsoft.com/office/officeart/2005/8/layout/cycle2"/>
    <dgm:cxn modelId="{DF07E7F5-3ADD-4A1D-8B08-C0D535DCE44E}" type="presParOf" srcId="{D7279E31-CEF1-46BF-8B6D-7BD5D866673F}" destId="{136178AC-F1E8-4082-9B7C-563736C6C239}" srcOrd="0" destOrd="0" presId="urn:microsoft.com/office/officeart/2005/8/layout/cycle2"/>
    <dgm:cxn modelId="{CCA2A77C-80B5-4294-BEFB-B66B9CFB9A60}" type="presParOf" srcId="{D7279E31-CEF1-46BF-8B6D-7BD5D866673F}" destId="{C8165886-C03F-469A-ACA1-369103BFD812}" srcOrd="1" destOrd="0" presId="urn:microsoft.com/office/officeart/2005/8/layout/cycle2"/>
    <dgm:cxn modelId="{522F7BB3-4F3E-4F7F-8611-83022D68D004}" type="presParOf" srcId="{C8165886-C03F-469A-ACA1-369103BFD812}" destId="{E799717E-546A-4E35-A218-A8B9A271F185}" srcOrd="0" destOrd="0" presId="urn:microsoft.com/office/officeart/2005/8/layout/cycle2"/>
    <dgm:cxn modelId="{2B65C10D-736E-489B-BDA0-7639BB709933}" type="presParOf" srcId="{D7279E31-CEF1-46BF-8B6D-7BD5D866673F}" destId="{D1A9025A-8760-4014-91F7-3EA38895638B}" srcOrd="2" destOrd="0" presId="urn:microsoft.com/office/officeart/2005/8/layout/cycle2"/>
    <dgm:cxn modelId="{D01B31E5-DA69-419C-8496-13F003CAADFC}" type="presParOf" srcId="{D7279E31-CEF1-46BF-8B6D-7BD5D866673F}" destId="{42E4EACA-8F20-428F-A864-050F9EBF1173}" srcOrd="3" destOrd="0" presId="urn:microsoft.com/office/officeart/2005/8/layout/cycle2"/>
    <dgm:cxn modelId="{919510D2-907A-4B98-9B77-1F85A1DE65C5}" type="presParOf" srcId="{42E4EACA-8F20-428F-A864-050F9EBF1173}" destId="{1FA3600B-0635-459A-83E8-7915BCBB5BE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E7F351-CE30-42B4-9891-B6DD82A2AFCE}" type="doc">
      <dgm:prSet loTypeId="urn:microsoft.com/office/officeart/2005/8/layout/bProcess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476DE0-0DD6-48FC-9469-F33C37BA15AE}">
      <dgm:prSet/>
      <dgm:spPr>
        <a:solidFill>
          <a:srgbClr val="D62EAA"/>
        </a:solidFill>
      </dgm:spPr>
      <dgm:t>
        <a:bodyPr/>
        <a:lstStyle/>
        <a:p>
          <a:pPr rtl="1"/>
          <a:r>
            <a:rPr lang="ar-SA" b="1" dirty="0" smtClean="0"/>
            <a:t>الإنتاج المستمر</a:t>
          </a:r>
          <a:endParaRPr lang="en-US" dirty="0"/>
        </a:p>
      </dgm:t>
    </dgm:pt>
    <dgm:pt modelId="{E2F039D6-CA33-4B4B-BF9E-243C9F9F2444}" type="parTrans" cxnId="{29EAE6BB-CF95-4205-A21A-99F760BE75ED}">
      <dgm:prSet/>
      <dgm:spPr/>
      <dgm:t>
        <a:bodyPr/>
        <a:lstStyle/>
        <a:p>
          <a:endParaRPr lang="en-US"/>
        </a:p>
      </dgm:t>
    </dgm:pt>
    <dgm:pt modelId="{DD0806D6-C57E-40F3-B459-DA881C01E880}" type="sibTrans" cxnId="{29EAE6BB-CF95-4205-A21A-99F760BE75ED}">
      <dgm:prSet/>
      <dgm:spPr>
        <a:solidFill>
          <a:srgbClr val="D62EAA"/>
        </a:solidFill>
      </dgm:spPr>
      <dgm:t>
        <a:bodyPr/>
        <a:lstStyle/>
        <a:p>
          <a:endParaRPr lang="en-US"/>
        </a:p>
      </dgm:t>
    </dgm:pt>
    <dgm:pt modelId="{4BA81C37-6E89-4A31-8453-21D5389EFE29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dirty="0" smtClean="0"/>
            <a:t>إنتاج الطلبيات</a:t>
          </a:r>
          <a:endParaRPr lang="en-US" dirty="0"/>
        </a:p>
      </dgm:t>
    </dgm:pt>
    <dgm:pt modelId="{9DDDC8DB-AD0F-40A2-A6CD-B9E1C751D83D}" type="parTrans" cxnId="{2B28584B-51DA-44B0-935C-163955AB1371}">
      <dgm:prSet/>
      <dgm:spPr/>
      <dgm:t>
        <a:bodyPr/>
        <a:lstStyle/>
        <a:p>
          <a:endParaRPr lang="en-US"/>
        </a:p>
      </dgm:t>
    </dgm:pt>
    <dgm:pt modelId="{9ACF90C8-E33E-4F59-A809-B2272CEDD654}" type="sibTrans" cxnId="{2B28584B-51DA-44B0-935C-163955AB1371}">
      <dgm:prSet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3202C45E-749F-466C-A5AC-C227CA0830B8}">
      <dgm:prSet/>
      <dgm:spPr>
        <a:solidFill>
          <a:srgbClr val="C00000"/>
        </a:solidFill>
      </dgm:spPr>
      <dgm:t>
        <a:bodyPr/>
        <a:lstStyle/>
        <a:p>
          <a:pPr rtl="1"/>
          <a:r>
            <a:rPr lang="ar-SA" b="1" dirty="0" smtClean="0"/>
            <a:t>إنتاج الدفع</a:t>
          </a:r>
          <a:endParaRPr lang="en-US" dirty="0"/>
        </a:p>
      </dgm:t>
    </dgm:pt>
    <dgm:pt modelId="{4D59A89C-107C-4E27-A5B0-BE4691C71327}" type="parTrans" cxnId="{948515AF-C890-42ED-B059-6100DB3B47B4}">
      <dgm:prSet/>
      <dgm:spPr/>
      <dgm:t>
        <a:bodyPr/>
        <a:lstStyle/>
        <a:p>
          <a:endParaRPr lang="en-US"/>
        </a:p>
      </dgm:t>
    </dgm:pt>
    <dgm:pt modelId="{FF71D948-E53F-4314-866B-6FC88C564F57}" type="sibTrans" cxnId="{948515AF-C890-42ED-B059-6100DB3B47B4}">
      <dgm:prSet/>
      <dgm:spPr/>
      <dgm:t>
        <a:bodyPr/>
        <a:lstStyle/>
        <a:p>
          <a:endParaRPr lang="en-US"/>
        </a:p>
      </dgm:t>
    </dgm:pt>
    <dgm:pt modelId="{0648D8D9-58E4-4BF4-8DCF-3E7A77F1F22C}" type="pres">
      <dgm:prSet presAssocID="{B1E7F351-CE30-42B4-9891-B6DD82A2AFCE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97DFDF59-1A78-4D09-AF4F-A52E4FA322AF}" type="pres">
      <dgm:prSet presAssocID="{D2476DE0-0DD6-48FC-9469-F33C37BA15AE}" presName="firstNode" presStyleLbl="node1" presStyleIdx="0" presStyleCnt="3" custScaleX="86926" custScaleY="1084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BFB26-CD23-4D18-A77F-F39DC8CBF27E}" type="pres">
      <dgm:prSet presAssocID="{DD0806D6-C57E-40F3-B459-DA881C01E88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B140A55-2220-4788-80B5-6C98FA551653}" type="pres">
      <dgm:prSet presAssocID="{4BA81C37-6E89-4A31-8453-21D5389EFE29}" presName="middleNode" presStyleCnt="0"/>
      <dgm:spPr/>
    </dgm:pt>
    <dgm:pt modelId="{F74554F0-0EC0-4B12-B774-26FDC288EDB4}" type="pres">
      <dgm:prSet presAssocID="{4BA81C37-6E89-4A31-8453-21D5389EFE29}" presName="padding" presStyleLbl="node1" presStyleIdx="0" presStyleCnt="3"/>
      <dgm:spPr/>
    </dgm:pt>
    <dgm:pt modelId="{B66BD243-AD6E-4696-AFA5-6822E5E0B50D}" type="pres">
      <dgm:prSet presAssocID="{4BA81C37-6E89-4A31-8453-21D5389EFE29}" presName="shape" presStyleLbl="node1" presStyleIdx="1" presStyleCnt="3" custScaleX="139380" custScaleY="167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DE3D12-C8E4-46A4-AB55-C7F3B4BF5D6D}" type="pres">
      <dgm:prSet presAssocID="{9ACF90C8-E33E-4F59-A809-B2272CEDD654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A006685-B7DA-4787-A3F7-9F8532F1EE72}" type="pres">
      <dgm:prSet presAssocID="{3202C45E-749F-466C-A5AC-C227CA0830B8}" presName="lastNode" presStyleLbl="node1" presStyleIdx="2" presStyleCnt="3" custScaleX="78793" custScaleY="1035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8515AF-C890-42ED-B059-6100DB3B47B4}" srcId="{B1E7F351-CE30-42B4-9891-B6DD82A2AFCE}" destId="{3202C45E-749F-466C-A5AC-C227CA0830B8}" srcOrd="2" destOrd="0" parTransId="{4D59A89C-107C-4E27-A5B0-BE4691C71327}" sibTransId="{FF71D948-E53F-4314-866B-6FC88C564F57}"/>
    <dgm:cxn modelId="{BC72FE08-C776-46B0-84CB-B630CE801EEA}" type="presOf" srcId="{4BA81C37-6E89-4A31-8453-21D5389EFE29}" destId="{B66BD243-AD6E-4696-AFA5-6822E5E0B50D}" srcOrd="0" destOrd="0" presId="urn:microsoft.com/office/officeart/2005/8/layout/bProcess2"/>
    <dgm:cxn modelId="{84FBB186-98FE-4468-BB77-F9E37BE1C4DC}" type="presOf" srcId="{D2476DE0-0DD6-48FC-9469-F33C37BA15AE}" destId="{97DFDF59-1A78-4D09-AF4F-A52E4FA322AF}" srcOrd="0" destOrd="0" presId="urn:microsoft.com/office/officeart/2005/8/layout/bProcess2"/>
    <dgm:cxn modelId="{95CD6C88-151C-43C4-835A-00E030B4B2A9}" type="presOf" srcId="{DD0806D6-C57E-40F3-B459-DA881C01E880}" destId="{24EBFB26-CD23-4D18-A77F-F39DC8CBF27E}" srcOrd="0" destOrd="0" presId="urn:microsoft.com/office/officeart/2005/8/layout/bProcess2"/>
    <dgm:cxn modelId="{2B28584B-51DA-44B0-935C-163955AB1371}" srcId="{B1E7F351-CE30-42B4-9891-B6DD82A2AFCE}" destId="{4BA81C37-6E89-4A31-8453-21D5389EFE29}" srcOrd="1" destOrd="0" parTransId="{9DDDC8DB-AD0F-40A2-A6CD-B9E1C751D83D}" sibTransId="{9ACF90C8-E33E-4F59-A809-B2272CEDD654}"/>
    <dgm:cxn modelId="{B26F6CE2-8E88-4680-9E0F-B725429D9B08}" type="presOf" srcId="{9ACF90C8-E33E-4F59-A809-B2272CEDD654}" destId="{67DE3D12-C8E4-46A4-AB55-C7F3B4BF5D6D}" srcOrd="0" destOrd="0" presId="urn:microsoft.com/office/officeart/2005/8/layout/bProcess2"/>
    <dgm:cxn modelId="{D94EE3AE-058B-4E89-8CDE-3C4697B7FF00}" type="presOf" srcId="{B1E7F351-CE30-42B4-9891-B6DD82A2AFCE}" destId="{0648D8D9-58E4-4BF4-8DCF-3E7A77F1F22C}" srcOrd="0" destOrd="0" presId="urn:microsoft.com/office/officeart/2005/8/layout/bProcess2"/>
    <dgm:cxn modelId="{29EAE6BB-CF95-4205-A21A-99F760BE75ED}" srcId="{B1E7F351-CE30-42B4-9891-B6DD82A2AFCE}" destId="{D2476DE0-0DD6-48FC-9469-F33C37BA15AE}" srcOrd="0" destOrd="0" parTransId="{E2F039D6-CA33-4B4B-BF9E-243C9F9F2444}" sibTransId="{DD0806D6-C57E-40F3-B459-DA881C01E880}"/>
    <dgm:cxn modelId="{DBCE4ACD-A0A3-41A1-91B6-6F0A80BFA188}" type="presOf" srcId="{3202C45E-749F-466C-A5AC-C227CA0830B8}" destId="{FA006685-B7DA-4787-A3F7-9F8532F1EE72}" srcOrd="0" destOrd="0" presId="urn:microsoft.com/office/officeart/2005/8/layout/bProcess2"/>
    <dgm:cxn modelId="{9C6F27AA-B207-46F2-BD56-8D08DFF92812}" type="presParOf" srcId="{0648D8D9-58E4-4BF4-8DCF-3E7A77F1F22C}" destId="{97DFDF59-1A78-4D09-AF4F-A52E4FA322AF}" srcOrd="0" destOrd="0" presId="urn:microsoft.com/office/officeart/2005/8/layout/bProcess2"/>
    <dgm:cxn modelId="{4BF0597F-B161-4FED-BBA1-8E6B66D5AD67}" type="presParOf" srcId="{0648D8D9-58E4-4BF4-8DCF-3E7A77F1F22C}" destId="{24EBFB26-CD23-4D18-A77F-F39DC8CBF27E}" srcOrd="1" destOrd="0" presId="urn:microsoft.com/office/officeart/2005/8/layout/bProcess2"/>
    <dgm:cxn modelId="{AEBFEA6D-CDB5-41B2-95CA-3BB601630337}" type="presParOf" srcId="{0648D8D9-58E4-4BF4-8DCF-3E7A77F1F22C}" destId="{5B140A55-2220-4788-80B5-6C98FA551653}" srcOrd="2" destOrd="0" presId="urn:microsoft.com/office/officeart/2005/8/layout/bProcess2"/>
    <dgm:cxn modelId="{821A8492-86A1-4D5D-BC3A-EE222521C718}" type="presParOf" srcId="{5B140A55-2220-4788-80B5-6C98FA551653}" destId="{F74554F0-0EC0-4B12-B774-26FDC288EDB4}" srcOrd="0" destOrd="0" presId="urn:microsoft.com/office/officeart/2005/8/layout/bProcess2"/>
    <dgm:cxn modelId="{F7E8384F-870B-4D13-BC79-B32A4396092B}" type="presParOf" srcId="{5B140A55-2220-4788-80B5-6C98FA551653}" destId="{B66BD243-AD6E-4696-AFA5-6822E5E0B50D}" srcOrd="1" destOrd="0" presId="urn:microsoft.com/office/officeart/2005/8/layout/bProcess2"/>
    <dgm:cxn modelId="{302D04ED-2142-41C7-9AE5-5ADAF9779332}" type="presParOf" srcId="{0648D8D9-58E4-4BF4-8DCF-3E7A77F1F22C}" destId="{67DE3D12-C8E4-46A4-AB55-C7F3B4BF5D6D}" srcOrd="3" destOrd="0" presId="urn:microsoft.com/office/officeart/2005/8/layout/bProcess2"/>
    <dgm:cxn modelId="{3464BEED-5D6E-4512-96AF-01FC69AEE15C}" type="presParOf" srcId="{0648D8D9-58E4-4BF4-8DCF-3E7A77F1F22C}" destId="{FA006685-B7DA-4787-A3F7-9F8532F1EE72}" srcOrd="4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E0616E-1970-4236-83E0-279965A87399}" type="doc">
      <dgm:prSet loTypeId="urn:microsoft.com/office/officeart/2005/8/layout/arrow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FE5988-E877-4B89-9867-FC080A04E23A}">
      <dgm:prSet custT="1"/>
      <dgm:spPr/>
      <dgm:t>
        <a:bodyPr/>
        <a:lstStyle/>
        <a:p>
          <a:pPr rtl="1"/>
          <a:r>
            <a:rPr lang="ar-SA" sz="5400" b="1" dirty="0" smtClean="0"/>
            <a:t>الوصفية</a:t>
          </a:r>
          <a:endParaRPr lang="en-US" sz="5300" dirty="0"/>
        </a:p>
      </dgm:t>
    </dgm:pt>
    <dgm:pt modelId="{5F98C125-DA14-4F95-95F4-3D8175E43588}" type="parTrans" cxnId="{920D9F43-7FB2-446B-8F4F-DD99381D14AB}">
      <dgm:prSet/>
      <dgm:spPr/>
      <dgm:t>
        <a:bodyPr/>
        <a:lstStyle/>
        <a:p>
          <a:endParaRPr lang="en-US"/>
        </a:p>
      </dgm:t>
    </dgm:pt>
    <dgm:pt modelId="{FA75C1DF-A682-487C-A1E4-14DCFC7CC192}" type="sibTrans" cxnId="{920D9F43-7FB2-446B-8F4F-DD99381D14AB}">
      <dgm:prSet/>
      <dgm:spPr/>
      <dgm:t>
        <a:bodyPr/>
        <a:lstStyle/>
        <a:p>
          <a:endParaRPr lang="en-US"/>
        </a:p>
      </dgm:t>
    </dgm:pt>
    <dgm:pt modelId="{C6ED680E-D37F-4222-AEB9-93E21A3EB56A}">
      <dgm:prSet custT="1"/>
      <dgm:spPr/>
      <dgm:t>
        <a:bodyPr/>
        <a:lstStyle/>
        <a:p>
          <a:pPr rtl="1"/>
          <a:r>
            <a:rPr lang="ar-SA" sz="6000" b="1" dirty="0" smtClean="0"/>
            <a:t>الكمية</a:t>
          </a:r>
          <a:endParaRPr lang="en-US" sz="5300" dirty="0"/>
        </a:p>
      </dgm:t>
    </dgm:pt>
    <dgm:pt modelId="{8D0C3C37-2B8C-4B7D-ADBB-BCE61EBCD29B}" type="parTrans" cxnId="{7A51237F-E3ED-4C43-83AA-BED0FCA27BA2}">
      <dgm:prSet/>
      <dgm:spPr/>
      <dgm:t>
        <a:bodyPr/>
        <a:lstStyle/>
        <a:p>
          <a:endParaRPr lang="en-US"/>
        </a:p>
      </dgm:t>
    </dgm:pt>
    <dgm:pt modelId="{A696B09D-6B98-4234-8ED3-8AF2633BE223}" type="sibTrans" cxnId="{7A51237F-E3ED-4C43-83AA-BED0FCA27BA2}">
      <dgm:prSet/>
      <dgm:spPr/>
      <dgm:t>
        <a:bodyPr/>
        <a:lstStyle/>
        <a:p>
          <a:endParaRPr lang="en-US"/>
        </a:p>
      </dgm:t>
    </dgm:pt>
    <dgm:pt modelId="{EFDE4C7B-D203-4138-BD63-185D79378647}" type="pres">
      <dgm:prSet presAssocID="{34E0616E-1970-4236-83E0-279965A8739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700492-04CB-4A5B-909F-ED7AE913BB49}" type="pres">
      <dgm:prSet presAssocID="{34E0616E-1970-4236-83E0-279965A87399}" presName="divider" presStyleLbl="fgShp" presStyleIdx="0" presStyleCnt="1"/>
      <dgm:spPr>
        <a:solidFill>
          <a:srgbClr val="FFC000"/>
        </a:solidFill>
      </dgm:spPr>
    </dgm:pt>
    <dgm:pt modelId="{E194CFA4-A90A-42C0-8174-9BB2A944ACF6}" type="pres">
      <dgm:prSet presAssocID="{12FE5988-E877-4B89-9867-FC080A04E23A}" presName="downArrow" presStyleLbl="node1" presStyleIdx="0" presStyleCnt="2"/>
      <dgm:spPr>
        <a:solidFill>
          <a:srgbClr val="D62EAA"/>
        </a:solidFill>
      </dgm:spPr>
    </dgm:pt>
    <dgm:pt modelId="{4F653060-5A19-4A4B-B29D-FF7CC73CE78E}" type="pres">
      <dgm:prSet presAssocID="{12FE5988-E877-4B89-9867-FC080A04E23A}" presName="downArrowText" presStyleLbl="revTx" presStyleIdx="0" presStyleCnt="2" custScaleX="1160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B2CF53-527A-43B1-99D2-6B3C64EE9D7F}" type="pres">
      <dgm:prSet presAssocID="{C6ED680E-D37F-4222-AEB9-93E21A3EB56A}" presName="upArrow" presStyleLbl="node1" presStyleIdx="1" presStyleCnt="2"/>
      <dgm:spPr>
        <a:solidFill>
          <a:srgbClr val="00B050"/>
        </a:solidFill>
      </dgm:spPr>
    </dgm:pt>
    <dgm:pt modelId="{0D07C7B3-1C07-485E-885F-FD99A8F31C05}" type="pres">
      <dgm:prSet presAssocID="{C6ED680E-D37F-4222-AEB9-93E21A3EB56A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0D9F43-7FB2-446B-8F4F-DD99381D14AB}" srcId="{34E0616E-1970-4236-83E0-279965A87399}" destId="{12FE5988-E877-4B89-9867-FC080A04E23A}" srcOrd="0" destOrd="0" parTransId="{5F98C125-DA14-4F95-95F4-3D8175E43588}" sibTransId="{FA75C1DF-A682-487C-A1E4-14DCFC7CC192}"/>
    <dgm:cxn modelId="{63D5115E-57E6-4F9F-8955-6F47BC6C6F72}" type="presOf" srcId="{12FE5988-E877-4B89-9867-FC080A04E23A}" destId="{4F653060-5A19-4A4B-B29D-FF7CC73CE78E}" srcOrd="0" destOrd="0" presId="urn:microsoft.com/office/officeart/2005/8/layout/arrow3"/>
    <dgm:cxn modelId="{6A76F9CC-3764-4077-A52F-B87796BC4BCA}" type="presOf" srcId="{34E0616E-1970-4236-83E0-279965A87399}" destId="{EFDE4C7B-D203-4138-BD63-185D79378647}" srcOrd="0" destOrd="0" presId="urn:microsoft.com/office/officeart/2005/8/layout/arrow3"/>
    <dgm:cxn modelId="{7C2B8F5A-758E-4FB0-8B43-F50FE361E8FC}" type="presOf" srcId="{C6ED680E-D37F-4222-AEB9-93E21A3EB56A}" destId="{0D07C7B3-1C07-485E-885F-FD99A8F31C05}" srcOrd="0" destOrd="0" presId="urn:microsoft.com/office/officeart/2005/8/layout/arrow3"/>
    <dgm:cxn modelId="{7A51237F-E3ED-4C43-83AA-BED0FCA27BA2}" srcId="{34E0616E-1970-4236-83E0-279965A87399}" destId="{C6ED680E-D37F-4222-AEB9-93E21A3EB56A}" srcOrd="1" destOrd="0" parTransId="{8D0C3C37-2B8C-4B7D-ADBB-BCE61EBCD29B}" sibTransId="{A696B09D-6B98-4234-8ED3-8AF2633BE223}"/>
    <dgm:cxn modelId="{F9EAFA42-C686-4387-B3B7-E44745E19C6A}" type="presParOf" srcId="{EFDE4C7B-D203-4138-BD63-185D79378647}" destId="{F9700492-04CB-4A5B-909F-ED7AE913BB49}" srcOrd="0" destOrd="0" presId="urn:microsoft.com/office/officeart/2005/8/layout/arrow3"/>
    <dgm:cxn modelId="{5AAC8711-DDA7-4402-ACEF-E2E1AF4F6267}" type="presParOf" srcId="{EFDE4C7B-D203-4138-BD63-185D79378647}" destId="{E194CFA4-A90A-42C0-8174-9BB2A944ACF6}" srcOrd="1" destOrd="0" presId="urn:microsoft.com/office/officeart/2005/8/layout/arrow3"/>
    <dgm:cxn modelId="{C34B84FE-353D-4627-9283-28BBE44E9312}" type="presParOf" srcId="{EFDE4C7B-D203-4138-BD63-185D79378647}" destId="{4F653060-5A19-4A4B-B29D-FF7CC73CE78E}" srcOrd="2" destOrd="0" presId="urn:microsoft.com/office/officeart/2005/8/layout/arrow3"/>
    <dgm:cxn modelId="{24968399-0F32-45EA-B30D-4E10ACE854F1}" type="presParOf" srcId="{EFDE4C7B-D203-4138-BD63-185D79378647}" destId="{DCB2CF53-527A-43B1-99D2-6B3C64EE9D7F}" srcOrd="3" destOrd="0" presId="urn:microsoft.com/office/officeart/2005/8/layout/arrow3"/>
    <dgm:cxn modelId="{7A30B955-637F-4D68-8F4B-4748B8604D00}" type="presParOf" srcId="{EFDE4C7B-D203-4138-BD63-185D79378647}" destId="{0D07C7B3-1C07-485E-885F-FD99A8F31C05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E12B46-CA3C-46E4-95FF-A5195EBF2641}" type="doc">
      <dgm:prSet loTypeId="urn:microsoft.com/office/officeart/2005/8/layout/vList3#1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97E5551-5387-47E7-B0C9-AA879CE8865A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="1" dirty="0" smtClean="0"/>
            <a:t>الأوساط الحسابية</a:t>
          </a:r>
          <a:endParaRPr lang="en-US" dirty="0"/>
        </a:p>
      </dgm:t>
    </dgm:pt>
    <dgm:pt modelId="{909CD1D3-3492-4FB9-93CC-FFB712F2B9E8}" type="parTrans" cxnId="{ADC91BEC-F3A9-4B4B-9B84-B058BD9281C0}">
      <dgm:prSet/>
      <dgm:spPr/>
      <dgm:t>
        <a:bodyPr/>
        <a:lstStyle/>
        <a:p>
          <a:endParaRPr lang="en-US"/>
        </a:p>
      </dgm:t>
    </dgm:pt>
    <dgm:pt modelId="{2202B37C-9C75-421D-8162-96370377F9B8}" type="sibTrans" cxnId="{ADC91BEC-F3A9-4B4B-9B84-B058BD9281C0}">
      <dgm:prSet/>
      <dgm:spPr/>
      <dgm:t>
        <a:bodyPr/>
        <a:lstStyle/>
        <a:p>
          <a:endParaRPr lang="en-US"/>
        </a:p>
      </dgm:t>
    </dgm:pt>
    <dgm:pt modelId="{5AC799B5-5DBE-4F6F-B0B7-DFFA2BAD4C36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dirty="0" smtClean="0"/>
            <a:t>التنبؤ بإستخدام أسلوب التهذيب الأسي</a:t>
          </a:r>
          <a:endParaRPr lang="en-US" dirty="0"/>
        </a:p>
      </dgm:t>
    </dgm:pt>
    <dgm:pt modelId="{A015D54F-23C2-49C2-BF3D-15EE024D8B9C}" type="parTrans" cxnId="{CCB7519D-09EE-445E-A4A5-5D3510367689}">
      <dgm:prSet/>
      <dgm:spPr/>
      <dgm:t>
        <a:bodyPr/>
        <a:lstStyle/>
        <a:p>
          <a:endParaRPr lang="en-US"/>
        </a:p>
      </dgm:t>
    </dgm:pt>
    <dgm:pt modelId="{85E18F46-4A6F-4C18-97FE-256A2F90D38F}" type="sibTrans" cxnId="{CCB7519D-09EE-445E-A4A5-5D3510367689}">
      <dgm:prSet/>
      <dgm:spPr/>
      <dgm:t>
        <a:bodyPr/>
        <a:lstStyle/>
        <a:p>
          <a:endParaRPr lang="en-US"/>
        </a:p>
      </dgm:t>
    </dgm:pt>
    <dgm:pt modelId="{B6AD21A3-53D7-45B3-92E9-6FEB9D1AA8FE}">
      <dgm:prSet/>
      <dgm:spPr>
        <a:solidFill>
          <a:srgbClr val="FFC000"/>
        </a:solidFill>
      </dgm:spPr>
      <dgm:t>
        <a:bodyPr/>
        <a:lstStyle/>
        <a:p>
          <a:pPr rtl="1"/>
          <a:r>
            <a:rPr lang="ar-SA" b="1" dirty="0" smtClean="0"/>
            <a:t>التنبؤ على أساس السلاسل الزمنية</a:t>
          </a:r>
          <a:endParaRPr lang="en-US" dirty="0"/>
        </a:p>
      </dgm:t>
    </dgm:pt>
    <dgm:pt modelId="{08D41051-7C9B-4AFE-8C52-3D34306647AF}" type="parTrans" cxnId="{586F1791-241D-4ABE-B3D6-E19A07DC818E}">
      <dgm:prSet/>
      <dgm:spPr/>
      <dgm:t>
        <a:bodyPr/>
        <a:lstStyle/>
        <a:p>
          <a:endParaRPr lang="en-US"/>
        </a:p>
      </dgm:t>
    </dgm:pt>
    <dgm:pt modelId="{C3D60187-FE9C-4F61-A143-E52D761D4FA9}" type="sibTrans" cxnId="{586F1791-241D-4ABE-B3D6-E19A07DC818E}">
      <dgm:prSet/>
      <dgm:spPr/>
      <dgm:t>
        <a:bodyPr/>
        <a:lstStyle/>
        <a:p>
          <a:endParaRPr lang="en-US"/>
        </a:p>
      </dgm:t>
    </dgm:pt>
    <dgm:pt modelId="{6AE6A9EC-418F-453C-84D3-D7605B9A38FB}">
      <dgm:prSet/>
      <dgm:spPr>
        <a:solidFill>
          <a:srgbClr val="FF0000"/>
        </a:solidFill>
      </dgm:spPr>
      <dgm:t>
        <a:bodyPr/>
        <a:lstStyle/>
        <a:p>
          <a:pPr rtl="1"/>
          <a:r>
            <a:rPr lang="ar-SA" b="1" dirty="0" smtClean="0"/>
            <a:t>المؤشرات الإقتصادية</a:t>
          </a:r>
          <a:endParaRPr lang="en-US" dirty="0"/>
        </a:p>
      </dgm:t>
    </dgm:pt>
    <dgm:pt modelId="{60F94638-A44B-4BCE-8095-242F0143472F}" type="parTrans" cxnId="{05912576-67B9-4378-918B-8B07346380C0}">
      <dgm:prSet/>
      <dgm:spPr/>
      <dgm:t>
        <a:bodyPr/>
        <a:lstStyle/>
        <a:p>
          <a:endParaRPr lang="en-US"/>
        </a:p>
      </dgm:t>
    </dgm:pt>
    <dgm:pt modelId="{2F7C6C60-E950-475C-88D1-F5A00077E1B9}" type="sibTrans" cxnId="{05912576-67B9-4378-918B-8B07346380C0}">
      <dgm:prSet/>
      <dgm:spPr/>
      <dgm:t>
        <a:bodyPr/>
        <a:lstStyle/>
        <a:p>
          <a:endParaRPr lang="en-US"/>
        </a:p>
      </dgm:t>
    </dgm:pt>
    <dgm:pt modelId="{4EA02CCA-B62A-49E0-AF4A-3AFF98C1ADC6}" type="pres">
      <dgm:prSet presAssocID="{35E12B46-CA3C-46E4-95FF-A5195EBF264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269910-DD3E-4630-9EAD-FCC08A8F8991}" type="pres">
      <dgm:prSet presAssocID="{E97E5551-5387-47E7-B0C9-AA879CE8865A}" presName="composite" presStyleCnt="0"/>
      <dgm:spPr/>
    </dgm:pt>
    <dgm:pt modelId="{E8108828-95B2-4A19-A35F-53DC541EC0CF}" type="pres">
      <dgm:prSet presAssocID="{E97E5551-5387-47E7-B0C9-AA879CE8865A}" presName="imgShp" presStyleLbl="fgImgPlace1" presStyleIdx="0" presStyleCnt="4"/>
      <dgm:spPr>
        <a:solidFill>
          <a:srgbClr val="7030A0"/>
        </a:solidFill>
      </dgm:spPr>
    </dgm:pt>
    <dgm:pt modelId="{D0DBCDA5-A0D0-4FA6-A154-B90191F65575}" type="pres">
      <dgm:prSet presAssocID="{E97E5551-5387-47E7-B0C9-AA879CE8865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A7D1C-645F-4CBA-940C-FFCFC87EEE9B}" type="pres">
      <dgm:prSet presAssocID="{2202B37C-9C75-421D-8162-96370377F9B8}" presName="spacing" presStyleCnt="0"/>
      <dgm:spPr/>
    </dgm:pt>
    <dgm:pt modelId="{CB8B7935-2643-4306-A4C7-4B1F8605B5E5}" type="pres">
      <dgm:prSet presAssocID="{5AC799B5-5DBE-4F6F-B0B7-DFFA2BAD4C36}" presName="composite" presStyleCnt="0"/>
      <dgm:spPr/>
    </dgm:pt>
    <dgm:pt modelId="{0D517BCA-1E4F-4DD8-B3BB-89B8F2B7A53E}" type="pres">
      <dgm:prSet presAssocID="{5AC799B5-5DBE-4F6F-B0B7-DFFA2BAD4C36}" presName="imgShp" presStyleLbl="fgImgPlace1" presStyleIdx="1" presStyleCnt="4"/>
      <dgm:spPr>
        <a:solidFill>
          <a:srgbClr val="00B050"/>
        </a:solidFill>
      </dgm:spPr>
    </dgm:pt>
    <dgm:pt modelId="{E7E0187F-B55B-44FA-A142-0DC61F201355}" type="pres">
      <dgm:prSet presAssocID="{5AC799B5-5DBE-4F6F-B0B7-DFFA2BAD4C3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A0C1E-CB14-4169-829F-147516B7B3BC}" type="pres">
      <dgm:prSet presAssocID="{85E18F46-4A6F-4C18-97FE-256A2F90D38F}" presName="spacing" presStyleCnt="0"/>
      <dgm:spPr/>
    </dgm:pt>
    <dgm:pt modelId="{44CB51AD-C2B4-49AF-8C53-9C1764384D4A}" type="pres">
      <dgm:prSet presAssocID="{B6AD21A3-53D7-45B3-92E9-6FEB9D1AA8FE}" presName="composite" presStyleCnt="0"/>
      <dgm:spPr/>
    </dgm:pt>
    <dgm:pt modelId="{3BFD5585-721C-45C5-8650-E71BA933E076}" type="pres">
      <dgm:prSet presAssocID="{B6AD21A3-53D7-45B3-92E9-6FEB9D1AA8FE}" presName="imgShp" presStyleLbl="fgImgPlace1" presStyleIdx="2" presStyleCnt="4"/>
      <dgm:spPr>
        <a:solidFill>
          <a:srgbClr val="FFC000"/>
        </a:solidFill>
      </dgm:spPr>
    </dgm:pt>
    <dgm:pt modelId="{C96D0515-E3D0-4A07-8361-94671E6BC916}" type="pres">
      <dgm:prSet presAssocID="{B6AD21A3-53D7-45B3-92E9-6FEB9D1AA8FE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D0019-4FF1-4D8F-A807-A03D8EE74405}" type="pres">
      <dgm:prSet presAssocID="{C3D60187-FE9C-4F61-A143-E52D761D4FA9}" presName="spacing" presStyleCnt="0"/>
      <dgm:spPr/>
    </dgm:pt>
    <dgm:pt modelId="{786FD220-22AA-4DAA-B81B-D58FDF078473}" type="pres">
      <dgm:prSet presAssocID="{6AE6A9EC-418F-453C-84D3-D7605B9A38FB}" presName="composite" presStyleCnt="0"/>
      <dgm:spPr/>
    </dgm:pt>
    <dgm:pt modelId="{36F5C22F-FE49-4158-9F6A-9A6B3DF6E59A}" type="pres">
      <dgm:prSet presAssocID="{6AE6A9EC-418F-453C-84D3-D7605B9A38FB}" presName="imgShp" presStyleLbl="fgImgPlace1" presStyleIdx="3" presStyleCnt="4"/>
      <dgm:spPr>
        <a:solidFill>
          <a:srgbClr val="FF0000"/>
        </a:solidFill>
      </dgm:spPr>
    </dgm:pt>
    <dgm:pt modelId="{B5AD3D93-EAFF-42CE-85BA-7F5C61A32026}" type="pres">
      <dgm:prSet presAssocID="{6AE6A9EC-418F-453C-84D3-D7605B9A38F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63D807-D592-45F3-93F5-385579C38B1E}" type="presOf" srcId="{E97E5551-5387-47E7-B0C9-AA879CE8865A}" destId="{D0DBCDA5-A0D0-4FA6-A154-B90191F65575}" srcOrd="0" destOrd="0" presId="urn:microsoft.com/office/officeart/2005/8/layout/vList3#1"/>
    <dgm:cxn modelId="{7C702E29-7CC7-42DB-9FF1-75AC23BB20A2}" type="presOf" srcId="{B6AD21A3-53D7-45B3-92E9-6FEB9D1AA8FE}" destId="{C96D0515-E3D0-4A07-8361-94671E6BC916}" srcOrd="0" destOrd="0" presId="urn:microsoft.com/office/officeart/2005/8/layout/vList3#1"/>
    <dgm:cxn modelId="{586F1791-241D-4ABE-B3D6-E19A07DC818E}" srcId="{35E12B46-CA3C-46E4-95FF-A5195EBF2641}" destId="{B6AD21A3-53D7-45B3-92E9-6FEB9D1AA8FE}" srcOrd="2" destOrd="0" parTransId="{08D41051-7C9B-4AFE-8C52-3D34306647AF}" sibTransId="{C3D60187-FE9C-4F61-A143-E52D761D4FA9}"/>
    <dgm:cxn modelId="{03FC93BE-7DE8-43F7-90B9-5B6FE968F220}" type="presOf" srcId="{5AC799B5-5DBE-4F6F-B0B7-DFFA2BAD4C36}" destId="{E7E0187F-B55B-44FA-A142-0DC61F201355}" srcOrd="0" destOrd="0" presId="urn:microsoft.com/office/officeart/2005/8/layout/vList3#1"/>
    <dgm:cxn modelId="{05912576-67B9-4378-918B-8B07346380C0}" srcId="{35E12B46-CA3C-46E4-95FF-A5195EBF2641}" destId="{6AE6A9EC-418F-453C-84D3-D7605B9A38FB}" srcOrd="3" destOrd="0" parTransId="{60F94638-A44B-4BCE-8095-242F0143472F}" sibTransId="{2F7C6C60-E950-475C-88D1-F5A00077E1B9}"/>
    <dgm:cxn modelId="{1777F9E7-6ED1-46AA-B0D9-19DDA59B0358}" type="presOf" srcId="{6AE6A9EC-418F-453C-84D3-D7605B9A38FB}" destId="{B5AD3D93-EAFF-42CE-85BA-7F5C61A32026}" srcOrd="0" destOrd="0" presId="urn:microsoft.com/office/officeart/2005/8/layout/vList3#1"/>
    <dgm:cxn modelId="{ADC91BEC-F3A9-4B4B-9B84-B058BD9281C0}" srcId="{35E12B46-CA3C-46E4-95FF-A5195EBF2641}" destId="{E97E5551-5387-47E7-B0C9-AA879CE8865A}" srcOrd="0" destOrd="0" parTransId="{909CD1D3-3492-4FB9-93CC-FFB712F2B9E8}" sibTransId="{2202B37C-9C75-421D-8162-96370377F9B8}"/>
    <dgm:cxn modelId="{4C22B813-F359-41DB-8288-F73F2F980263}" type="presOf" srcId="{35E12B46-CA3C-46E4-95FF-A5195EBF2641}" destId="{4EA02CCA-B62A-49E0-AF4A-3AFF98C1ADC6}" srcOrd="0" destOrd="0" presId="urn:microsoft.com/office/officeart/2005/8/layout/vList3#1"/>
    <dgm:cxn modelId="{CCB7519D-09EE-445E-A4A5-5D3510367689}" srcId="{35E12B46-CA3C-46E4-95FF-A5195EBF2641}" destId="{5AC799B5-5DBE-4F6F-B0B7-DFFA2BAD4C36}" srcOrd="1" destOrd="0" parTransId="{A015D54F-23C2-49C2-BF3D-15EE024D8B9C}" sibTransId="{85E18F46-4A6F-4C18-97FE-256A2F90D38F}"/>
    <dgm:cxn modelId="{2798B3BB-7414-469D-B3EB-7E7F8D09EE3A}" type="presParOf" srcId="{4EA02CCA-B62A-49E0-AF4A-3AFF98C1ADC6}" destId="{49269910-DD3E-4630-9EAD-FCC08A8F8991}" srcOrd="0" destOrd="0" presId="urn:microsoft.com/office/officeart/2005/8/layout/vList3#1"/>
    <dgm:cxn modelId="{DAEDF2C4-212F-4F49-BC69-51628340F6B7}" type="presParOf" srcId="{49269910-DD3E-4630-9EAD-FCC08A8F8991}" destId="{E8108828-95B2-4A19-A35F-53DC541EC0CF}" srcOrd="0" destOrd="0" presId="urn:microsoft.com/office/officeart/2005/8/layout/vList3#1"/>
    <dgm:cxn modelId="{BD075B22-4DDF-4ECD-BEEC-5F9B7AE32B8B}" type="presParOf" srcId="{49269910-DD3E-4630-9EAD-FCC08A8F8991}" destId="{D0DBCDA5-A0D0-4FA6-A154-B90191F65575}" srcOrd="1" destOrd="0" presId="urn:microsoft.com/office/officeart/2005/8/layout/vList3#1"/>
    <dgm:cxn modelId="{94783CE3-BC78-40C5-AA29-C6C8A4A1AAA8}" type="presParOf" srcId="{4EA02CCA-B62A-49E0-AF4A-3AFF98C1ADC6}" destId="{AC5A7D1C-645F-4CBA-940C-FFCFC87EEE9B}" srcOrd="1" destOrd="0" presId="urn:microsoft.com/office/officeart/2005/8/layout/vList3#1"/>
    <dgm:cxn modelId="{B8B658B0-2F6C-47EB-86D1-4DA15500AA50}" type="presParOf" srcId="{4EA02CCA-B62A-49E0-AF4A-3AFF98C1ADC6}" destId="{CB8B7935-2643-4306-A4C7-4B1F8605B5E5}" srcOrd="2" destOrd="0" presId="urn:microsoft.com/office/officeart/2005/8/layout/vList3#1"/>
    <dgm:cxn modelId="{08532101-D216-4414-9B89-D8DF167DF79B}" type="presParOf" srcId="{CB8B7935-2643-4306-A4C7-4B1F8605B5E5}" destId="{0D517BCA-1E4F-4DD8-B3BB-89B8F2B7A53E}" srcOrd="0" destOrd="0" presId="urn:microsoft.com/office/officeart/2005/8/layout/vList3#1"/>
    <dgm:cxn modelId="{4D718047-7F21-43D2-8E68-205CAF1E444C}" type="presParOf" srcId="{CB8B7935-2643-4306-A4C7-4B1F8605B5E5}" destId="{E7E0187F-B55B-44FA-A142-0DC61F201355}" srcOrd="1" destOrd="0" presId="urn:microsoft.com/office/officeart/2005/8/layout/vList3#1"/>
    <dgm:cxn modelId="{17E458FA-9688-4D78-802C-EE56C0ED072A}" type="presParOf" srcId="{4EA02CCA-B62A-49E0-AF4A-3AFF98C1ADC6}" destId="{CE1A0C1E-CB14-4169-829F-147516B7B3BC}" srcOrd="3" destOrd="0" presId="urn:microsoft.com/office/officeart/2005/8/layout/vList3#1"/>
    <dgm:cxn modelId="{00A617C9-81AD-43AD-B2C9-3F8CDB095769}" type="presParOf" srcId="{4EA02CCA-B62A-49E0-AF4A-3AFF98C1ADC6}" destId="{44CB51AD-C2B4-49AF-8C53-9C1764384D4A}" srcOrd="4" destOrd="0" presId="urn:microsoft.com/office/officeart/2005/8/layout/vList3#1"/>
    <dgm:cxn modelId="{7269B59C-737E-4AB4-95E3-5FC7EBF50962}" type="presParOf" srcId="{44CB51AD-C2B4-49AF-8C53-9C1764384D4A}" destId="{3BFD5585-721C-45C5-8650-E71BA933E076}" srcOrd="0" destOrd="0" presId="urn:microsoft.com/office/officeart/2005/8/layout/vList3#1"/>
    <dgm:cxn modelId="{F7927B3E-1F7F-433B-87EB-6692251CF2D2}" type="presParOf" srcId="{44CB51AD-C2B4-49AF-8C53-9C1764384D4A}" destId="{C96D0515-E3D0-4A07-8361-94671E6BC916}" srcOrd="1" destOrd="0" presId="urn:microsoft.com/office/officeart/2005/8/layout/vList3#1"/>
    <dgm:cxn modelId="{37DCE600-B246-4560-8928-F4424CAFDCC0}" type="presParOf" srcId="{4EA02CCA-B62A-49E0-AF4A-3AFF98C1ADC6}" destId="{66DD0019-4FF1-4D8F-A807-A03D8EE74405}" srcOrd="5" destOrd="0" presId="urn:microsoft.com/office/officeart/2005/8/layout/vList3#1"/>
    <dgm:cxn modelId="{4ABEE418-A240-48E9-B327-B65B4984B7C5}" type="presParOf" srcId="{4EA02CCA-B62A-49E0-AF4A-3AFF98C1ADC6}" destId="{786FD220-22AA-4DAA-B81B-D58FDF078473}" srcOrd="6" destOrd="0" presId="urn:microsoft.com/office/officeart/2005/8/layout/vList3#1"/>
    <dgm:cxn modelId="{7786106D-06E6-44CE-9EF5-C4C3484F231F}" type="presParOf" srcId="{786FD220-22AA-4DAA-B81B-D58FDF078473}" destId="{36F5C22F-FE49-4158-9F6A-9A6B3DF6E59A}" srcOrd="0" destOrd="0" presId="urn:microsoft.com/office/officeart/2005/8/layout/vList3#1"/>
    <dgm:cxn modelId="{10F6EE5E-C22E-4C45-8001-D7BDFE2820CB}" type="presParOf" srcId="{786FD220-22AA-4DAA-B81B-D58FDF078473}" destId="{B5AD3D93-EAFF-42CE-85BA-7F5C61A3202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A10225-4A54-4FE9-A2A2-9D2BB74F4162}" type="doc">
      <dgm:prSet loTypeId="urn:microsoft.com/office/officeart/2005/8/layout/arrow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62008-C0FC-40AA-89C9-721577C10729}" type="pres">
      <dgm:prSet presAssocID="{87A10225-4A54-4FE9-A2A2-9D2BB74F416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A6D91F5-F0AA-4260-BDE5-01ABF239A40E}" type="presOf" srcId="{87A10225-4A54-4FE9-A2A2-9D2BB74F4162}" destId="{E6262008-C0FC-40AA-89C9-721577C10729}" srcOrd="0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178AC-F1E8-4082-9B7C-563736C6C239}">
      <dsp:nvSpPr>
        <dsp:cNvPr id="0" name=""/>
        <dsp:cNvSpPr/>
      </dsp:nvSpPr>
      <dsp:spPr>
        <a:xfrm>
          <a:off x="620" y="617618"/>
          <a:ext cx="3260563" cy="3260563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900" b="1" kern="1200" dirty="0" smtClean="0"/>
            <a:t>الداخلية</a:t>
          </a:r>
          <a:endParaRPr lang="en-US" sz="5900" kern="1200" dirty="0"/>
        </a:p>
      </dsp:txBody>
      <dsp:txXfrm>
        <a:off x="478118" y="1095116"/>
        <a:ext cx="2305567" cy="2305567"/>
      </dsp:txXfrm>
    </dsp:sp>
    <dsp:sp modelId="{C8165886-C03F-469A-ACA1-369103BFD812}">
      <dsp:nvSpPr>
        <dsp:cNvPr id="0" name=""/>
        <dsp:cNvSpPr/>
      </dsp:nvSpPr>
      <dsp:spPr>
        <a:xfrm>
          <a:off x="3005724" y="157106"/>
          <a:ext cx="2027204" cy="1100440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/>
        </a:p>
      </dsp:txBody>
      <dsp:txXfrm>
        <a:off x="3005724" y="377194"/>
        <a:ext cx="1697072" cy="660264"/>
      </dsp:txXfrm>
    </dsp:sp>
    <dsp:sp modelId="{D1A9025A-8760-4014-91F7-3EA38895638B}">
      <dsp:nvSpPr>
        <dsp:cNvPr id="0" name=""/>
        <dsp:cNvSpPr/>
      </dsp:nvSpPr>
      <dsp:spPr>
        <a:xfrm>
          <a:off x="4892215" y="617618"/>
          <a:ext cx="3260563" cy="3260563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900" b="1" kern="1200" dirty="0" smtClean="0"/>
            <a:t>الخارجية</a:t>
          </a:r>
          <a:endParaRPr lang="en-US" sz="5900" kern="1200" dirty="0"/>
        </a:p>
      </dsp:txBody>
      <dsp:txXfrm>
        <a:off x="5369713" y="1095116"/>
        <a:ext cx="2305567" cy="2305567"/>
      </dsp:txXfrm>
    </dsp:sp>
    <dsp:sp modelId="{42E4EACA-8F20-428F-A864-050F9EBF1173}">
      <dsp:nvSpPr>
        <dsp:cNvPr id="0" name=""/>
        <dsp:cNvSpPr/>
      </dsp:nvSpPr>
      <dsp:spPr>
        <a:xfrm rot="10800000">
          <a:off x="3120471" y="3238253"/>
          <a:ext cx="2027204" cy="1100440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/>
        </a:p>
      </dsp:txBody>
      <dsp:txXfrm rot="10800000">
        <a:off x="3450603" y="3458341"/>
        <a:ext cx="1697072" cy="6602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FDF59-1A78-4D09-AF4F-A52E4FA322AF}">
      <dsp:nvSpPr>
        <dsp:cNvPr id="0" name=""/>
        <dsp:cNvSpPr/>
      </dsp:nvSpPr>
      <dsp:spPr>
        <a:xfrm>
          <a:off x="7567" y="1025934"/>
          <a:ext cx="2025627" cy="2526290"/>
        </a:xfrm>
        <a:prstGeom prst="ellipse">
          <a:avLst/>
        </a:prstGeom>
        <a:solidFill>
          <a:srgbClr val="D62EAA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الإنتاج المستمر</a:t>
          </a:r>
          <a:endParaRPr lang="en-US" sz="4000" kern="1200" dirty="0"/>
        </a:p>
      </dsp:txBody>
      <dsp:txXfrm>
        <a:off x="304213" y="1395901"/>
        <a:ext cx="1432335" cy="1786356"/>
      </dsp:txXfrm>
    </dsp:sp>
    <dsp:sp modelId="{24EBFB26-CD23-4D18-A77F-F39DC8CBF27E}">
      <dsp:nvSpPr>
        <dsp:cNvPr id="0" name=""/>
        <dsp:cNvSpPr/>
      </dsp:nvSpPr>
      <dsp:spPr>
        <a:xfrm rot="5357657">
          <a:off x="2267654" y="1938159"/>
          <a:ext cx="815601" cy="661067"/>
        </a:xfrm>
        <a:prstGeom prst="triangle">
          <a:avLst/>
        </a:prstGeom>
        <a:solidFill>
          <a:srgbClr val="D62EAA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6BD243-AD6E-4696-AFA5-6822E5E0B50D}">
      <dsp:nvSpPr>
        <dsp:cNvPr id="0" name=""/>
        <dsp:cNvSpPr/>
      </dsp:nvSpPr>
      <dsp:spPr>
        <a:xfrm>
          <a:off x="3280291" y="943575"/>
          <a:ext cx="2166387" cy="2608649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إنتاج الطلبيات</a:t>
          </a:r>
          <a:endParaRPr lang="en-US" sz="4000" kern="1200" dirty="0"/>
        </a:p>
      </dsp:txBody>
      <dsp:txXfrm>
        <a:off x="3597551" y="1325603"/>
        <a:ext cx="1531867" cy="1844593"/>
      </dsp:txXfrm>
    </dsp:sp>
    <dsp:sp modelId="{67DE3D12-C8E4-46A4-AB55-C7F3B4BF5D6D}">
      <dsp:nvSpPr>
        <dsp:cNvPr id="0" name=""/>
        <dsp:cNvSpPr/>
      </dsp:nvSpPr>
      <dsp:spPr>
        <a:xfrm rot="5296326">
          <a:off x="5681078" y="1865316"/>
          <a:ext cx="815601" cy="661067"/>
        </a:xfrm>
        <a:prstGeom prst="triangle">
          <a:avLst/>
        </a:prstGeom>
        <a:solidFill>
          <a:srgbClr val="00B05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006685-B7DA-4787-A3F7-9F8532F1EE72}">
      <dsp:nvSpPr>
        <dsp:cNvPr id="0" name=""/>
        <dsp:cNvSpPr/>
      </dsp:nvSpPr>
      <dsp:spPr>
        <a:xfrm>
          <a:off x="6693774" y="943575"/>
          <a:ext cx="1836105" cy="2412665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إنتاج الدفع</a:t>
          </a:r>
          <a:endParaRPr lang="en-US" sz="4000" kern="1200" dirty="0"/>
        </a:p>
      </dsp:txBody>
      <dsp:txXfrm>
        <a:off x="6962665" y="1296902"/>
        <a:ext cx="1298323" cy="1706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00492-04CB-4A5B-909F-ED7AE913BB49}">
      <dsp:nvSpPr>
        <dsp:cNvPr id="0" name=""/>
        <dsp:cNvSpPr/>
      </dsp:nvSpPr>
      <dsp:spPr>
        <a:xfrm rot="21300000">
          <a:off x="25020" y="1783921"/>
          <a:ext cx="8103358" cy="927956"/>
        </a:xfrm>
        <a:prstGeom prst="mathMinus">
          <a:avLst/>
        </a:prstGeom>
        <a:solidFill>
          <a:srgbClr val="FFC000"/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194CFA4-A90A-42C0-8174-9BB2A944ACF6}">
      <dsp:nvSpPr>
        <dsp:cNvPr id="0" name=""/>
        <dsp:cNvSpPr/>
      </dsp:nvSpPr>
      <dsp:spPr>
        <a:xfrm>
          <a:off x="978408" y="224790"/>
          <a:ext cx="2446020" cy="1798320"/>
        </a:xfrm>
        <a:prstGeom prst="downArrow">
          <a:avLst/>
        </a:prstGeom>
        <a:solidFill>
          <a:srgbClr val="D62EAA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653060-5A19-4A4B-B29D-FF7CC73CE78E}">
      <dsp:nvSpPr>
        <dsp:cNvPr id="0" name=""/>
        <dsp:cNvSpPr/>
      </dsp:nvSpPr>
      <dsp:spPr>
        <a:xfrm>
          <a:off x="4111753" y="0"/>
          <a:ext cx="3028185" cy="1888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b="1" kern="1200" dirty="0" smtClean="0"/>
            <a:t>الوصفية</a:t>
          </a:r>
          <a:endParaRPr lang="en-US" sz="5300" kern="1200" dirty="0"/>
        </a:p>
      </dsp:txBody>
      <dsp:txXfrm>
        <a:off x="4111753" y="0"/>
        <a:ext cx="3028185" cy="1888236"/>
      </dsp:txXfrm>
    </dsp:sp>
    <dsp:sp modelId="{DCB2CF53-527A-43B1-99D2-6B3C64EE9D7F}">
      <dsp:nvSpPr>
        <dsp:cNvPr id="0" name=""/>
        <dsp:cNvSpPr/>
      </dsp:nvSpPr>
      <dsp:spPr>
        <a:xfrm>
          <a:off x="4728971" y="2472690"/>
          <a:ext cx="2446020" cy="1798320"/>
        </a:xfrm>
        <a:prstGeom prst="upArrow">
          <a:avLst/>
        </a:prstGeom>
        <a:solidFill>
          <a:srgbClr val="00B05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07C7B3-1C07-485E-885F-FD99A8F31C05}">
      <dsp:nvSpPr>
        <dsp:cNvPr id="0" name=""/>
        <dsp:cNvSpPr/>
      </dsp:nvSpPr>
      <dsp:spPr>
        <a:xfrm>
          <a:off x="1223010" y="2607564"/>
          <a:ext cx="2609088" cy="1888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426720" rIns="426720" bIns="42672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b="1" kern="1200" dirty="0" smtClean="0"/>
            <a:t>الكمية</a:t>
          </a:r>
          <a:endParaRPr lang="en-US" sz="5300" kern="1200" dirty="0"/>
        </a:p>
      </dsp:txBody>
      <dsp:txXfrm>
        <a:off x="1223010" y="2607564"/>
        <a:ext cx="2609088" cy="1888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BCDA5-A0D0-4FA6-A154-B90191F65575}">
      <dsp:nvSpPr>
        <dsp:cNvPr id="0" name=""/>
        <dsp:cNvSpPr/>
      </dsp:nvSpPr>
      <dsp:spPr>
        <a:xfrm rot="10800000">
          <a:off x="1595088" y="1893"/>
          <a:ext cx="5422011" cy="917575"/>
        </a:xfrm>
        <a:prstGeom prst="homePlate">
          <a:avLst/>
        </a:prstGeom>
        <a:solidFill>
          <a:srgbClr val="7030A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626" tIns="110490" rIns="206248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الأوساط الحسابية</a:t>
          </a:r>
          <a:endParaRPr lang="en-US" sz="2900" kern="1200" dirty="0"/>
        </a:p>
      </dsp:txBody>
      <dsp:txXfrm rot="10800000">
        <a:off x="1824482" y="1893"/>
        <a:ext cx="5192617" cy="917575"/>
      </dsp:txXfrm>
    </dsp:sp>
    <dsp:sp modelId="{E8108828-95B2-4A19-A35F-53DC541EC0CF}">
      <dsp:nvSpPr>
        <dsp:cNvPr id="0" name=""/>
        <dsp:cNvSpPr/>
      </dsp:nvSpPr>
      <dsp:spPr>
        <a:xfrm>
          <a:off x="1136300" y="1893"/>
          <a:ext cx="917575" cy="917575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7E0187F-B55B-44FA-A142-0DC61F201355}">
      <dsp:nvSpPr>
        <dsp:cNvPr id="0" name=""/>
        <dsp:cNvSpPr/>
      </dsp:nvSpPr>
      <dsp:spPr>
        <a:xfrm rot="10800000">
          <a:off x="1595088" y="1193372"/>
          <a:ext cx="5422011" cy="917575"/>
        </a:xfrm>
        <a:prstGeom prst="homePlate">
          <a:avLst/>
        </a:prstGeom>
        <a:solidFill>
          <a:srgbClr val="00B05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626" tIns="110490" rIns="206248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التنبؤ بإستخدام أسلوب التهذيب الأسي</a:t>
          </a:r>
          <a:endParaRPr lang="en-US" sz="2900" kern="1200" dirty="0"/>
        </a:p>
      </dsp:txBody>
      <dsp:txXfrm rot="10800000">
        <a:off x="1824482" y="1193372"/>
        <a:ext cx="5192617" cy="917575"/>
      </dsp:txXfrm>
    </dsp:sp>
    <dsp:sp modelId="{0D517BCA-1E4F-4DD8-B3BB-89B8F2B7A53E}">
      <dsp:nvSpPr>
        <dsp:cNvPr id="0" name=""/>
        <dsp:cNvSpPr/>
      </dsp:nvSpPr>
      <dsp:spPr>
        <a:xfrm>
          <a:off x="1136300" y="1193372"/>
          <a:ext cx="917575" cy="917575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96D0515-E3D0-4A07-8361-94671E6BC916}">
      <dsp:nvSpPr>
        <dsp:cNvPr id="0" name=""/>
        <dsp:cNvSpPr/>
      </dsp:nvSpPr>
      <dsp:spPr>
        <a:xfrm rot="10800000">
          <a:off x="1595088" y="2384851"/>
          <a:ext cx="5422011" cy="917575"/>
        </a:xfrm>
        <a:prstGeom prst="homePlate">
          <a:avLst/>
        </a:prstGeom>
        <a:solidFill>
          <a:srgbClr val="FFC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626" tIns="110490" rIns="206248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التنبؤ على أساس السلاسل الزمنية</a:t>
          </a:r>
          <a:endParaRPr lang="en-US" sz="2900" kern="1200" dirty="0"/>
        </a:p>
      </dsp:txBody>
      <dsp:txXfrm rot="10800000">
        <a:off x="1824482" y="2384851"/>
        <a:ext cx="5192617" cy="917575"/>
      </dsp:txXfrm>
    </dsp:sp>
    <dsp:sp modelId="{3BFD5585-721C-45C5-8650-E71BA933E076}">
      <dsp:nvSpPr>
        <dsp:cNvPr id="0" name=""/>
        <dsp:cNvSpPr/>
      </dsp:nvSpPr>
      <dsp:spPr>
        <a:xfrm>
          <a:off x="1136300" y="2384851"/>
          <a:ext cx="917575" cy="917575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5AD3D93-EAFF-42CE-85BA-7F5C61A32026}">
      <dsp:nvSpPr>
        <dsp:cNvPr id="0" name=""/>
        <dsp:cNvSpPr/>
      </dsp:nvSpPr>
      <dsp:spPr>
        <a:xfrm rot="10800000">
          <a:off x="1595088" y="3576330"/>
          <a:ext cx="5422011" cy="917575"/>
        </a:xfrm>
        <a:prstGeom prst="homePlate">
          <a:avLst/>
        </a:prstGeom>
        <a:solidFill>
          <a:srgbClr val="FF0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626" tIns="110490" rIns="206248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المؤشرات الإقتصادية</a:t>
          </a:r>
          <a:endParaRPr lang="en-US" sz="2900" kern="1200" dirty="0"/>
        </a:p>
      </dsp:txBody>
      <dsp:txXfrm rot="10800000">
        <a:off x="1824482" y="3576330"/>
        <a:ext cx="5192617" cy="917575"/>
      </dsp:txXfrm>
    </dsp:sp>
    <dsp:sp modelId="{36F5C22F-FE49-4158-9F6A-9A6B3DF6E59A}">
      <dsp:nvSpPr>
        <dsp:cNvPr id="0" name=""/>
        <dsp:cNvSpPr/>
      </dsp:nvSpPr>
      <dsp:spPr>
        <a:xfrm>
          <a:off x="1136300" y="3576330"/>
          <a:ext cx="917575" cy="917575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914400"/>
            <a:ext cx="7086600" cy="1828800"/>
          </a:xfrm>
        </p:spPr>
        <p:txBody>
          <a:bodyPr>
            <a:noAutofit/>
          </a:bodyPr>
          <a:lstStyle/>
          <a:p>
            <a:pPr algn="ctr"/>
            <a:r>
              <a:rPr lang="ar-SA" sz="7200" b="1" dirty="0" smtClean="0">
                <a:solidFill>
                  <a:srgbClr val="7030A0"/>
                </a:solidFill>
              </a:rPr>
              <a:t>إدارة الإنتاج والعمليات</a:t>
            </a:r>
            <a:endParaRPr lang="en-US" sz="72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705600" cy="114300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ar-SA" sz="16500" b="1" dirty="0" smtClean="0">
                <a:solidFill>
                  <a:srgbClr val="FF0000"/>
                </a:solidFill>
              </a:rPr>
              <a:t>تخطيط الإنتاج </a:t>
            </a:r>
            <a:endParaRPr lang="en-US" sz="16500" dirty="0" smtClean="0">
              <a:solidFill>
                <a:srgbClr val="FF0000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tx1"/>
                </a:solidFill>
              </a:rPr>
              <a:t>أولاً: التنبؤ بحجم المبيعات في حالة الإنتاج المستمر: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r" rtl="1">
              <a:lnSpc>
                <a:spcPct val="250000"/>
              </a:lnSpc>
            </a:pPr>
            <a:r>
              <a:rPr lang="ar-SA" b="1" dirty="0" smtClean="0"/>
              <a:t>وفي هذه الحالة </a:t>
            </a:r>
            <a:r>
              <a:rPr lang="ar-SA" b="1" dirty="0" smtClean="0">
                <a:solidFill>
                  <a:srgbClr val="FF0000"/>
                </a:solidFill>
              </a:rPr>
              <a:t>يسهل التنبؤ بحجم المبيعات </a:t>
            </a:r>
            <a:r>
              <a:rPr lang="ar-SA" b="1" dirty="0" smtClean="0"/>
              <a:t>للأسباب الآتية:</a:t>
            </a:r>
            <a:endParaRPr lang="en-US" b="1" dirty="0" smtClean="0"/>
          </a:p>
          <a:p>
            <a:pPr lvl="0" algn="r" rtl="1">
              <a:lnSpc>
                <a:spcPct val="250000"/>
              </a:lnSpc>
              <a:buFont typeface="Wingdings" pitchFamily="2" charset="2"/>
              <a:buChar char="v"/>
            </a:pPr>
            <a:r>
              <a:rPr lang="ar-SA" b="1" dirty="0" smtClean="0"/>
              <a:t>إمكانية تحديد حجم الإنتاج المتوقع.</a:t>
            </a:r>
            <a:endParaRPr lang="en-US" b="1" dirty="0" smtClean="0"/>
          </a:p>
          <a:p>
            <a:pPr lvl="0" algn="r" rtl="1">
              <a:lnSpc>
                <a:spcPct val="250000"/>
              </a:lnSpc>
              <a:buFont typeface="Wingdings" pitchFamily="2" charset="2"/>
              <a:buChar char="v"/>
            </a:pPr>
            <a:r>
              <a:rPr lang="ar-SA" b="1" dirty="0" smtClean="0"/>
              <a:t>إمكانية تحديد المواد المطلوبة للإنتاج ( الطاقة الإنتاجية ).</a:t>
            </a:r>
            <a:endParaRPr lang="en-US" b="1" dirty="0" smtClean="0"/>
          </a:p>
          <a:p>
            <a:pPr lvl="0" algn="r" rtl="1">
              <a:lnSpc>
                <a:spcPct val="250000"/>
              </a:lnSpc>
              <a:buFont typeface="Wingdings" pitchFamily="2" charset="2"/>
              <a:buChar char="v"/>
            </a:pPr>
            <a:r>
              <a:rPr lang="ar-SA" b="1" dirty="0" smtClean="0"/>
              <a:t>إمكانية التحكم في المخزون ومعدلات الإنتاج.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990600"/>
          </a:xfrm>
        </p:spPr>
        <p:txBody>
          <a:bodyPr>
            <a:noAutofit/>
          </a:bodyPr>
          <a:lstStyle/>
          <a:p>
            <a:pPr algn="r"/>
            <a:r>
              <a:rPr lang="ar-SA" sz="3600" b="1" dirty="0" smtClean="0">
                <a:solidFill>
                  <a:schemeClr val="tx1"/>
                </a:solidFill>
              </a:rPr>
              <a:t>أساليب التنبؤ بحجم المبيعات في حالة الإنتاج المستمر:</a:t>
            </a:r>
            <a:endParaRPr lang="en-US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</a:rPr>
              <a:t>أولاً: مجموعة الأساليب الوصفية:</a:t>
            </a:r>
            <a:endParaRPr lang="en-US" sz="48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 rtl="1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 smtClean="0">
                <a:solidFill>
                  <a:schemeClr val="tx1"/>
                </a:solidFill>
              </a:rPr>
              <a:t>ثانياً: التنبؤ بحجم المبيعات في حالة إنتاج الطلبيات: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763000" cy="4495800"/>
          </a:xfrm>
        </p:spPr>
        <p:txBody>
          <a:bodyPr>
            <a:normAutofit fontScale="92500"/>
          </a:bodyPr>
          <a:lstStyle/>
          <a:p>
            <a:pPr algn="r" rtl="1">
              <a:lnSpc>
                <a:spcPct val="250000"/>
              </a:lnSpc>
            </a:pPr>
            <a:r>
              <a:rPr lang="ar-SA" b="1" dirty="0" smtClean="0"/>
              <a:t>وإن من أهم الأسباب </a:t>
            </a:r>
            <a:r>
              <a:rPr lang="ar-SA" b="1" dirty="0" smtClean="0">
                <a:solidFill>
                  <a:srgbClr val="FF0000"/>
                </a:solidFill>
              </a:rPr>
              <a:t>صعوبة التنبؤ بحجم المبيعات </a:t>
            </a:r>
            <a:r>
              <a:rPr lang="ar-SA" b="1" dirty="0" smtClean="0"/>
              <a:t>في هذه الحالة:</a:t>
            </a:r>
            <a:endParaRPr lang="en-US" b="1" dirty="0" smtClean="0"/>
          </a:p>
          <a:p>
            <a:pPr lvl="0" algn="r" rtl="1">
              <a:lnSpc>
                <a:spcPct val="250000"/>
              </a:lnSpc>
              <a:buFont typeface="Wingdings" pitchFamily="2" charset="2"/>
              <a:buChar char="Ø"/>
            </a:pPr>
            <a:r>
              <a:rPr lang="ar-SA" b="1" dirty="0" smtClean="0"/>
              <a:t>إنتاج تشكيلات متنوعة من المنتجات حسب حاجات وأذواق العملاء.</a:t>
            </a:r>
            <a:endParaRPr lang="en-US" b="1" dirty="0" smtClean="0"/>
          </a:p>
          <a:p>
            <a:pPr lvl="0" algn="r" rtl="1">
              <a:lnSpc>
                <a:spcPct val="250000"/>
              </a:lnSpc>
              <a:buFont typeface="Wingdings" pitchFamily="2" charset="2"/>
              <a:buChar char="Ø"/>
            </a:pPr>
            <a:r>
              <a:rPr lang="ar-SA" b="1" dirty="0" smtClean="0"/>
              <a:t>صعوبة تحديد المواد المطلوبة لإنتاج التشكيلات المتنوعة من المنتجات.</a:t>
            </a:r>
            <a:endParaRPr lang="en-US" b="1" dirty="0" smtClean="0"/>
          </a:p>
          <a:p>
            <a:pPr lvl="0" algn="r" rtl="1">
              <a:lnSpc>
                <a:spcPct val="250000"/>
              </a:lnSpc>
              <a:buFont typeface="Wingdings" pitchFamily="2" charset="2"/>
              <a:buChar char="Ø"/>
            </a:pPr>
            <a:r>
              <a:rPr lang="ar-SA" b="1" dirty="0" smtClean="0"/>
              <a:t>صعوبة التحكم في مستوى المخزون ومعدلات الإنتاج.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ثالثاً: التنبؤ بحجم المبيعات في حالة إنتاج الدفع: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495800"/>
          </a:xfrm>
        </p:spPr>
        <p:txBody>
          <a:bodyPr>
            <a:normAutofit fontScale="92500"/>
          </a:bodyPr>
          <a:lstStyle/>
          <a:p>
            <a:pPr lvl="0" algn="just" rtl="1">
              <a:lnSpc>
                <a:spcPct val="150000"/>
              </a:lnSpc>
            </a:pPr>
            <a:r>
              <a:rPr lang="ar-SA" b="1" dirty="0" smtClean="0"/>
              <a:t>تكلفة التصنيع وإعداد الدفعة الواحدة من الإنتاج وتحتوي على تكلفة الآلات، والزمن الضائع أثناء إعداد الآلات، وهذه تعتبر من </a:t>
            </a:r>
            <a:r>
              <a:rPr lang="ar-SA" b="1" dirty="0" smtClean="0">
                <a:solidFill>
                  <a:srgbClr val="FF0000"/>
                </a:solidFill>
              </a:rPr>
              <a:t>التكاليف الثابتة.</a:t>
            </a:r>
            <a:endParaRPr lang="en-US" b="1" dirty="0" smtClean="0">
              <a:solidFill>
                <a:srgbClr val="FF0000"/>
              </a:solidFill>
            </a:endParaRPr>
          </a:p>
          <a:p>
            <a:pPr lvl="0" algn="just" rtl="1">
              <a:lnSpc>
                <a:spcPct val="150000"/>
              </a:lnSpc>
            </a:pPr>
            <a:r>
              <a:rPr lang="ar-SA" b="1" dirty="0" smtClean="0"/>
              <a:t>تكلفة تخزين الوحدة الواحدة من المنتجات، وتحتوى على رأس المال المستقل في التخزين، التلف، التامين، التقادم، وهي من </a:t>
            </a:r>
            <a:r>
              <a:rPr lang="ar-SA" b="1" dirty="0" smtClean="0">
                <a:solidFill>
                  <a:srgbClr val="FF0000"/>
                </a:solidFill>
              </a:rPr>
              <a:t>التكاليف المتغيرة </a:t>
            </a:r>
            <a:r>
              <a:rPr lang="ar-SA" b="1" dirty="0" smtClean="0"/>
              <a:t>والتي تزيد بحجم زيادة الدفعة أي عدد الوحدات في الدفعة الواحدة.</a:t>
            </a:r>
            <a:endParaRPr lang="en-US" b="1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chemeClr val="tx1"/>
                </a:solidFill>
              </a:rPr>
              <a:t>الأساليب أو طرق التنبؤ بحجم الدفعة الإقتصادية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 rtl="1">
              <a:buNone/>
            </a:pPr>
            <a:r>
              <a:rPr lang="ar-SA" u="sng" dirty="0" smtClean="0"/>
              <a:t>2 ت ك</a:t>
            </a:r>
            <a:endParaRPr lang="en-US" dirty="0" smtClean="0"/>
          </a:p>
          <a:p>
            <a:pPr algn="ctr">
              <a:buNone/>
            </a:pPr>
            <a:r>
              <a:rPr lang="ar-SA" u="sng" dirty="0" smtClean="0"/>
              <a:t>ز ( 1 –  م )</a:t>
            </a:r>
            <a:endParaRPr lang="ar-SA" dirty="0" smtClean="0"/>
          </a:p>
          <a:p>
            <a:pPr algn="ctr">
              <a:buNone/>
            </a:pPr>
            <a:r>
              <a:rPr lang="ar-SA" dirty="0" smtClean="0"/>
              <a:t>ط</a:t>
            </a:r>
            <a:endParaRPr lang="en-US" dirty="0" smtClean="0"/>
          </a:p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حيث تمثل: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r" rtl="1">
              <a:buNone/>
            </a:pPr>
            <a:r>
              <a:rPr lang="ar-SA" dirty="0" smtClean="0"/>
              <a:t>د = الحجم الإقتصادي للدفعة الإنتاجية المتوقعة 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ت = تكلفة إعداد الوحدة الواحدة 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ك = كمية الإنتاج السنوي خلال الفترة 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ز = تكلفة تخزين الوحدة الواحدة 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م = معدل الإستخدام في اليوم 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ط = طاقة القسم أو المشروع في اليوم </a:t>
            </a:r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276600" y="1600200"/>
            <a:ext cx="25146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5372100" y="2019300"/>
            <a:ext cx="1143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6019800" y="2514600"/>
            <a:ext cx="304800" cy="152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tx1"/>
                </a:solidFill>
              </a:rPr>
              <a:t>مفهوم تخطيط الإنتاج: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250000"/>
              </a:lnSpc>
              <a:buNone/>
            </a:pPr>
            <a:r>
              <a:rPr lang="ar-SA" sz="3200" b="1" dirty="0" smtClean="0"/>
              <a:t>هو التنبؤ بحجم المبيعات لتحديد الطلب الكلى على المواد لإنتاج الكميات المحددة من المنتج ب</a:t>
            </a:r>
            <a:r>
              <a:rPr lang="ar-SA" sz="3200" b="1" dirty="0" smtClean="0">
                <a:solidFill>
                  <a:srgbClr val="FF0000"/>
                </a:solidFill>
              </a:rPr>
              <a:t>المواصفات المحددة </a:t>
            </a:r>
            <a:r>
              <a:rPr lang="ar-SA" sz="3200" b="1" dirty="0" smtClean="0"/>
              <a:t>و</a:t>
            </a:r>
            <a:r>
              <a:rPr lang="ar-SA" sz="3200" b="1" dirty="0" smtClean="0">
                <a:solidFill>
                  <a:srgbClr val="00B050"/>
                </a:solidFill>
              </a:rPr>
              <a:t>الجودة المناسبة </a:t>
            </a:r>
            <a:r>
              <a:rPr lang="ar-SA" sz="3200" b="1" dirty="0" smtClean="0"/>
              <a:t>في </a:t>
            </a:r>
            <a:r>
              <a:rPr lang="ar-SA" sz="3200" b="1" dirty="0" smtClean="0">
                <a:solidFill>
                  <a:srgbClr val="7030A0"/>
                </a:solidFill>
              </a:rPr>
              <a:t>الزمن </a:t>
            </a:r>
            <a:r>
              <a:rPr lang="ar-SA" sz="3200" b="1" dirty="0" smtClean="0"/>
              <a:t>المحدد.</a:t>
            </a:r>
            <a:endParaRPr lang="en-US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tx1"/>
                </a:solidFill>
              </a:rPr>
              <a:t>أهمية تخطيط الإنتاج: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839200" cy="4495800"/>
          </a:xfrm>
        </p:spPr>
        <p:txBody>
          <a:bodyPr>
            <a:normAutofit/>
          </a:bodyPr>
          <a:lstStyle/>
          <a:p>
            <a:pPr lvl="0" algn="just" rtl="1">
              <a:lnSpc>
                <a:spcPct val="150000"/>
              </a:lnSpc>
            </a:pPr>
            <a:r>
              <a:rPr lang="ar-SA" b="1" dirty="0" smtClean="0"/>
              <a:t> يساعد في مقابلة الطلب المتزايد على السلع والخدمات.</a:t>
            </a:r>
            <a:endParaRPr lang="en-US" b="1" dirty="0" smtClean="0"/>
          </a:p>
          <a:p>
            <a:pPr lvl="0" algn="r" rtl="1">
              <a:lnSpc>
                <a:spcPct val="150000"/>
              </a:lnSpc>
            </a:pPr>
            <a:r>
              <a:rPr lang="ar-SA" b="1" dirty="0" smtClean="0"/>
              <a:t> يساعد على مواكبة التقدم في تكنولوجيا في أساليب وطرق الإنتاج.</a:t>
            </a:r>
            <a:endParaRPr lang="en-US" b="1" dirty="0" smtClean="0"/>
          </a:p>
          <a:p>
            <a:pPr lvl="0" algn="r" rtl="1">
              <a:lnSpc>
                <a:spcPct val="150000"/>
              </a:lnSpc>
            </a:pPr>
            <a:r>
              <a:rPr lang="ar-SA" b="1" dirty="0" smtClean="0"/>
              <a:t> يساعد على التوقيت السليم لمزاولة أنشطة الإنتاج .</a:t>
            </a:r>
            <a:endParaRPr lang="en-US" b="1" dirty="0" smtClean="0"/>
          </a:p>
          <a:p>
            <a:pPr lvl="0" algn="r" rtl="1">
              <a:lnSpc>
                <a:spcPct val="150000"/>
              </a:lnSpc>
            </a:pPr>
            <a:r>
              <a:rPr lang="ar-SA" b="1" dirty="0" smtClean="0"/>
              <a:t> يساعد على تحقيق أفضل إستخدام لموارد المنشأة المتاحة.</a:t>
            </a:r>
            <a:endParaRPr lang="en-US" b="1" dirty="0" smtClean="0"/>
          </a:p>
          <a:p>
            <a:pPr lvl="0" algn="r" rtl="1">
              <a:lnSpc>
                <a:spcPct val="150000"/>
              </a:lnSpc>
            </a:pPr>
            <a:r>
              <a:rPr lang="ar-SA" b="1" dirty="0" smtClean="0"/>
              <a:t> يساعد على تقليل التكاليف وتحقيق أكبر عائد ممكن.</a:t>
            </a:r>
            <a:endParaRPr lang="en-US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tx1"/>
                </a:solidFill>
              </a:rPr>
              <a:t>التنبوء بحجم المبيعات: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ar-SA" b="1" dirty="0" smtClean="0"/>
              <a:t>	إن التنبؤ بحجم المبيعات من مهام </a:t>
            </a:r>
            <a:r>
              <a:rPr lang="ar-SA" b="1" dirty="0" smtClean="0">
                <a:solidFill>
                  <a:srgbClr val="FF0000"/>
                </a:solidFill>
              </a:rPr>
              <a:t>إدارة المبيعات </a:t>
            </a:r>
            <a:r>
              <a:rPr lang="ar-SA" b="1" dirty="0" smtClean="0"/>
              <a:t>في المشروع الإنتاجي حيث يتم جمع المعلومات وتحليلها لتحديد:</a:t>
            </a:r>
          </a:p>
          <a:p>
            <a:pPr algn="r" rtl="1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410200" y="2743200"/>
            <a:ext cx="2667000" cy="12192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 كمية المنتجات</a:t>
            </a:r>
            <a:endParaRPr lang="en-US" sz="2400" b="1" dirty="0"/>
          </a:p>
        </p:txBody>
      </p:sp>
      <p:sp>
        <p:nvSpPr>
          <p:cNvPr id="5" name="Oval 4"/>
          <p:cNvSpPr/>
          <p:nvPr/>
        </p:nvSpPr>
        <p:spPr>
          <a:xfrm>
            <a:off x="5562600" y="4419600"/>
            <a:ext cx="2743200" cy="1219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جودتها</a:t>
            </a:r>
            <a:endParaRPr lang="en-US" sz="2800" b="1" dirty="0"/>
          </a:p>
        </p:txBody>
      </p:sp>
      <p:sp>
        <p:nvSpPr>
          <p:cNvPr id="6" name="Oval 5"/>
          <p:cNvSpPr/>
          <p:nvPr/>
        </p:nvSpPr>
        <p:spPr>
          <a:xfrm>
            <a:off x="1905000" y="4495800"/>
            <a:ext cx="2971800" cy="12192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زمن تسليمها </a:t>
            </a:r>
            <a:endParaRPr lang="en-US" sz="2400" b="1" dirty="0"/>
          </a:p>
        </p:txBody>
      </p:sp>
      <p:sp>
        <p:nvSpPr>
          <p:cNvPr id="7" name="Oval 6"/>
          <p:cNvSpPr/>
          <p:nvPr/>
        </p:nvSpPr>
        <p:spPr>
          <a:xfrm>
            <a:off x="1676400" y="2743200"/>
            <a:ext cx="3048000" cy="12192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 smtClean="0"/>
              <a:t>مواصفاتها</a:t>
            </a:r>
            <a:endParaRPr lang="en-US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tx1"/>
                </a:solidFill>
              </a:rPr>
              <a:t>أهمية التنبؤ بحجم المبيعات: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495800"/>
          </a:xfrm>
        </p:spPr>
        <p:txBody>
          <a:bodyPr>
            <a:normAutofit fontScale="92500" lnSpcReduction="20000"/>
          </a:bodyPr>
          <a:lstStyle/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b="1" dirty="0" smtClean="0"/>
              <a:t>يساعد على تحديد كمية المواد المطلوبة للعملية الإنتاجية.</a:t>
            </a:r>
            <a:endParaRPr lang="en-US" b="1" dirty="0" smtClean="0"/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b="1" dirty="0" smtClean="0"/>
              <a:t>تحديد أسلوب الإنتاج وطرق العمل حسب كمية الطلب على الإنتاج.</a:t>
            </a:r>
            <a:endParaRPr lang="en-US" b="1" dirty="0" smtClean="0"/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b="1" dirty="0" smtClean="0"/>
              <a:t>يمكن من تحديد إجمالي رأس المال المطلوب إستثماره في الأصول الثابتة والمتداولة، وكيفية الحصول على التمويل.</a:t>
            </a:r>
            <a:endParaRPr lang="en-US" b="1" dirty="0" smtClean="0"/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b="1" dirty="0" smtClean="0"/>
              <a:t>يمكن من تحديد سياسات الإنتاج للتخزين أو التوزيع المباشر.</a:t>
            </a:r>
            <a:endParaRPr lang="en-US" b="1" dirty="0" smtClean="0"/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b="1" dirty="0" smtClean="0"/>
              <a:t>يمكن من التعرف على نواحي القوة والضعف في المنشأة.</a:t>
            </a:r>
            <a:endParaRPr lang="en-US" b="1" dirty="0" smtClean="0"/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b="1" dirty="0" smtClean="0"/>
              <a:t>يمكن من التعرف على ظروف المنافسة في سوق الصناعة. </a:t>
            </a:r>
            <a:endParaRPr lang="en-US" b="1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العوامل المؤثرة على التنبؤ بحجم المبيعات: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1"/>
                </a:solidFill>
              </a:rPr>
              <a:t>أولاً: العوامل الداخلية: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ar-SA" b="1" dirty="0" smtClean="0"/>
              <a:t>وهي عبارة عن مجموعة العوامل الخاصة بالبيئة الداخلية والتي </a:t>
            </a:r>
            <a:r>
              <a:rPr lang="ar-SA" b="1" dirty="0" smtClean="0">
                <a:solidFill>
                  <a:srgbClr val="FF0000"/>
                </a:solidFill>
              </a:rPr>
              <a:t>يمكن السيطرة عليها </a:t>
            </a:r>
            <a:r>
              <a:rPr lang="ar-SA" b="1" dirty="0" smtClean="0"/>
              <a:t>بواسطة إدارة الإنتاج والعمليات: </a:t>
            </a:r>
          </a:p>
          <a:p>
            <a:pPr algn="r" rtl="1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715000" y="2895600"/>
            <a:ext cx="2514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توريد المواد</a:t>
            </a:r>
            <a:endParaRPr lang="en-US" sz="2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3962400"/>
            <a:ext cx="2590800" cy="6858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الأموال</a:t>
            </a:r>
            <a:endParaRPr lang="en-US" sz="28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524000" y="2895600"/>
            <a:ext cx="2667000" cy="685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العدد والآلات والمعدات</a:t>
            </a:r>
            <a:endParaRPr lang="en-US" sz="2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867400" y="4953000"/>
            <a:ext cx="2438400" cy="685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العاملين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1600200" y="4953000"/>
            <a:ext cx="2743200" cy="685800"/>
          </a:xfrm>
          <a:prstGeom prst="roundRect">
            <a:avLst/>
          </a:prstGeom>
          <a:solidFill>
            <a:srgbClr val="D62E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وغيرها </a:t>
            </a:r>
            <a:endParaRPr lang="en-US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1"/>
                </a:solidFill>
              </a:rPr>
              <a:t>ثانياً: العوامل الخارجية: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ar-SA" b="1" dirty="0" smtClean="0"/>
              <a:t>وهي عبارة عن مجموعة العوامل الخاصة بالبيئة الخارجية والتي </a:t>
            </a:r>
            <a:r>
              <a:rPr lang="ar-SA" b="1" dirty="0" smtClean="0">
                <a:solidFill>
                  <a:srgbClr val="FF0000"/>
                </a:solidFill>
              </a:rPr>
              <a:t>يصعب السيطرة عليها </a:t>
            </a:r>
            <a:r>
              <a:rPr lang="ar-SA" b="1" dirty="0" smtClean="0"/>
              <a:t>بواسطة إدارة الإنتاج والعمليات وهي: </a:t>
            </a:r>
            <a:endParaRPr lang="en-US" b="1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6248400" y="2895600"/>
            <a:ext cx="1981200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المنافسون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3733800" y="2895600"/>
            <a:ext cx="19050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الموردون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5029200" y="3962400"/>
            <a:ext cx="1981200" cy="838200"/>
          </a:xfrm>
          <a:prstGeom prst="rect">
            <a:avLst/>
          </a:prstGeom>
          <a:solidFill>
            <a:srgbClr val="D62E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المنتجات البديلة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90600" y="2895600"/>
            <a:ext cx="1981200" cy="838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 smtClean="0"/>
              <a:t>التكنولوجيا</a:t>
            </a:r>
            <a:endParaRPr lang="en-US" sz="3200" b="1" dirty="0"/>
          </a:p>
        </p:txBody>
      </p:sp>
      <p:sp>
        <p:nvSpPr>
          <p:cNvPr id="8" name="Rectangle 7"/>
          <p:cNvSpPr/>
          <p:nvPr/>
        </p:nvSpPr>
        <p:spPr>
          <a:xfrm>
            <a:off x="2209800" y="3962400"/>
            <a:ext cx="2133600" cy="8382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السكان 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5181600" y="5105400"/>
            <a:ext cx="19050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 smtClean="0"/>
              <a:t>القوانين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2209800" y="5181600"/>
            <a:ext cx="2133600" cy="838200"/>
          </a:xfrm>
          <a:prstGeom prst="rect">
            <a:avLst/>
          </a:prstGeom>
          <a:solidFill>
            <a:srgbClr val="9AB0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والعوامل الطبيعية</a:t>
            </a:r>
            <a:endParaRPr lang="en-US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1"/>
                </a:solidFill>
              </a:rPr>
              <a:t>أساليب التنبؤ بحجم المبيعات 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1600200"/>
          <a:ext cx="8537448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</TotalTime>
  <Words>505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إدارة الإنتاج والعمليات</vt:lpstr>
      <vt:lpstr>مفهوم تخطيط الإنتاج: </vt:lpstr>
      <vt:lpstr>أهمية تخطيط الإنتاج:</vt:lpstr>
      <vt:lpstr>التنبوء بحجم المبيعات:</vt:lpstr>
      <vt:lpstr>أهمية التنبؤ بحجم المبيعات:</vt:lpstr>
      <vt:lpstr>العوامل المؤثرة على التنبؤ بحجم المبيعات:</vt:lpstr>
      <vt:lpstr>أولاً: العوامل الداخلية:</vt:lpstr>
      <vt:lpstr>ثانياً: العوامل الخارجية:</vt:lpstr>
      <vt:lpstr>أساليب التنبؤ بحجم المبيعات </vt:lpstr>
      <vt:lpstr>أولاً: التنبؤ بحجم المبيعات في حالة الإنتاج المستمر:</vt:lpstr>
      <vt:lpstr>أساليب التنبؤ بحجم المبيعات في حالة الإنتاج المستمر:</vt:lpstr>
      <vt:lpstr>أولاً: مجموعة الأساليب الوصفية:</vt:lpstr>
      <vt:lpstr>PowerPoint Presentation</vt:lpstr>
      <vt:lpstr>ثانياً: التنبؤ بحجم المبيعات في حالة إنتاج الطلبيات:</vt:lpstr>
      <vt:lpstr>ثالثاً: التنبؤ بحجم المبيعات في حالة إنتاج الدفع:</vt:lpstr>
      <vt:lpstr>الأساليب أو طرق التنبؤ بحجم الدفعة الإقتصادية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رحاب</dc:creator>
  <cp:lastModifiedBy>hp</cp:lastModifiedBy>
  <cp:revision>13</cp:revision>
  <dcterms:created xsi:type="dcterms:W3CDTF">2006-08-16T00:00:00Z</dcterms:created>
  <dcterms:modified xsi:type="dcterms:W3CDTF">2018-11-27T08:09:17Z</dcterms:modified>
</cp:coreProperties>
</file>