
<file path=[Content_Types].xml><?xml version="1.0" encoding="utf-8"?>
<Types xmlns="http://schemas.openxmlformats.org/package/2006/content-types">
  <Default Extension="jpeg" ContentType="image/jpeg"/>
  <Default Extension="wmf" ContentType="image/x-wmf"/>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24"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70354"/>
    <a:srgbClr val="FF6600"/>
    <a:srgbClr val="9B1BB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3" d="100"/>
          <a:sy n="63" d="100"/>
        </p:scale>
        <p:origin x="-1596" y="-10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3AEBABA-DF99-4D88-86D4-F6EA1C4CFC0E}" type="doc">
      <dgm:prSet loTypeId="urn:microsoft.com/office/officeart/2005/8/layout/venn1" loCatId="relationship" qsTypeId="urn:microsoft.com/office/officeart/2005/8/quickstyle/3d2" qsCatId="3D" csTypeId="urn:microsoft.com/office/officeart/2005/8/colors/accent1_2" csCatId="accent1"/>
      <dgm:spPr/>
      <dgm:t>
        <a:bodyPr/>
        <a:lstStyle/>
        <a:p>
          <a:endParaRPr lang="en-US"/>
        </a:p>
      </dgm:t>
    </dgm:pt>
    <dgm:pt modelId="{BD6E4DE0-50ED-40A7-8C26-8EFE028F7B6A}">
      <dgm:prSet/>
      <dgm:spPr/>
      <dgm:t>
        <a:bodyPr/>
        <a:lstStyle/>
        <a:p>
          <a:pPr rtl="1"/>
          <a:r>
            <a:rPr lang="ar-SA" baseline="0" dirty="0" smtClean="0"/>
            <a:t>الشراكة</a:t>
          </a:r>
          <a:endParaRPr lang="en-US" dirty="0"/>
        </a:p>
      </dgm:t>
    </dgm:pt>
    <dgm:pt modelId="{AB5C72C5-48A3-483A-BF60-9AA1DB0F45C3}" type="parTrans" cxnId="{E9C39493-B7D3-4014-9D14-012FC6809840}">
      <dgm:prSet/>
      <dgm:spPr/>
      <dgm:t>
        <a:bodyPr/>
        <a:lstStyle/>
        <a:p>
          <a:endParaRPr lang="en-US"/>
        </a:p>
      </dgm:t>
    </dgm:pt>
    <dgm:pt modelId="{A6C60497-14E0-4B85-BA02-0E022D44AB90}" type="sibTrans" cxnId="{E9C39493-B7D3-4014-9D14-012FC6809840}">
      <dgm:prSet/>
      <dgm:spPr/>
      <dgm:t>
        <a:bodyPr/>
        <a:lstStyle/>
        <a:p>
          <a:endParaRPr lang="en-US"/>
        </a:p>
      </dgm:t>
    </dgm:pt>
    <dgm:pt modelId="{AD798872-A953-4C2F-8B13-E3348877C9EE}">
      <dgm:prSet/>
      <dgm:spPr/>
      <dgm:t>
        <a:bodyPr/>
        <a:lstStyle/>
        <a:p>
          <a:pPr rtl="1"/>
          <a:r>
            <a:rPr lang="ar-SA" baseline="0" dirty="0" smtClean="0"/>
            <a:t>المرابحة</a:t>
          </a:r>
          <a:endParaRPr lang="en-US" dirty="0"/>
        </a:p>
      </dgm:t>
    </dgm:pt>
    <dgm:pt modelId="{D5A19078-53CA-417B-9F70-ABF436AFF9E4}" type="parTrans" cxnId="{821A9026-82C4-460B-B01D-CE54C009B0D0}">
      <dgm:prSet/>
      <dgm:spPr/>
      <dgm:t>
        <a:bodyPr/>
        <a:lstStyle/>
        <a:p>
          <a:endParaRPr lang="en-US"/>
        </a:p>
      </dgm:t>
    </dgm:pt>
    <dgm:pt modelId="{47B53B95-4854-44F5-BF6C-A9E8C6800B07}" type="sibTrans" cxnId="{821A9026-82C4-460B-B01D-CE54C009B0D0}">
      <dgm:prSet/>
      <dgm:spPr/>
      <dgm:t>
        <a:bodyPr/>
        <a:lstStyle/>
        <a:p>
          <a:endParaRPr lang="en-US"/>
        </a:p>
      </dgm:t>
    </dgm:pt>
    <dgm:pt modelId="{E652D055-8E95-4175-B305-F597A3B81880}">
      <dgm:prSet/>
      <dgm:spPr/>
      <dgm:t>
        <a:bodyPr/>
        <a:lstStyle/>
        <a:p>
          <a:pPr rtl="1"/>
          <a:r>
            <a:rPr lang="ar-SA" baseline="0" dirty="0" smtClean="0"/>
            <a:t>المضاربة</a:t>
          </a:r>
          <a:endParaRPr lang="en-US" dirty="0"/>
        </a:p>
      </dgm:t>
    </dgm:pt>
    <dgm:pt modelId="{BEAF777D-AAA1-47DB-8D9E-E8B64A4C3E58}" type="parTrans" cxnId="{DBF82A1F-5527-4E45-B0AB-FE06EBB7D030}">
      <dgm:prSet/>
      <dgm:spPr/>
      <dgm:t>
        <a:bodyPr/>
        <a:lstStyle/>
        <a:p>
          <a:endParaRPr lang="en-US"/>
        </a:p>
      </dgm:t>
    </dgm:pt>
    <dgm:pt modelId="{13345FBB-A36E-4117-AF22-5CA720E2B934}" type="sibTrans" cxnId="{DBF82A1F-5527-4E45-B0AB-FE06EBB7D030}">
      <dgm:prSet/>
      <dgm:spPr/>
      <dgm:t>
        <a:bodyPr/>
        <a:lstStyle/>
        <a:p>
          <a:endParaRPr lang="en-US"/>
        </a:p>
      </dgm:t>
    </dgm:pt>
    <dgm:pt modelId="{3058AD83-0504-47D0-8134-096FDA1B186B}">
      <dgm:prSet/>
      <dgm:spPr/>
      <dgm:t>
        <a:bodyPr/>
        <a:lstStyle/>
        <a:p>
          <a:pPr rtl="1"/>
          <a:r>
            <a:rPr lang="ar-SA" baseline="0" dirty="0" smtClean="0"/>
            <a:t>القرض الحسن</a:t>
          </a:r>
          <a:endParaRPr lang="en-US" dirty="0"/>
        </a:p>
      </dgm:t>
    </dgm:pt>
    <dgm:pt modelId="{4BFCE918-F103-46D6-81AF-04F887B6E89C}" type="parTrans" cxnId="{C8285391-2436-4DD5-AFCA-5EF3903C4256}">
      <dgm:prSet/>
      <dgm:spPr/>
      <dgm:t>
        <a:bodyPr/>
        <a:lstStyle/>
        <a:p>
          <a:endParaRPr lang="en-US"/>
        </a:p>
      </dgm:t>
    </dgm:pt>
    <dgm:pt modelId="{1987D6B5-149D-45DA-995C-9D7F3E3F437A}" type="sibTrans" cxnId="{C8285391-2436-4DD5-AFCA-5EF3903C4256}">
      <dgm:prSet/>
      <dgm:spPr/>
      <dgm:t>
        <a:bodyPr/>
        <a:lstStyle/>
        <a:p>
          <a:endParaRPr lang="en-US"/>
        </a:p>
      </dgm:t>
    </dgm:pt>
    <dgm:pt modelId="{93BCE815-D28D-44AD-994D-764D2C6259C3}">
      <dgm:prSet/>
      <dgm:spPr/>
      <dgm:t>
        <a:bodyPr/>
        <a:lstStyle/>
        <a:p>
          <a:pPr rtl="1"/>
          <a:r>
            <a:rPr lang="ar-SA" baseline="0" dirty="0" smtClean="0"/>
            <a:t>السلم</a:t>
          </a:r>
          <a:endParaRPr lang="en-US" dirty="0"/>
        </a:p>
      </dgm:t>
    </dgm:pt>
    <dgm:pt modelId="{F7115B26-1C03-4673-A536-52E4EAC07AF1}" type="parTrans" cxnId="{FF7742CA-55B5-41C4-8D9A-F554A6D9E5AC}">
      <dgm:prSet/>
      <dgm:spPr/>
      <dgm:t>
        <a:bodyPr/>
        <a:lstStyle/>
        <a:p>
          <a:endParaRPr lang="en-US"/>
        </a:p>
      </dgm:t>
    </dgm:pt>
    <dgm:pt modelId="{718AD176-A337-4BB9-A2A1-3B7C536C95AD}" type="sibTrans" cxnId="{FF7742CA-55B5-41C4-8D9A-F554A6D9E5AC}">
      <dgm:prSet/>
      <dgm:spPr/>
      <dgm:t>
        <a:bodyPr/>
        <a:lstStyle/>
        <a:p>
          <a:endParaRPr lang="en-US"/>
        </a:p>
      </dgm:t>
    </dgm:pt>
    <dgm:pt modelId="{3C771771-9533-4F05-BD4E-3B59A94E552E}" type="pres">
      <dgm:prSet presAssocID="{B3AEBABA-DF99-4D88-86D4-F6EA1C4CFC0E}" presName="compositeShape" presStyleCnt="0">
        <dgm:presLayoutVars>
          <dgm:chMax val="7"/>
          <dgm:dir/>
          <dgm:resizeHandles val="exact"/>
        </dgm:presLayoutVars>
      </dgm:prSet>
      <dgm:spPr/>
      <dgm:t>
        <a:bodyPr/>
        <a:lstStyle/>
        <a:p>
          <a:pPr rtl="1"/>
          <a:endParaRPr lang="ar-SA"/>
        </a:p>
      </dgm:t>
    </dgm:pt>
    <dgm:pt modelId="{718C3F5D-F387-44B9-BE4B-598C2C8EFA08}" type="pres">
      <dgm:prSet presAssocID="{BD6E4DE0-50ED-40A7-8C26-8EFE028F7B6A}" presName="circ1" presStyleLbl="vennNode1" presStyleIdx="0" presStyleCnt="5"/>
      <dgm:spPr>
        <a:solidFill>
          <a:srgbClr val="00B050"/>
        </a:solidFill>
      </dgm:spPr>
      <dgm:t>
        <a:bodyPr/>
        <a:lstStyle/>
        <a:p>
          <a:pPr rtl="1"/>
          <a:endParaRPr lang="ar-SA"/>
        </a:p>
      </dgm:t>
    </dgm:pt>
    <dgm:pt modelId="{A9A3B503-1201-4A80-A675-202F52A6926C}" type="pres">
      <dgm:prSet presAssocID="{BD6E4DE0-50ED-40A7-8C26-8EFE028F7B6A}" presName="circ1Tx" presStyleLbl="revTx" presStyleIdx="0" presStyleCnt="0">
        <dgm:presLayoutVars>
          <dgm:chMax val="0"/>
          <dgm:chPref val="0"/>
          <dgm:bulletEnabled val="1"/>
        </dgm:presLayoutVars>
      </dgm:prSet>
      <dgm:spPr/>
      <dgm:t>
        <a:bodyPr/>
        <a:lstStyle/>
        <a:p>
          <a:pPr rtl="1"/>
          <a:endParaRPr lang="ar-SA"/>
        </a:p>
      </dgm:t>
    </dgm:pt>
    <dgm:pt modelId="{3C82CFED-A032-4ADB-82FB-BD8041914B70}" type="pres">
      <dgm:prSet presAssocID="{AD798872-A953-4C2F-8B13-E3348877C9EE}" presName="circ2" presStyleLbl="vennNode1" presStyleIdx="1" presStyleCnt="5"/>
      <dgm:spPr>
        <a:solidFill>
          <a:srgbClr val="C00000"/>
        </a:solidFill>
      </dgm:spPr>
      <dgm:t>
        <a:bodyPr/>
        <a:lstStyle/>
        <a:p>
          <a:pPr rtl="1"/>
          <a:endParaRPr lang="ar-SA"/>
        </a:p>
      </dgm:t>
    </dgm:pt>
    <dgm:pt modelId="{99CE9352-14B9-4FFF-AFCD-E6991884E547}" type="pres">
      <dgm:prSet presAssocID="{AD798872-A953-4C2F-8B13-E3348877C9EE}" presName="circ2Tx" presStyleLbl="revTx" presStyleIdx="0" presStyleCnt="0">
        <dgm:presLayoutVars>
          <dgm:chMax val="0"/>
          <dgm:chPref val="0"/>
          <dgm:bulletEnabled val="1"/>
        </dgm:presLayoutVars>
      </dgm:prSet>
      <dgm:spPr/>
      <dgm:t>
        <a:bodyPr/>
        <a:lstStyle/>
        <a:p>
          <a:pPr rtl="1"/>
          <a:endParaRPr lang="ar-SA"/>
        </a:p>
      </dgm:t>
    </dgm:pt>
    <dgm:pt modelId="{74572CC7-8638-4A9A-8704-B0EDF963FD43}" type="pres">
      <dgm:prSet presAssocID="{E652D055-8E95-4175-B305-F597A3B81880}" presName="circ3" presStyleLbl="vennNode1" presStyleIdx="2" presStyleCnt="5"/>
      <dgm:spPr>
        <a:solidFill>
          <a:srgbClr val="FFC000"/>
        </a:solidFill>
      </dgm:spPr>
      <dgm:t>
        <a:bodyPr/>
        <a:lstStyle/>
        <a:p>
          <a:pPr rtl="1"/>
          <a:endParaRPr lang="ar-SA"/>
        </a:p>
      </dgm:t>
    </dgm:pt>
    <dgm:pt modelId="{C1855BDB-5870-4781-957C-9D55AF25E08E}" type="pres">
      <dgm:prSet presAssocID="{E652D055-8E95-4175-B305-F597A3B81880}" presName="circ3Tx" presStyleLbl="revTx" presStyleIdx="0" presStyleCnt="0">
        <dgm:presLayoutVars>
          <dgm:chMax val="0"/>
          <dgm:chPref val="0"/>
          <dgm:bulletEnabled val="1"/>
        </dgm:presLayoutVars>
      </dgm:prSet>
      <dgm:spPr/>
      <dgm:t>
        <a:bodyPr/>
        <a:lstStyle/>
        <a:p>
          <a:pPr rtl="1"/>
          <a:endParaRPr lang="ar-SA"/>
        </a:p>
      </dgm:t>
    </dgm:pt>
    <dgm:pt modelId="{D614A05E-3E95-4733-A9B2-55C7EB825A89}" type="pres">
      <dgm:prSet presAssocID="{3058AD83-0504-47D0-8134-096FDA1B186B}" presName="circ4" presStyleLbl="vennNode1" presStyleIdx="3" presStyleCnt="5"/>
      <dgm:spPr>
        <a:solidFill>
          <a:srgbClr val="7030A0"/>
        </a:solidFill>
      </dgm:spPr>
      <dgm:t>
        <a:bodyPr/>
        <a:lstStyle/>
        <a:p>
          <a:pPr rtl="1"/>
          <a:endParaRPr lang="ar-SA"/>
        </a:p>
      </dgm:t>
    </dgm:pt>
    <dgm:pt modelId="{31F6617C-F38C-4579-BC0C-C1EE65861F67}" type="pres">
      <dgm:prSet presAssocID="{3058AD83-0504-47D0-8134-096FDA1B186B}" presName="circ4Tx" presStyleLbl="revTx" presStyleIdx="0" presStyleCnt="0">
        <dgm:presLayoutVars>
          <dgm:chMax val="0"/>
          <dgm:chPref val="0"/>
          <dgm:bulletEnabled val="1"/>
        </dgm:presLayoutVars>
      </dgm:prSet>
      <dgm:spPr/>
      <dgm:t>
        <a:bodyPr/>
        <a:lstStyle/>
        <a:p>
          <a:pPr rtl="1"/>
          <a:endParaRPr lang="ar-SA"/>
        </a:p>
      </dgm:t>
    </dgm:pt>
    <dgm:pt modelId="{F3F39A8C-0E22-4BC6-8296-6417D4F7B2F6}" type="pres">
      <dgm:prSet presAssocID="{93BCE815-D28D-44AD-994D-764D2C6259C3}" presName="circ5" presStyleLbl="vennNode1" presStyleIdx="4" presStyleCnt="5"/>
      <dgm:spPr>
        <a:solidFill>
          <a:srgbClr val="D70354"/>
        </a:solidFill>
      </dgm:spPr>
      <dgm:t>
        <a:bodyPr/>
        <a:lstStyle/>
        <a:p>
          <a:pPr rtl="1"/>
          <a:endParaRPr lang="ar-SA"/>
        </a:p>
      </dgm:t>
    </dgm:pt>
    <dgm:pt modelId="{394C74C3-C04D-4C15-9053-C476FEA7207F}" type="pres">
      <dgm:prSet presAssocID="{93BCE815-D28D-44AD-994D-764D2C6259C3}" presName="circ5Tx" presStyleLbl="revTx" presStyleIdx="0" presStyleCnt="0">
        <dgm:presLayoutVars>
          <dgm:chMax val="0"/>
          <dgm:chPref val="0"/>
          <dgm:bulletEnabled val="1"/>
        </dgm:presLayoutVars>
      </dgm:prSet>
      <dgm:spPr/>
      <dgm:t>
        <a:bodyPr/>
        <a:lstStyle/>
        <a:p>
          <a:pPr rtl="1"/>
          <a:endParaRPr lang="ar-SA"/>
        </a:p>
      </dgm:t>
    </dgm:pt>
  </dgm:ptLst>
  <dgm:cxnLst>
    <dgm:cxn modelId="{7BC69109-7C72-434A-9E33-0327E80A4A0C}" type="presOf" srcId="{E652D055-8E95-4175-B305-F597A3B81880}" destId="{C1855BDB-5870-4781-957C-9D55AF25E08E}" srcOrd="0" destOrd="0" presId="urn:microsoft.com/office/officeart/2005/8/layout/venn1"/>
    <dgm:cxn modelId="{C8285391-2436-4DD5-AFCA-5EF3903C4256}" srcId="{B3AEBABA-DF99-4D88-86D4-F6EA1C4CFC0E}" destId="{3058AD83-0504-47D0-8134-096FDA1B186B}" srcOrd="3" destOrd="0" parTransId="{4BFCE918-F103-46D6-81AF-04F887B6E89C}" sibTransId="{1987D6B5-149D-45DA-995C-9D7F3E3F437A}"/>
    <dgm:cxn modelId="{DBF82A1F-5527-4E45-B0AB-FE06EBB7D030}" srcId="{B3AEBABA-DF99-4D88-86D4-F6EA1C4CFC0E}" destId="{E652D055-8E95-4175-B305-F597A3B81880}" srcOrd="2" destOrd="0" parTransId="{BEAF777D-AAA1-47DB-8D9E-E8B64A4C3E58}" sibTransId="{13345FBB-A36E-4117-AF22-5CA720E2B934}"/>
    <dgm:cxn modelId="{44910C27-631F-45C6-BBB0-33E37AF102D4}" type="presOf" srcId="{B3AEBABA-DF99-4D88-86D4-F6EA1C4CFC0E}" destId="{3C771771-9533-4F05-BD4E-3B59A94E552E}" srcOrd="0" destOrd="0" presId="urn:microsoft.com/office/officeart/2005/8/layout/venn1"/>
    <dgm:cxn modelId="{FF7742CA-55B5-41C4-8D9A-F554A6D9E5AC}" srcId="{B3AEBABA-DF99-4D88-86D4-F6EA1C4CFC0E}" destId="{93BCE815-D28D-44AD-994D-764D2C6259C3}" srcOrd="4" destOrd="0" parTransId="{F7115B26-1C03-4673-A536-52E4EAC07AF1}" sibTransId="{718AD176-A337-4BB9-A2A1-3B7C536C95AD}"/>
    <dgm:cxn modelId="{E9C39493-B7D3-4014-9D14-012FC6809840}" srcId="{B3AEBABA-DF99-4D88-86D4-F6EA1C4CFC0E}" destId="{BD6E4DE0-50ED-40A7-8C26-8EFE028F7B6A}" srcOrd="0" destOrd="0" parTransId="{AB5C72C5-48A3-483A-BF60-9AA1DB0F45C3}" sibTransId="{A6C60497-14E0-4B85-BA02-0E022D44AB90}"/>
    <dgm:cxn modelId="{821A9026-82C4-460B-B01D-CE54C009B0D0}" srcId="{B3AEBABA-DF99-4D88-86D4-F6EA1C4CFC0E}" destId="{AD798872-A953-4C2F-8B13-E3348877C9EE}" srcOrd="1" destOrd="0" parTransId="{D5A19078-53CA-417B-9F70-ABF436AFF9E4}" sibTransId="{47B53B95-4854-44F5-BF6C-A9E8C6800B07}"/>
    <dgm:cxn modelId="{778BDF81-BA69-4561-89B8-B86618464740}" type="presOf" srcId="{93BCE815-D28D-44AD-994D-764D2C6259C3}" destId="{394C74C3-C04D-4C15-9053-C476FEA7207F}" srcOrd="0" destOrd="0" presId="urn:microsoft.com/office/officeart/2005/8/layout/venn1"/>
    <dgm:cxn modelId="{9BAAD575-FA3D-4841-90AD-23200037CCB4}" type="presOf" srcId="{AD798872-A953-4C2F-8B13-E3348877C9EE}" destId="{99CE9352-14B9-4FFF-AFCD-E6991884E547}" srcOrd="0" destOrd="0" presId="urn:microsoft.com/office/officeart/2005/8/layout/venn1"/>
    <dgm:cxn modelId="{0E5C67C8-D30A-4D2B-9107-A63ECF32C9FB}" type="presOf" srcId="{3058AD83-0504-47D0-8134-096FDA1B186B}" destId="{31F6617C-F38C-4579-BC0C-C1EE65861F67}" srcOrd="0" destOrd="0" presId="urn:microsoft.com/office/officeart/2005/8/layout/venn1"/>
    <dgm:cxn modelId="{88F6AF97-B835-4883-A5A0-AF0310916FCB}" type="presOf" srcId="{BD6E4DE0-50ED-40A7-8C26-8EFE028F7B6A}" destId="{A9A3B503-1201-4A80-A675-202F52A6926C}" srcOrd="0" destOrd="0" presId="urn:microsoft.com/office/officeart/2005/8/layout/venn1"/>
    <dgm:cxn modelId="{C89803C9-4F6B-4C26-AFB8-13ECDA870C68}" type="presParOf" srcId="{3C771771-9533-4F05-BD4E-3B59A94E552E}" destId="{718C3F5D-F387-44B9-BE4B-598C2C8EFA08}" srcOrd="0" destOrd="0" presId="urn:microsoft.com/office/officeart/2005/8/layout/venn1"/>
    <dgm:cxn modelId="{F513DE42-6B25-426F-BEFE-E769B587DDDB}" type="presParOf" srcId="{3C771771-9533-4F05-BD4E-3B59A94E552E}" destId="{A9A3B503-1201-4A80-A675-202F52A6926C}" srcOrd="1" destOrd="0" presId="urn:microsoft.com/office/officeart/2005/8/layout/venn1"/>
    <dgm:cxn modelId="{7F320882-C49C-4EE1-A646-751317AB4F8A}" type="presParOf" srcId="{3C771771-9533-4F05-BD4E-3B59A94E552E}" destId="{3C82CFED-A032-4ADB-82FB-BD8041914B70}" srcOrd="2" destOrd="0" presId="urn:microsoft.com/office/officeart/2005/8/layout/venn1"/>
    <dgm:cxn modelId="{465BCA7B-7965-4F13-B086-FE9AAE95A84D}" type="presParOf" srcId="{3C771771-9533-4F05-BD4E-3B59A94E552E}" destId="{99CE9352-14B9-4FFF-AFCD-E6991884E547}" srcOrd="3" destOrd="0" presId="urn:microsoft.com/office/officeart/2005/8/layout/venn1"/>
    <dgm:cxn modelId="{54BD271E-4AD8-4AB3-851F-0EC26C944E5B}" type="presParOf" srcId="{3C771771-9533-4F05-BD4E-3B59A94E552E}" destId="{74572CC7-8638-4A9A-8704-B0EDF963FD43}" srcOrd="4" destOrd="0" presId="urn:microsoft.com/office/officeart/2005/8/layout/venn1"/>
    <dgm:cxn modelId="{9DDE4B0F-79B5-4CC1-9A36-FD3F8809BC5D}" type="presParOf" srcId="{3C771771-9533-4F05-BD4E-3B59A94E552E}" destId="{C1855BDB-5870-4781-957C-9D55AF25E08E}" srcOrd="5" destOrd="0" presId="urn:microsoft.com/office/officeart/2005/8/layout/venn1"/>
    <dgm:cxn modelId="{54700B68-F8A5-4686-A6F4-2E84860E0A68}" type="presParOf" srcId="{3C771771-9533-4F05-BD4E-3B59A94E552E}" destId="{D614A05E-3E95-4733-A9B2-55C7EB825A89}" srcOrd="6" destOrd="0" presId="urn:microsoft.com/office/officeart/2005/8/layout/venn1"/>
    <dgm:cxn modelId="{15469693-3627-49B5-BE03-F8AF1D6E47EF}" type="presParOf" srcId="{3C771771-9533-4F05-BD4E-3B59A94E552E}" destId="{31F6617C-F38C-4579-BC0C-C1EE65861F67}" srcOrd="7" destOrd="0" presId="urn:microsoft.com/office/officeart/2005/8/layout/venn1"/>
    <dgm:cxn modelId="{9DE4D8AF-3006-4C6D-A6AE-19D10185B09D}" type="presParOf" srcId="{3C771771-9533-4F05-BD4E-3B59A94E552E}" destId="{F3F39A8C-0E22-4BC6-8296-6417D4F7B2F6}" srcOrd="8" destOrd="0" presId="urn:microsoft.com/office/officeart/2005/8/layout/venn1"/>
    <dgm:cxn modelId="{A56F7982-E1E9-4B7D-AFAD-4F9CA67248CC}" type="presParOf" srcId="{3C771771-9533-4F05-BD4E-3B59A94E552E}" destId="{394C74C3-C04D-4C15-9053-C476FEA7207F}" srcOrd="9" destOrd="0" presId="urn:microsoft.com/office/officeart/2005/8/layout/venn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B40D3E95-A26D-42E5-9A12-8DF823BEA300}" type="doc">
      <dgm:prSet loTypeId="urn:microsoft.com/office/officeart/2005/8/layout/cycle2" loCatId="cycle" qsTypeId="urn:microsoft.com/office/officeart/2005/8/quickstyle/3d2" qsCatId="3D" csTypeId="urn:microsoft.com/office/officeart/2005/8/colors/accent1_2" csCatId="accent1" phldr="1"/>
      <dgm:spPr/>
      <dgm:t>
        <a:bodyPr/>
        <a:lstStyle/>
        <a:p>
          <a:pPr rtl="1"/>
          <a:endParaRPr lang="ar-SA"/>
        </a:p>
      </dgm:t>
    </dgm:pt>
    <dgm:pt modelId="{17A3B609-AA3D-49FF-A762-51EA30319118}">
      <dgm:prSet/>
      <dgm:spPr>
        <a:solidFill>
          <a:srgbClr val="7030A0"/>
        </a:solidFill>
      </dgm:spPr>
      <dgm:t>
        <a:bodyPr/>
        <a:lstStyle/>
        <a:p>
          <a:pPr rtl="1"/>
          <a:r>
            <a:rPr lang="ar-SA" b="1" smtClean="0"/>
            <a:t>الأملاك</a:t>
          </a:r>
          <a:endParaRPr lang="ar-SA"/>
        </a:p>
      </dgm:t>
    </dgm:pt>
    <dgm:pt modelId="{804D7596-DA17-4C2F-83AA-2142BA487834}" type="parTrans" cxnId="{AE21BE7B-3D75-47EE-A43C-60AB3B85F80C}">
      <dgm:prSet/>
      <dgm:spPr/>
      <dgm:t>
        <a:bodyPr/>
        <a:lstStyle/>
        <a:p>
          <a:pPr rtl="1"/>
          <a:endParaRPr lang="ar-SA"/>
        </a:p>
      </dgm:t>
    </dgm:pt>
    <dgm:pt modelId="{92C9F799-9A04-4751-BAF4-428DAFA19C7D}" type="sibTrans" cxnId="{AE21BE7B-3D75-47EE-A43C-60AB3B85F80C}">
      <dgm:prSet/>
      <dgm:spPr>
        <a:solidFill>
          <a:srgbClr val="FFC000"/>
        </a:solidFill>
      </dgm:spPr>
      <dgm:t>
        <a:bodyPr/>
        <a:lstStyle/>
        <a:p>
          <a:pPr rtl="1"/>
          <a:endParaRPr lang="ar-SA"/>
        </a:p>
      </dgm:t>
    </dgm:pt>
    <dgm:pt modelId="{33899084-6C8C-45DE-9313-FA0710EB288D}">
      <dgm:prSet/>
      <dgm:spPr>
        <a:solidFill>
          <a:srgbClr val="C00000"/>
        </a:solidFill>
      </dgm:spPr>
      <dgm:t>
        <a:bodyPr/>
        <a:lstStyle/>
        <a:p>
          <a:pPr rtl="1"/>
          <a:r>
            <a:rPr lang="ar-SA" b="1" dirty="0" smtClean="0"/>
            <a:t>العقود</a:t>
          </a:r>
          <a:endParaRPr lang="ar-SA" dirty="0"/>
        </a:p>
      </dgm:t>
    </dgm:pt>
    <dgm:pt modelId="{FE6A45CF-5A9C-4A5B-AFD9-413EB08E2576}" type="parTrans" cxnId="{990857ED-F59C-4BC4-B277-3D9862981541}">
      <dgm:prSet/>
      <dgm:spPr/>
      <dgm:t>
        <a:bodyPr/>
        <a:lstStyle/>
        <a:p>
          <a:pPr rtl="1"/>
          <a:endParaRPr lang="ar-SA"/>
        </a:p>
      </dgm:t>
    </dgm:pt>
    <dgm:pt modelId="{3ECCE2D1-1338-4FC1-A5CA-FE67CE8E8C15}" type="sibTrans" cxnId="{990857ED-F59C-4BC4-B277-3D9862981541}">
      <dgm:prSet/>
      <dgm:spPr>
        <a:solidFill>
          <a:srgbClr val="FFC000"/>
        </a:solidFill>
      </dgm:spPr>
      <dgm:t>
        <a:bodyPr/>
        <a:lstStyle/>
        <a:p>
          <a:pPr rtl="1"/>
          <a:endParaRPr lang="ar-SA"/>
        </a:p>
      </dgm:t>
    </dgm:pt>
    <dgm:pt modelId="{C4DB8CF3-594B-4023-997D-37ED77CD17A9}" type="pres">
      <dgm:prSet presAssocID="{B40D3E95-A26D-42E5-9A12-8DF823BEA300}" presName="cycle" presStyleCnt="0">
        <dgm:presLayoutVars>
          <dgm:dir/>
          <dgm:resizeHandles val="exact"/>
        </dgm:presLayoutVars>
      </dgm:prSet>
      <dgm:spPr/>
      <dgm:t>
        <a:bodyPr/>
        <a:lstStyle/>
        <a:p>
          <a:pPr rtl="1"/>
          <a:endParaRPr lang="ar-SA"/>
        </a:p>
      </dgm:t>
    </dgm:pt>
    <dgm:pt modelId="{4B116C3A-1CCD-44A6-B589-728FC8E6C3E0}" type="pres">
      <dgm:prSet presAssocID="{17A3B609-AA3D-49FF-A762-51EA30319118}" presName="node" presStyleLbl="node1" presStyleIdx="0" presStyleCnt="2" custScaleX="183065" custRadScaleRad="75623" custRadScaleInc="192986">
        <dgm:presLayoutVars>
          <dgm:bulletEnabled val="1"/>
        </dgm:presLayoutVars>
      </dgm:prSet>
      <dgm:spPr/>
      <dgm:t>
        <a:bodyPr/>
        <a:lstStyle/>
        <a:p>
          <a:pPr rtl="1"/>
          <a:endParaRPr lang="ar-SA"/>
        </a:p>
      </dgm:t>
    </dgm:pt>
    <dgm:pt modelId="{4474A9EF-B852-47E8-B27A-EDC04949F01C}" type="pres">
      <dgm:prSet presAssocID="{92C9F799-9A04-4751-BAF4-428DAFA19C7D}" presName="sibTrans" presStyleLbl="sibTrans2D1" presStyleIdx="0" presStyleCnt="2" custScaleX="37362" custLinFactY="-64599" custLinFactNeighborX="-2087" custLinFactNeighborY="-100000"/>
      <dgm:spPr/>
      <dgm:t>
        <a:bodyPr/>
        <a:lstStyle/>
        <a:p>
          <a:pPr rtl="1"/>
          <a:endParaRPr lang="ar-SA"/>
        </a:p>
      </dgm:t>
    </dgm:pt>
    <dgm:pt modelId="{66EE8352-0574-4358-82FA-AA2F66B5F6D0}" type="pres">
      <dgm:prSet presAssocID="{92C9F799-9A04-4751-BAF4-428DAFA19C7D}" presName="connectorText" presStyleLbl="sibTrans2D1" presStyleIdx="0" presStyleCnt="2"/>
      <dgm:spPr/>
      <dgm:t>
        <a:bodyPr/>
        <a:lstStyle/>
        <a:p>
          <a:pPr rtl="1"/>
          <a:endParaRPr lang="ar-SA"/>
        </a:p>
      </dgm:t>
    </dgm:pt>
    <dgm:pt modelId="{0159E5E9-3CD2-4C59-9B72-2BBE1F5EA739}" type="pres">
      <dgm:prSet presAssocID="{33899084-6C8C-45DE-9313-FA0710EB288D}" presName="node" presStyleLbl="node1" presStyleIdx="1" presStyleCnt="2" custScaleX="179652" custRadScaleRad="76282" custRadScaleInc="-199014">
        <dgm:presLayoutVars>
          <dgm:bulletEnabled val="1"/>
        </dgm:presLayoutVars>
      </dgm:prSet>
      <dgm:spPr/>
      <dgm:t>
        <a:bodyPr/>
        <a:lstStyle/>
        <a:p>
          <a:pPr rtl="1"/>
          <a:endParaRPr lang="ar-SA"/>
        </a:p>
      </dgm:t>
    </dgm:pt>
    <dgm:pt modelId="{F8C98A26-681C-4C91-9F2D-89BD823EE9E3}" type="pres">
      <dgm:prSet presAssocID="{3ECCE2D1-1338-4FC1-A5CA-FE67CE8E8C15}" presName="sibTrans" presStyleLbl="sibTrans2D1" presStyleIdx="1" presStyleCnt="2" custScaleX="34932" custLinFactY="91184" custLinFactNeighborX="3573" custLinFactNeighborY="100000"/>
      <dgm:spPr/>
      <dgm:t>
        <a:bodyPr/>
        <a:lstStyle/>
        <a:p>
          <a:pPr rtl="1"/>
          <a:endParaRPr lang="ar-SA"/>
        </a:p>
      </dgm:t>
    </dgm:pt>
    <dgm:pt modelId="{E93BB26F-6A85-434F-AF4D-9BD344D7A2EA}" type="pres">
      <dgm:prSet presAssocID="{3ECCE2D1-1338-4FC1-A5CA-FE67CE8E8C15}" presName="connectorText" presStyleLbl="sibTrans2D1" presStyleIdx="1" presStyleCnt="2"/>
      <dgm:spPr/>
      <dgm:t>
        <a:bodyPr/>
        <a:lstStyle/>
        <a:p>
          <a:pPr rtl="1"/>
          <a:endParaRPr lang="ar-SA"/>
        </a:p>
      </dgm:t>
    </dgm:pt>
  </dgm:ptLst>
  <dgm:cxnLst>
    <dgm:cxn modelId="{93945820-E60E-4392-B201-1A637645A107}" type="presOf" srcId="{3ECCE2D1-1338-4FC1-A5CA-FE67CE8E8C15}" destId="{F8C98A26-681C-4C91-9F2D-89BD823EE9E3}" srcOrd="0" destOrd="0" presId="urn:microsoft.com/office/officeart/2005/8/layout/cycle2"/>
    <dgm:cxn modelId="{A602E922-3A17-4CCC-8106-1C80B0FB7466}" type="presOf" srcId="{92C9F799-9A04-4751-BAF4-428DAFA19C7D}" destId="{66EE8352-0574-4358-82FA-AA2F66B5F6D0}" srcOrd="1" destOrd="0" presId="urn:microsoft.com/office/officeart/2005/8/layout/cycle2"/>
    <dgm:cxn modelId="{BCFDC503-1F5A-417F-869C-BAC0CCB1C299}" type="presOf" srcId="{3ECCE2D1-1338-4FC1-A5CA-FE67CE8E8C15}" destId="{E93BB26F-6A85-434F-AF4D-9BD344D7A2EA}" srcOrd="1" destOrd="0" presId="urn:microsoft.com/office/officeart/2005/8/layout/cycle2"/>
    <dgm:cxn modelId="{F70E0EFB-E84C-4B9C-9064-9813B180578D}" type="presOf" srcId="{33899084-6C8C-45DE-9313-FA0710EB288D}" destId="{0159E5E9-3CD2-4C59-9B72-2BBE1F5EA739}" srcOrd="0" destOrd="0" presId="urn:microsoft.com/office/officeart/2005/8/layout/cycle2"/>
    <dgm:cxn modelId="{AE21BE7B-3D75-47EE-A43C-60AB3B85F80C}" srcId="{B40D3E95-A26D-42E5-9A12-8DF823BEA300}" destId="{17A3B609-AA3D-49FF-A762-51EA30319118}" srcOrd="0" destOrd="0" parTransId="{804D7596-DA17-4C2F-83AA-2142BA487834}" sibTransId="{92C9F799-9A04-4751-BAF4-428DAFA19C7D}"/>
    <dgm:cxn modelId="{990857ED-F59C-4BC4-B277-3D9862981541}" srcId="{B40D3E95-A26D-42E5-9A12-8DF823BEA300}" destId="{33899084-6C8C-45DE-9313-FA0710EB288D}" srcOrd="1" destOrd="0" parTransId="{FE6A45CF-5A9C-4A5B-AFD9-413EB08E2576}" sibTransId="{3ECCE2D1-1338-4FC1-A5CA-FE67CE8E8C15}"/>
    <dgm:cxn modelId="{41825577-EF6E-4A81-B62F-D40B33688477}" type="presOf" srcId="{B40D3E95-A26D-42E5-9A12-8DF823BEA300}" destId="{C4DB8CF3-594B-4023-997D-37ED77CD17A9}" srcOrd="0" destOrd="0" presId="urn:microsoft.com/office/officeart/2005/8/layout/cycle2"/>
    <dgm:cxn modelId="{E7C4FB8C-AB1F-4EA3-A12B-411B910E7AA2}" type="presOf" srcId="{17A3B609-AA3D-49FF-A762-51EA30319118}" destId="{4B116C3A-1CCD-44A6-B589-728FC8E6C3E0}" srcOrd="0" destOrd="0" presId="urn:microsoft.com/office/officeart/2005/8/layout/cycle2"/>
    <dgm:cxn modelId="{0B8BCC95-8A0A-4A29-9CA0-EF26573D11C5}" type="presOf" srcId="{92C9F799-9A04-4751-BAF4-428DAFA19C7D}" destId="{4474A9EF-B852-47E8-B27A-EDC04949F01C}" srcOrd="0" destOrd="0" presId="urn:microsoft.com/office/officeart/2005/8/layout/cycle2"/>
    <dgm:cxn modelId="{70D9C02F-65B9-4FF3-AF90-4AFC24432B65}" type="presParOf" srcId="{C4DB8CF3-594B-4023-997D-37ED77CD17A9}" destId="{4B116C3A-1CCD-44A6-B589-728FC8E6C3E0}" srcOrd="0" destOrd="0" presId="urn:microsoft.com/office/officeart/2005/8/layout/cycle2"/>
    <dgm:cxn modelId="{44530D56-17DE-44E9-A004-59F364EED4A1}" type="presParOf" srcId="{C4DB8CF3-594B-4023-997D-37ED77CD17A9}" destId="{4474A9EF-B852-47E8-B27A-EDC04949F01C}" srcOrd="1" destOrd="0" presId="urn:microsoft.com/office/officeart/2005/8/layout/cycle2"/>
    <dgm:cxn modelId="{B358B8DD-2FF7-4E85-9D57-AA07FB76DB7B}" type="presParOf" srcId="{4474A9EF-B852-47E8-B27A-EDC04949F01C}" destId="{66EE8352-0574-4358-82FA-AA2F66B5F6D0}" srcOrd="0" destOrd="0" presId="urn:microsoft.com/office/officeart/2005/8/layout/cycle2"/>
    <dgm:cxn modelId="{3960583A-5745-4100-8674-C69DE0D81588}" type="presParOf" srcId="{C4DB8CF3-594B-4023-997D-37ED77CD17A9}" destId="{0159E5E9-3CD2-4C59-9B72-2BBE1F5EA739}" srcOrd="2" destOrd="0" presId="urn:microsoft.com/office/officeart/2005/8/layout/cycle2"/>
    <dgm:cxn modelId="{E5895481-0022-4A21-86D7-62267F3F473A}" type="presParOf" srcId="{C4DB8CF3-594B-4023-997D-37ED77CD17A9}" destId="{F8C98A26-681C-4C91-9F2D-89BD823EE9E3}" srcOrd="3" destOrd="0" presId="urn:microsoft.com/office/officeart/2005/8/layout/cycle2"/>
    <dgm:cxn modelId="{146E6017-19EC-4837-BEC2-C1682F1B04D5}" type="presParOf" srcId="{F8C98A26-681C-4C91-9F2D-89BD823EE9E3}" destId="{E93BB26F-6A85-434F-AF4D-9BD344D7A2EA}" srcOrd="0" destOrd="0" presId="urn:microsoft.com/office/officeart/2005/8/layout/cycle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3F926AD9-9521-4CF0-929B-982BABC754BF}" type="doc">
      <dgm:prSet loTypeId="urn:microsoft.com/office/officeart/2005/8/layout/arrow3" loCatId="relationship" qsTypeId="urn:microsoft.com/office/officeart/2005/8/quickstyle/3d2" qsCatId="3D" csTypeId="urn:microsoft.com/office/officeart/2005/8/colors/accent1_2" csCatId="accent1" phldr="1"/>
      <dgm:spPr/>
      <dgm:t>
        <a:bodyPr/>
        <a:lstStyle/>
        <a:p>
          <a:pPr rtl="1"/>
          <a:endParaRPr lang="ar-SA"/>
        </a:p>
      </dgm:t>
    </dgm:pt>
    <dgm:pt modelId="{827865D9-D558-4486-AE91-C7C8D00BA610}">
      <dgm:prSet custT="1"/>
      <dgm:spPr/>
      <dgm:t>
        <a:bodyPr/>
        <a:lstStyle/>
        <a:p>
          <a:pPr rtl="1"/>
          <a:r>
            <a:rPr lang="ar-SA" sz="3600" dirty="0" smtClean="0"/>
            <a:t>البائع مالكاً للسلعة وقت التفاوض</a:t>
          </a:r>
          <a:endParaRPr lang="ar-SA" sz="3600" dirty="0"/>
        </a:p>
      </dgm:t>
    </dgm:pt>
    <dgm:pt modelId="{A8D00C32-CFD0-4498-950C-09C85ED67288}" type="parTrans" cxnId="{01642100-A8CD-456D-AC5B-CB3503E6DD82}">
      <dgm:prSet/>
      <dgm:spPr/>
      <dgm:t>
        <a:bodyPr/>
        <a:lstStyle/>
        <a:p>
          <a:pPr rtl="1"/>
          <a:endParaRPr lang="ar-SA"/>
        </a:p>
      </dgm:t>
    </dgm:pt>
    <dgm:pt modelId="{1C8530B1-B519-4A2A-9D35-3ABF6D60A1E2}" type="sibTrans" cxnId="{01642100-A8CD-456D-AC5B-CB3503E6DD82}">
      <dgm:prSet/>
      <dgm:spPr/>
      <dgm:t>
        <a:bodyPr/>
        <a:lstStyle/>
        <a:p>
          <a:pPr rtl="1"/>
          <a:endParaRPr lang="ar-SA"/>
        </a:p>
      </dgm:t>
    </dgm:pt>
    <dgm:pt modelId="{788C3F0B-8631-4441-9575-F2EEA37D6918}">
      <dgm:prSet custT="1"/>
      <dgm:spPr/>
      <dgm:t>
        <a:bodyPr/>
        <a:lstStyle/>
        <a:p>
          <a:pPr rtl="1"/>
          <a:r>
            <a:rPr lang="ar-SA" sz="3600" dirty="0" smtClean="0"/>
            <a:t>لا يكون البائع مالكاً للسلعة وقت التفاوض</a:t>
          </a:r>
          <a:endParaRPr lang="ar-SA" sz="3600" dirty="0"/>
        </a:p>
      </dgm:t>
    </dgm:pt>
    <dgm:pt modelId="{578081BA-7323-4D4A-8D5A-48BA9D3AE4DD}" type="parTrans" cxnId="{FB5C3028-D180-4854-BB1D-D4BE6BF34989}">
      <dgm:prSet/>
      <dgm:spPr/>
      <dgm:t>
        <a:bodyPr/>
        <a:lstStyle/>
        <a:p>
          <a:pPr rtl="1"/>
          <a:endParaRPr lang="ar-SA"/>
        </a:p>
      </dgm:t>
    </dgm:pt>
    <dgm:pt modelId="{9878ADC9-64D8-452B-A497-4AD5DAD93573}" type="sibTrans" cxnId="{FB5C3028-D180-4854-BB1D-D4BE6BF34989}">
      <dgm:prSet/>
      <dgm:spPr/>
      <dgm:t>
        <a:bodyPr/>
        <a:lstStyle/>
        <a:p>
          <a:pPr rtl="1"/>
          <a:endParaRPr lang="ar-SA"/>
        </a:p>
      </dgm:t>
    </dgm:pt>
    <dgm:pt modelId="{440696FB-94FB-417A-A946-FDCAE51478E1}" type="pres">
      <dgm:prSet presAssocID="{3F926AD9-9521-4CF0-929B-982BABC754BF}" presName="compositeShape" presStyleCnt="0">
        <dgm:presLayoutVars>
          <dgm:chMax val="2"/>
          <dgm:dir/>
          <dgm:resizeHandles val="exact"/>
        </dgm:presLayoutVars>
      </dgm:prSet>
      <dgm:spPr/>
      <dgm:t>
        <a:bodyPr/>
        <a:lstStyle/>
        <a:p>
          <a:pPr rtl="1"/>
          <a:endParaRPr lang="ar-SA"/>
        </a:p>
      </dgm:t>
    </dgm:pt>
    <dgm:pt modelId="{E252BEDD-8DB4-433E-BCC2-CE77A381E2A5}" type="pres">
      <dgm:prSet presAssocID="{3F926AD9-9521-4CF0-929B-982BABC754BF}" presName="divider" presStyleLbl="fgShp" presStyleIdx="0" presStyleCnt="1"/>
      <dgm:spPr>
        <a:solidFill>
          <a:srgbClr val="FFC000"/>
        </a:solidFill>
      </dgm:spPr>
    </dgm:pt>
    <dgm:pt modelId="{7498D94D-5ECB-4359-AC1B-5BD4F2A22F87}" type="pres">
      <dgm:prSet presAssocID="{827865D9-D558-4486-AE91-C7C8D00BA610}" presName="downArrow" presStyleLbl="node1" presStyleIdx="0" presStyleCnt="2"/>
      <dgm:spPr>
        <a:solidFill>
          <a:srgbClr val="7030A0"/>
        </a:solidFill>
      </dgm:spPr>
    </dgm:pt>
    <dgm:pt modelId="{EB08E2B1-E5D7-4904-823B-5362A5DF93E2}" type="pres">
      <dgm:prSet presAssocID="{827865D9-D558-4486-AE91-C7C8D00BA610}" presName="downArrowText" presStyleLbl="revTx" presStyleIdx="0" presStyleCnt="2" custScaleX="130093">
        <dgm:presLayoutVars>
          <dgm:bulletEnabled val="1"/>
        </dgm:presLayoutVars>
      </dgm:prSet>
      <dgm:spPr/>
      <dgm:t>
        <a:bodyPr/>
        <a:lstStyle/>
        <a:p>
          <a:pPr rtl="1"/>
          <a:endParaRPr lang="ar-SA"/>
        </a:p>
      </dgm:t>
    </dgm:pt>
    <dgm:pt modelId="{47622F8B-6A79-47E7-85C7-6DFA6F632E0F}" type="pres">
      <dgm:prSet presAssocID="{788C3F0B-8631-4441-9575-F2EEA37D6918}" presName="upArrow" presStyleLbl="node1" presStyleIdx="1" presStyleCnt="2"/>
      <dgm:spPr>
        <a:solidFill>
          <a:srgbClr val="D70354"/>
        </a:solidFill>
      </dgm:spPr>
    </dgm:pt>
    <dgm:pt modelId="{354611DF-68BF-46E3-9C70-83BA2F837252}" type="pres">
      <dgm:prSet presAssocID="{788C3F0B-8631-4441-9575-F2EEA37D6918}" presName="upArrowText" presStyleLbl="revTx" presStyleIdx="1" presStyleCnt="2" custScaleX="147454">
        <dgm:presLayoutVars>
          <dgm:bulletEnabled val="1"/>
        </dgm:presLayoutVars>
      </dgm:prSet>
      <dgm:spPr/>
      <dgm:t>
        <a:bodyPr/>
        <a:lstStyle/>
        <a:p>
          <a:pPr rtl="1"/>
          <a:endParaRPr lang="ar-SA"/>
        </a:p>
      </dgm:t>
    </dgm:pt>
  </dgm:ptLst>
  <dgm:cxnLst>
    <dgm:cxn modelId="{8333FF3F-C8EA-4BB1-8F7C-130EB49F590A}" type="presOf" srcId="{827865D9-D558-4486-AE91-C7C8D00BA610}" destId="{EB08E2B1-E5D7-4904-823B-5362A5DF93E2}" srcOrd="0" destOrd="0" presId="urn:microsoft.com/office/officeart/2005/8/layout/arrow3"/>
    <dgm:cxn modelId="{0D21014E-EB6A-46F6-B3E3-AB3481AC3194}" type="presOf" srcId="{3F926AD9-9521-4CF0-929B-982BABC754BF}" destId="{440696FB-94FB-417A-A946-FDCAE51478E1}" srcOrd="0" destOrd="0" presId="urn:microsoft.com/office/officeart/2005/8/layout/arrow3"/>
    <dgm:cxn modelId="{FB5C3028-D180-4854-BB1D-D4BE6BF34989}" srcId="{3F926AD9-9521-4CF0-929B-982BABC754BF}" destId="{788C3F0B-8631-4441-9575-F2EEA37D6918}" srcOrd="1" destOrd="0" parTransId="{578081BA-7323-4D4A-8D5A-48BA9D3AE4DD}" sibTransId="{9878ADC9-64D8-452B-A497-4AD5DAD93573}"/>
    <dgm:cxn modelId="{01642100-A8CD-456D-AC5B-CB3503E6DD82}" srcId="{3F926AD9-9521-4CF0-929B-982BABC754BF}" destId="{827865D9-D558-4486-AE91-C7C8D00BA610}" srcOrd="0" destOrd="0" parTransId="{A8D00C32-CFD0-4498-950C-09C85ED67288}" sibTransId="{1C8530B1-B519-4A2A-9D35-3ABF6D60A1E2}"/>
    <dgm:cxn modelId="{7F527AF7-464A-4F2C-BCA5-B7E76CE9CF47}" type="presOf" srcId="{788C3F0B-8631-4441-9575-F2EEA37D6918}" destId="{354611DF-68BF-46E3-9C70-83BA2F837252}" srcOrd="0" destOrd="0" presId="urn:microsoft.com/office/officeart/2005/8/layout/arrow3"/>
    <dgm:cxn modelId="{89F2BE55-21DF-4EAD-A7FF-AA71FA52F82D}" type="presParOf" srcId="{440696FB-94FB-417A-A946-FDCAE51478E1}" destId="{E252BEDD-8DB4-433E-BCC2-CE77A381E2A5}" srcOrd="0" destOrd="0" presId="urn:microsoft.com/office/officeart/2005/8/layout/arrow3"/>
    <dgm:cxn modelId="{831008E9-753E-4D4A-9B57-E073EFF91425}" type="presParOf" srcId="{440696FB-94FB-417A-A946-FDCAE51478E1}" destId="{7498D94D-5ECB-4359-AC1B-5BD4F2A22F87}" srcOrd="1" destOrd="0" presId="urn:microsoft.com/office/officeart/2005/8/layout/arrow3"/>
    <dgm:cxn modelId="{11B071E4-471C-43C9-9BF0-5ED6AD8A1DF8}" type="presParOf" srcId="{440696FB-94FB-417A-A946-FDCAE51478E1}" destId="{EB08E2B1-E5D7-4904-823B-5362A5DF93E2}" srcOrd="2" destOrd="0" presId="urn:microsoft.com/office/officeart/2005/8/layout/arrow3"/>
    <dgm:cxn modelId="{8027C415-C04A-4252-9E28-A3DC40CB14AC}" type="presParOf" srcId="{440696FB-94FB-417A-A946-FDCAE51478E1}" destId="{47622F8B-6A79-47E7-85C7-6DFA6F632E0F}" srcOrd="3" destOrd="0" presId="urn:microsoft.com/office/officeart/2005/8/layout/arrow3"/>
    <dgm:cxn modelId="{FFED5E61-06E1-4D0E-B648-F2BF75E2F793}" type="presParOf" srcId="{440696FB-94FB-417A-A946-FDCAE51478E1}" destId="{354611DF-68BF-46E3-9C70-83BA2F837252}" srcOrd="4" destOrd="0" presId="urn:microsoft.com/office/officeart/2005/8/layout/arrow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20558AD9-6345-4880-8A6D-C14EA9E03E61}" type="doc">
      <dgm:prSet loTypeId="urn:microsoft.com/office/officeart/2008/layout/BubblePictureList" loCatId="picture" qsTypeId="urn:microsoft.com/office/officeart/2005/8/quickstyle/3d1" qsCatId="3D" csTypeId="urn:microsoft.com/office/officeart/2005/8/colors/colorful1" csCatId="colorful" phldr="1"/>
      <dgm:spPr/>
      <dgm:t>
        <a:bodyPr/>
        <a:lstStyle/>
        <a:p>
          <a:endParaRPr lang="en-US"/>
        </a:p>
      </dgm:t>
    </dgm:pt>
    <dgm:pt modelId="{0A1B4ED6-4F25-4F43-B6D5-D4C9F9ED2658}">
      <dgm:prSet/>
      <dgm:spPr/>
      <dgm:t>
        <a:bodyPr/>
        <a:lstStyle/>
        <a:p>
          <a:pPr rtl="1"/>
          <a:r>
            <a:rPr lang="ar-SA" b="1" baseline="0" dirty="0" smtClean="0"/>
            <a:t>المطلقة</a:t>
          </a:r>
          <a:endParaRPr lang="en-US" b="1" dirty="0"/>
        </a:p>
      </dgm:t>
    </dgm:pt>
    <dgm:pt modelId="{E262EBFE-E003-49B9-9902-2131659458E2}" type="parTrans" cxnId="{7745BE52-8667-4155-9C5C-1A58F627781A}">
      <dgm:prSet/>
      <dgm:spPr/>
      <dgm:t>
        <a:bodyPr/>
        <a:lstStyle/>
        <a:p>
          <a:endParaRPr lang="en-US"/>
        </a:p>
      </dgm:t>
    </dgm:pt>
    <dgm:pt modelId="{11E9DFE6-B6FA-465E-897D-9CD731690DC3}" type="sibTrans" cxnId="{7745BE52-8667-4155-9C5C-1A58F627781A}">
      <dgm:prSet/>
      <dgm:spPr>
        <a:solidFill>
          <a:schemeClr val="bg1"/>
        </a:solidFill>
      </dgm:spPr>
      <dgm:t>
        <a:bodyPr/>
        <a:lstStyle/>
        <a:p>
          <a:endParaRPr lang="en-US"/>
        </a:p>
      </dgm:t>
    </dgm:pt>
    <dgm:pt modelId="{5D75572E-D840-4AA3-AE33-6AA7B2613BE5}">
      <dgm:prSet/>
      <dgm:spPr/>
      <dgm:t>
        <a:bodyPr/>
        <a:lstStyle/>
        <a:p>
          <a:pPr rtl="1"/>
          <a:r>
            <a:rPr lang="ar-SA" baseline="0" dirty="0" smtClean="0"/>
            <a:t> </a:t>
          </a:r>
          <a:r>
            <a:rPr lang="ar-SA" b="1" baseline="0" dirty="0" smtClean="0"/>
            <a:t>المقيدة</a:t>
          </a:r>
          <a:endParaRPr lang="en-US" b="1" baseline="0" dirty="0"/>
        </a:p>
      </dgm:t>
    </dgm:pt>
    <dgm:pt modelId="{650AC3C1-14B7-493A-9DA2-7CBBE70E7969}" type="parTrans" cxnId="{8EA84F5F-E299-4218-B531-7BE4F19E2D4F}">
      <dgm:prSet/>
      <dgm:spPr/>
      <dgm:t>
        <a:bodyPr/>
        <a:lstStyle/>
        <a:p>
          <a:endParaRPr lang="en-US"/>
        </a:p>
      </dgm:t>
    </dgm:pt>
    <dgm:pt modelId="{677EB53F-0A18-4E61-88C6-CE97D44285D4}" type="sibTrans" cxnId="{8EA84F5F-E299-4218-B531-7BE4F19E2D4F}">
      <dgm:prSet/>
      <dgm:spPr>
        <a:solidFill>
          <a:schemeClr val="bg1"/>
        </a:solidFill>
      </dgm:spPr>
      <dgm:t>
        <a:bodyPr/>
        <a:lstStyle/>
        <a:p>
          <a:endParaRPr lang="en-US"/>
        </a:p>
      </dgm:t>
    </dgm:pt>
    <dgm:pt modelId="{741EFFB1-2BC5-4AD6-9EDC-AABBCF904798}">
      <dgm:prSet/>
      <dgm:spPr/>
      <dgm:t>
        <a:bodyPr/>
        <a:lstStyle/>
        <a:p>
          <a:pPr rtl="1"/>
          <a:endParaRPr lang="en-US" b="1" baseline="0" dirty="0"/>
        </a:p>
      </dgm:t>
    </dgm:pt>
    <dgm:pt modelId="{EDF06595-0D70-457F-A679-3E1BCFAA4F58}" type="parTrans" cxnId="{B4CDB0A2-B458-4F7A-91C1-7255361FC71C}">
      <dgm:prSet/>
      <dgm:spPr/>
      <dgm:t>
        <a:bodyPr/>
        <a:lstStyle/>
        <a:p>
          <a:pPr rtl="1"/>
          <a:endParaRPr lang="ar-SA"/>
        </a:p>
      </dgm:t>
    </dgm:pt>
    <dgm:pt modelId="{34B3B79B-3C03-4FDF-9DD6-98642F8939D9}" type="sibTrans" cxnId="{B4CDB0A2-B458-4F7A-91C1-7255361FC71C}">
      <dgm:prSet/>
      <dgm:spPr>
        <a:solidFill>
          <a:schemeClr val="bg1"/>
        </a:solidFill>
      </dgm:spPr>
      <dgm:t>
        <a:bodyPr/>
        <a:lstStyle/>
        <a:p>
          <a:pPr rtl="1"/>
          <a:endParaRPr lang="ar-SA"/>
        </a:p>
      </dgm:t>
    </dgm:pt>
    <dgm:pt modelId="{9967258A-9692-4827-801E-7E76490FD658}" type="pres">
      <dgm:prSet presAssocID="{20558AD9-6345-4880-8A6D-C14EA9E03E61}" presName="Name0" presStyleCnt="0">
        <dgm:presLayoutVars>
          <dgm:chMax val="8"/>
          <dgm:chPref val="8"/>
          <dgm:dir/>
        </dgm:presLayoutVars>
      </dgm:prSet>
      <dgm:spPr/>
      <dgm:t>
        <a:bodyPr/>
        <a:lstStyle/>
        <a:p>
          <a:pPr rtl="1"/>
          <a:endParaRPr lang="ar-SA"/>
        </a:p>
      </dgm:t>
    </dgm:pt>
    <dgm:pt modelId="{9DDADCDD-DB41-4F43-845E-7996544EC976}" type="pres">
      <dgm:prSet presAssocID="{0A1B4ED6-4F25-4F43-B6D5-D4C9F9ED2658}" presName="parent_text_1" presStyleLbl="revTx" presStyleIdx="0" presStyleCnt="3" custLinFactX="78421" custLinFactNeighborX="100000" custLinFactNeighborY="-11450">
        <dgm:presLayoutVars>
          <dgm:chMax val="0"/>
          <dgm:chPref val="0"/>
          <dgm:bulletEnabled val="1"/>
        </dgm:presLayoutVars>
      </dgm:prSet>
      <dgm:spPr/>
      <dgm:t>
        <a:bodyPr/>
        <a:lstStyle/>
        <a:p>
          <a:pPr rtl="1"/>
          <a:endParaRPr lang="ar-SA"/>
        </a:p>
      </dgm:t>
    </dgm:pt>
    <dgm:pt modelId="{A05710F2-3BC4-44E0-96B4-D47E64D9FBF6}" type="pres">
      <dgm:prSet presAssocID="{0A1B4ED6-4F25-4F43-B6D5-D4C9F9ED2658}" presName="image_accent_1" presStyleCnt="0"/>
      <dgm:spPr/>
      <dgm:t>
        <a:bodyPr/>
        <a:lstStyle/>
        <a:p>
          <a:pPr rtl="1"/>
          <a:endParaRPr lang="ar-SA"/>
        </a:p>
      </dgm:t>
    </dgm:pt>
    <dgm:pt modelId="{10275AD2-E82E-4EA5-8A2F-9E67C961F680}" type="pres">
      <dgm:prSet presAssocID="{0A1B4ED6-4F25-4F43-B6D5-D4C9F9ED2658}" presName="imageAccentRepeatNode" presStyleLbl="alignNode1" presStyleIdx="0" presStyleCnt="6"/>
      <dgm:spPr>
        <a:solidFill>
          <a:srgbClr val="C00000"/>
        </a:solidFill>
      </dgm:spPr>
      <dgm:t>
        <a:bodyPr/>
        <a:lstStyle/>
        <a:p>
          <a:pPr rtl="1"/>
          <a:endParaRPr lang="ar-SA"/>
        </a:p>
      </dgm:t>
    </dgm:pt>
    <dgm:pt modelId="{4DA126E1-9078-4942-AA21-45674DED90F1}" type="pres">
      <dgm:prSet presAssocID="{0A1B4ED6-4F25-4F43-B6D5-D4C9F9ED2658}" presName="accent_1" presStyleLbl="alignNode1" presStyleIdx="1" presStyleCnt="6"/>
      <dgm:spPr>
        <a:solidFill>
          <a:srgbClr val="FFC000"/>
        </a:solidFill>
      </dgm:spPr>
      <dgm:t>
        <a:bodyPr/>
        <a:lstStyle/>
        <a:p>
          <a:pPr rtl="1"/>
          <a:endParaRPr lang="ar-SA"/>
        </a:p>
      </dgm:t>
    </dgm:pt>
    <dgm:pt modelId="{1B07B804-295D-4834-A91C-ACBE54389668}" type="pres">
      <dgm:prSet presAssocID="{11E9DFE6-B6FA-465E-897D-9CD731690DC3}" presName="image_1" presStyleCnt="0"/>
      <dgm:spPr/>
      <dgm:t>
        <a:bodyPr/>
        <a:lstStyle/>
        <a:p>
          <a:pPr rtl="1"/>
          <a:endParaRPr lang="ar-SA"/>
        </a:p>
      </dgm:t>
    </dgm:pt>
    <dgm:pt modelId="{204510C9-0A7B-468F-8C6D-700F316C800C}" type="pres">
      <dgm:prSet presAssocID="{11E9DFE6-B6FA-465E-897D-9CD731690DC3}" presName="imageRepeatNode" presStyleLbl="fgImgPlace1" presStyleIdx="0" presStyleCnt="3" custLinFactNeighborX="1809" custLinFactNeighborY="-1199"/>
      <dgm:spPr/>
      <dgm:t>
        <a:bodyPr/>
        <a:lstStyle/>
        <a:p>
          <a:pPr rtl="1"/>
          <a:endParaRPr lang="ar-SA"/>
        </a:p>
      </dgm:t>
    </dgm:pt>
    <dgm:pt modelId="{F04A944F-D694-4919-9C00-6919B8529E8A}" type="pres">
      <dgm:prSet presAssocID="{5D75572E-D840-4AA3-AE33-6AA7B2613BE5}" presName="parent_text_2" presStyleLbl="revTx" presStyleIdx="1" presStyleCnt="3" custLinFactX="-76426" custLinFactY="-6349" custLinFactNeighborX="-100000" custLinFactNeighborY="-100000">
        <dgm:presLayoutVars>
          <dgm:chMax val="0"/>
          <dgm:chPref val="0"/>
          <dgm:bulletEnabled val="1"/>
        </dgm:presLayoutVars>
      </dgm:prSet>
      <dgm:spPr/>
      <dgm:t>
        <a:bodyPr/>
        <a:lstStyle/>
        <a:p>
          <a:pPr rtl="1"/>
          <a:endParaRPr lang="ar-SA"/>
        </a:p>
      </dgm:t>
    </dgm:pt>
    <dgm:pt modelId="{AC13DF34-5684-46E0-9591-DA0B8AB6CE2A}" type="pres">
      <dgm:prSet presAssocID="{5D75572E-D840-4AA3-AE33-6AA7B2613BE5}" presName="image_accent_2" presStyleCnt="0"/>
      <dgm:spPr/>
      <dgm:t>
        <a:bodyPr/>
        <a:lstStyle/>
        <a:p>
          <a:pPr rtl="1"/>
          <a:endParaRPr lang="ar-SA"/>
        </a:p>
      </dgm:t>
    </dgm:pt>
    <dgm:pt modelId="{0E71254F-0742-40A1-B7B6-BCC7BB73EED5}" type="pres">
      <dgm:prSet presAssocID="{5D75572E-D840-4AA3-AE33-6AA7B2613BE5}" presName="imageAccentRepeatNode" presStyleLbl="alignNode1" presStyleIdx="2" presStyleCnt="6"/>
      <dgm:spPr>
        <a:solidFill>
          <a:srgbClr val="FFC000"/>
        </a:solidFill>
      </dgm:spPr>
      <dgm:t>
        <a:bodyPr/>
        <a:lstStyle/>
        <a:p>
          <a:pPr rtl="1"/>
          <a:endParaRPr lang="ar-SA"/>
        </a:p>
      </dgm:t>
    </dgm:pt>
    <dgm:pt modelId="{A28303CD-F594-40C9-8670-711D2629E838}" type="pres">
      <dgm:prSet presAssocID="{677EB53F-0A18-4E61-88C6-CE97D44285D4}" presName="image_2" presStyleCnt="0"/>
      <dgm:spPr/>
      <dgm:t>
        <a:bodyPr/>
        <a:lstStyle/>
        <a:p>
          <a:pPr rtl="1"/>
          <a:endParaRPr lang="ar-SA"/>
        </a:p>
      </dgm:t>
    </dgm:pt>
    <dgm:pt modelId="{91930566-1B6A-443A-96DD-22DBA7E0E1C8}" type="pres">
      <dgm:prSet presAssocID="{677EB53F-0A18-4E61-88C6-CE97D44285D4}" presName="imageRepeatNode" presStyleLbl="fgImgPlace1" presStyleIdx="1" presStyleCnt="3"/>
      <dgm:spPr/>
      <dgm:t>
        <a:bodyPr/>
        <a:lstStyle/>
        <a:p>
          <a:pPr rtl="1"/>
          <a:endParaRPr lang="ar-SA"/>
        </a:p>
      </dgm:t>
    </dgm:pt>
    <dgm:pt modelId="{D670E352-125A-4B0D-9672-C82881DEEB39}" type="pres">
      <dgm:prSet presAssocID="{741EFFB1-2BC5-4AD6-9EDC-AABBCF904798}" presName="image_accent_3" presStyleCnt="0"/>
      <dgm:spPr/>
    </dgm:pt>
    <dgm:pt modelId="{A93FE4F1-336E-44C2-BDAC-BE3C903DD5E8}" type="pres">
      <dgm:prSet presAssocID="{741EFFB1-2BC5-4AD6-9EDC-AABBCF904798}" presName="imageAccentRepeatNode" presStyleLbl="alignNode1" presStyleIdx="3" presStyleCnt="6"/>
      <dgm:spPr/>
    </dgm:pt>
    <dgm:pt modelId="{43C2877C-4067-4B18-8B15-774C54758170}" type="pres">
      <dgm:prSet presAssocID="{741EFFB1-2BC5-4AD6-9EDC-AABBCF904798}" presName="parent_text_3" presStyleLbl="revTx" presStyleIdx="2" presStyleCnt="3">
        <dgm:presLayoutVars>
          <dgm:chMax val="0"/>
          <dgm:chPref val="0"/>
          <dgm:bulletEnabled val="1"/>
        </dgm:presLayoutVars>
      </dgm:prSet>
      <dgm:spPr/>
      <dgm:t>
        <a:bodyPr/>
        <a:lstStyle/>
        <a:p>
          <a:pPr rtl="1"/>
          <a:endParaRPr lang="ar-SA"/>
        </a:p>
      </dgm:t>
    </dgm:pt>
    <dgm:pt modelId="{0F30142A-7411-4325-A484-1C0ED1702C97}" type="pres">
      <dgm:prSet presAssocID="{741EFFB1-2BC5-4AD6-9EDC-AABBCF904798}" presName="accent_2" presStyleLbl="alignNode1" presStyleIdx="4" presStyleCnt="6"/>
      <dgm:spPr>
        <a:solidFill>
          <a:srgbClr val="D70354"/>
        </a:solidFill>
      </dgm:spPr>
      <dgm:t>
        <a:bodyPr/>
        <a:lstStyle/>
        <a:p>
          <a:pPr rtl="1"/>
          <a:endParaRPr lang="ar-SA"/>
        </a:p>
      </dgm:t>
    </dgm:pt>
    <dgm:pt modelId="{F2D549E0-6797-44AE-A1ED-4CC9EB6D4762}" type="pres">
      <dgm:prSet presAssocID="{741EFFB1-2BC5-4AD6-9EDC-AABBCF904798}" presName="accent_3" presStyleLbl="alignNode1" presStyleIdx="5" presStyleCnt="6"/>
      <dgm:spPr>
        <a:solidFill>
          <a:srgbClr val="7030A0"/>
        </a:solidFill>
      </dgm:spPr>
      <dgm:t>
        <a:bodyPr/>
        <a:lstStyle/>
        <a:p>
          <a:pPr rtl="1"/>
          <a:endParaRPr lang="ar-SA"/>
        </a:p>
      </dgm:t>
    </dgm:pt>
    <dgm:pt modelId="{06D7CD22-D219-4206-B073-5B5410DE851F}" type="pres">
      <dgm:prSet presAssocID="{34B3B79B-3C03-4FDF-9DD6-98642F8939D9}" presName="image_3" presStyleCnt="0"/>
      <dgm:spPr/>
    </dgm:pt>
    <dgm:pt modelId="{D7D16490-8621-4B9D-BC4D-E3D3020565C4}" type="pres">
      <dgm:prSet presAssocID="{34B3B79B-3C03-4FDF-9DD6-98642F8939D9}" presName="imageRepeatNode" presStyleLbl="fgImgPlace1" presStyleIdx="2" presStyleCnt="3"/>
      <dgm:spPr/>
      <dgm:t>
        <a:bodyPr/>
        <a:lstStyle/>
        <a:p>
          <a:pPr rtl="1"/>
          <a:endParaRPr lang="ar-SA"/>
        </a:p>
      </dgm:t>
    </dgm:pt>
  </dgm:ptLst>
  <dgm:cxnLst>
    <dgm:cxn modelId="{7745BE52-8667-4155-9C5C-1A58F627781A}" srcId="{20558AD9-6345-4880-8A6D-C14EA9E03E61}" destId="{0A1B4ED6-4F25-4F43-B6D5-D4C9F9ED2658}" srcOrd="0" destOrd="0" parTransId="{E262EBFE-E003-49B9-9902-2131659458E2}" sibTransId="{11E9DFE6-B6FA-465E-897D-9CD731690DC3}"/>
    <dgm:cxn modelId="{B2AB043C-AFD3-4470-AB73-520289EB04D8}" type="presOf" srcId="{741EFFB1-2BC5-4AD6-9EDC-AABBCF904798}" destId="{43C2877C-4067-4B18-8B15-774C54758170}" srcOrd="0" destOrd="0" presId="urn:microsoft.com/office/officeart/2008/layout/BubblePictureList"/>
    <dgm:cxn modelId="{23886D58-E4A1-46CF-A06D-346DA174EB2C}" type="presOf" srcId="{5D75572E-D840-4AA3-AE33-6AA7B2613BE5}" destId="{F04A944F-D694-4919-9C00-6919B8529E8A}" srcOrd="0" destOrd="0" presId="urn:microsoft.com/office/officeart/2008/layout/BubblePictureList"/>
    <dgm:cxn modelId="{01549E71-01F8-42C4-9095-275FE05258CF}" type="presOf" srcId="{0A1B4ED6-4F25-4F43-B6D5-D4C9F9ED2658}" destId="{9DDADCDD-DB41-4F43-845E-7996544EC976}" srcOrd="0" destOrd="0" presId="urn:microsoft.com/office/officeart/2008/layout/BubblePictureList"/>
    <dgm:cxn modelId="{B4CDB0A2-B458-4F7A-91C1-7255361FC71C}" srcId="{20558AD9-6345-4880-8A6D-C14EA9E03E61}" destId="{741EFFB1-2BC5-4AD6-9EDC-AABBCF904798}" srcOrd="2" destOrd="0" parTransId="{EDF06595-0D70-457F-A679-3E1BCFAA4F58}" sibTransId="{34B3B79B-3C03-4FDF-9DD6-98642F8939D9}"/>
    <dgm:cxn modelId="{09D8977F-0148-4F2E-8100-8FC600860F5F}" type="presOf" srcId="{11E9DFE6-B6FA-465E-897D-9CD731690DC3}" destId="{204510C9-0A7B-468F-8C6D-700F316C800C}" srcOrd="0" destOrd="0" presId="urn:microsoft.com/office/officeart/2008/layout/BubblePictureList"/>
    <dgm:cxn modelId="{F032177F-0957-4165-96AF-590143B55C56}" type="presOf" srcId="{20558AD9-6345-4880-8A6D-C14EA9E03E61}" destId="{9967258A-9692-4827-801E-7E76490FD658}" srcOrd="0" destOrd="0" presId="urn:microsoft.com/office/officeart/2008/layout/BubblePictureList"/>
    <dgm:cxn modelId="{21D8ED1B-44FE-49B9-9F64-3046A5415893}" type="presOf" srcId="{677EB53F-0A18-4E61-88C6-CE97D44285D4}" destId="{91930566-1B6A-443A-96DD-22DBA7E0E1C8}" srcOrd="0" destOrd="0" presId="urn:microsoft.com/office/officeart/2008/layout/BubblePictureList"/>
    <dgm:cxn modelId="{AA2918BA-159F-47AD-A5EF-AEC32E6831E9}" type="presOf" srcId="{34B3B79B-3C03-4FDF-9DD6-98642F8939D9}" destId="{D7D16490-8621-4B9D-BC4D-E3D3020565C4}" srcOrd="0" destOrd="0" presId="urn:microsoft.com/office/officeart/2008/layout/BubblePictureList"/>
    <dgm:cxn modelId="{8EA84F5F-E299-4218-B531-7BE4F19E2D4F}" srcId="{20558AD9-6345-4880-8A6D-C14EA9E03E61}" destId="{5D75572E-D840-4AA3-AE33-6AA7B2613BE5}" srcOrd="1" destOrd="0" parTransId="{650AC3C1-14B7-493A-9DA2-7CBBE70E7969}" sibTransId="{677EB53F-0A18-4E61-88C6-CE97D44285D4}"/>
    <dgm:cxn modelId="{1E7418D6-3A5B-4AF7-9DE2-3F166CDF7DE2}" type="presParOf" srcId="{9967258A-9692-4827-801E-7E76490FD658}" destId="{9DDADCDD-DB41-4F43-845E-7996544EC976}" srcOrd="0" destOrd="0" presId="urn:microsoft.com/office/officeart/2008/layout/BubblePictureList"/>
    <dgm:cxn modelId="{BE17C6D0-AB65-4C3E-8178-A9A368F14523}" type="presParOf" srcId="{9967258A-9692-4827-801E-7E76490FD658}" destId="{A05710F2-3BC4-44E0-96B4-D47E64D9FBF6}" srcOrd="1" destOrd="0" presId="urn:microsoft.com/office/officeart/2008/layout/BubblePictureList"/>
    <dgm:cxn modelId="{399D7D49-83E5-4DA9-88E8-E10BD5BAC9A0}" type="presParOf" srcId="{A05710F2-3BC4-44E0-96B4-D47E64D9FBF6}" destId="{10275AD2-E82E-4EA5-8A2F-9E67C961F680}" srcOrd="0" destOrd="0" presId="urn:microsoft.com/office/officeart/2008/layout/BubblePictureList"/>
    <dgm:cxn modelId="{E250188D-1D45-414D-901C-C7B32FFC44EA}" type="presParOf" srcId="{9967258A-9692-4827-801E-7E76490FD658}" destId="{4DA126E1-9078-4942-AA21-45674DED90F1}" srcOrd="2" destOrd="0" presId="urn:microsoft.com/office/officeart/2008/layout/BubblePictureList"/>
    <dgm:cxn modelId="{0D28143D-9F19-4C53-81A8-3882E33AB3FE}" type="presParOf" srcId="{9967258A-9692-4827-801E-7E76490FD658}" destId="{1B07B804-295D-4834-A91C-ACBE54389668}" srcOrd="3" destOrd="0" presId="urn:microsoft.com/office/officeart/2008/layout/BubblePictureList"/>
    <dgm:cxn modelId="{026E6F58-4388-4FB2-B12D-4D34204767C4}" type="presParOf" srcId="{1B07B804-295D-4834-A91C-ACBE54389668}" destId="{204510C9-0A7B-468F-8C6D-700F316C800C}" srcOrd="0" destOrd="0" presId="urn:microsoft.com/office/officeart/2008/layout/BubblePictureList"/>
    <dgm:cxn modelId="{0FBE41F0-B079-4F4E-8F06-CAFC4C9E5658}" type="presParOf" srcId="{9967258A-9692-4827-801E-7E76490FD658}" destId="{F04A944F-D694-4919-9C00-6919B8529E8A}" srcOrd="4" destOrd="0" presId="urn:microsoft.com/office/officeart/2008/layout/BubblePictureList"/>
    <dgm:cxn modelId="{029661F0-C4C1-4520-AABA-CE0B23D1098D}" type="presParOf" srcId="{9967258A-9692-4827-801E-7E76490FD658}" destId="{AC13DF34-5684-46E0-9591-DA0B8AB6CE2A}" srcOrd="5" destOrd="0" presId="urn:microsoft.com/office/officeart/2008/layout/BubblePictureList"/>
    <dgm:cxn modelId="{035759D0-6CE8-4E89-91E5-8C0C46D434E8}" type="presParOf" srcId="{AC13DF34-5684-46E0-9591-DA0B8AB6CE2A}" destId="{0E71254F-0742-40A1-B7B6-BCC7BB73EED5}" srcOrd="0" destOrd="0" presId="urn:microsoft.com/office/officeart/2008/layout/BubblePictureList"/>
    <dgm:cxn modelId="{D4831987-0958-4554-BDD2-53CC810251DA}" type="presParOf" srcId="{9967258A-9692-4827-801E-7E76490FD658}" destId="{A28303CD-F594-40C9-8670-711D2629E838}" srcOrd="6" destOrd="0" presId="urn:microsoft.com/office/officeart/2008/layout/BubblePictureList"/>
    <dgm:cxn modelId="{C6DA82EE-59F0-4C83-B824-DC5B42CD542C}" type="presParOf" srcId="{A28303CD-F594-40C9-8670-711D2629E838}" destId="{91930566-1B6A-443A-96DD-22DBA7E0E1C8}" srcOrd="0" destOrd="0" presId="urn:microsoft.com/office/officeart/2008/layout/BubblePictureList"/>
    <dgm:cxn modelId="{61D67459-73C2-4C1E-A484-13AAACCD90D0}" type="presParOf" srcId="{9967258A-9692-4827-801E-7E76490FD658}" destId="{D670E352-125A-4B0D-9672-C82881DEEB39}" srcOrd="7" destOrd="0" presId="urn:microsoft.com/office/officeart/2008/layout/BubblePictureList"/>
    <dgm:cxn modelId="{84FE5E1A-459F-4564-8609-CB6DE9ED4241}" type="presParOf" srcId="{D670E352-125A-4B0D-9672-C82881DEEB39}" destId="{A93FE4F1-336E-44C2-BDAC-BE3C903DD5E8}" srcOrd="0" destOrd="0" presId="urn:microsoft.com/office/officeart/2008/layout/BubblePictureList"/>
    <dgm:cxn modelId="{6259673F-0A87-451F-8CB0-66CDB7AFADAB}" type="presParOf" srcId="{9967258A-9692-4827-801E-7E76490FD658}" destId="{43C2877C-4067-4B18-8B15-774C54758170}" srcOrd="8" destOrd="0" presId="urn:microsoft.com/office/officeart/2008/layout/BubblePictureList"/>
    <dgm:cxn modelId="{6565695C-9057-4FC6-B801-7B19538C5C31}" type="presParOf" srcId="{9967258A-9692-4827-801E-7E76490FD658}" destId="{0F30142A-7411-4325-A484-1C0ED1702C97}" srcOrd="9" destOrd="0" presId="urn:microsoft.com/office/officeart/2008/layout/BubblePictureList"/>
    <dgm:cxn modelId="{820115F6-5264-40C5-8105-5D67500214C6}" type="presParOf" srcId="{9967258A-9692-4827-801E-7E76490FD658}" destId="{F2D549E0-6797-44AE-A1ED-4CC9EB6D4762}" srcOrd="10" destOrd="0" presId="urn:microsoft.com/office/officeart/2008/layout/BubblePictureList"/>
    <dgm:cxn modelId="{19C4EDF3-CD5A-46D8-A54A-2A17817051E2}" type="presParOf" srcId="{9967258A-9692-4827-801E-7E76490FD658}" destId="{06D7CD22-D219-4206-B073-5B5410DE851F}" srcOrd="11" destOrd="0" presId="urn:microsoft.com/office/officeart/2008/layout/BubblePictureList"/>
    <dgm:cxn modelId="{9D4E9070-CE53-44B6-AD8A-3FBB2D0C37CA}" type="presParOf" srcId="{06D7CD22-D219-4206-B073-5B5410DE851F}" destId="{D7D16490-8621-4B9D-BC4D-E3D3020565C4}" srcOrd="0" destOrd="0" presId="urn:microsoft.com/office/officeart/2008/layout/BubblePicture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18C3F5D-F387-44B9-BE4B-598C2C8EFA08}">
      <dsp:nvSpPr>
        <dsp:cNvPr id="0" name=""/>
        <dsp:cNvSpPr/>
      </dsp:nvSpPr>
      <dsp:spPr>
        <a:xfrm>
          <a:off x="3346648" y="1250989"/>
          <a:ext cx="1536302" cy="1536302"/>
        </a:xfrm>
        <a:prstGeom prst="ellipse">
          <a:avLst/>
        </a:prstGeom>
        <a:solidFill>
          <a:srgbClr val="00B050"/>
        </a:solidFill>
        <a:ln>
          <a:noFill/>
        </a:ln>
        <a:effectLst>
          <a:outerShdw blurRad="57150" dist="38100" dir="5400000" algn="ctr" rotWithShape="0">
            <a:schemeClr val="accent1">
              <a:alpha val="50000"/>
              <a:hueOff val="0"/>
              <a:satOff val="0"/>
              <a:lumOff val="0"/>
              <a:alphaOff val="0"/>
              <a:shade val="9000"/>
              <a:alpha val="48000"/>
              <a:satMod val="105000"/>
            </a:scheme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tx1"/>
        </a:fontRef>
      </dsp:style>
    </dsp:sp>
    <dsp:sp modelId="{A9A3B503-1201-4A80-A675-202F52A6926C}">
      <dsp:nvSpPr>
        <dsp:cNvPr id="0" name=""/>
        <dsp:cNvSpPr/>
      </dsp:nvSpPr>
      <dsp:spPr>
        <a:xfrm>
          <a:off x="3223744" y="0"/>
          <a:ext cx="1782111" cy="1031517"/>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lvl="0" algn="ctr" defTabSz="1778000" rtl="1">
            <a:lnSpc>
              <a:spcPct val="90000"/>
            </a:lnSpc>
            <a:spcBef>
              <a:spcPct val="0"/>
            </a:spcBef>
            <a:spcAft>
              <a:spcPct val="35000"/>
            </a:spcAft>
          </a:pPr>
          <a:r>
            <a:rPr lang="ar-SA" sz="4000" kern="1200" baseline="0" dirty="0" smtClean="0"/>
            <a:t>الشراكة</a:t>
          </a:r>
          <a:endParaRPr lang="en-US" sz="4000" kern="1200" dirty="0"/>
        </a:p>
      </dsp:txBody>
      <dsp:txXfrm>
        <a:off x="3223744" y="0"/>
        <a:ext cx="1782111" cy="1031517"/>
      </dsp:txXfrm>
    </dsp:sp>
    <dsp:sp modelId="{3C82CFED-A032-4ADB-82FB-BD8041914B70}">
      <dsp:nvSpPr>
        <dsp:cNvPr id="0" name=""/>
        <dsp:cNvSpPr/>
      </dsp:nvSpPr>
      <dsp:spPr>
        <a:xfrm>
          <a:off x="3931058" y="1675448"/>
          <a:ext cx="1536302" cy="1536302"/>
        </a:xfrm>
        <a:prstGeom prst="ellipse">
          <a:avLst/>
        </a:prstGeom>
        <a:solidFill>
          <a:srgbClr val="C00000"/>
        </a:solidFill>
        <a:ln>
          <a:noFill/>
        </a:ln>
        <a:effectLst>
          <a:outerShdw blurRad="57150" dist="38100" dir="5400000" algn="ctr" rotWithShape="0">
            <a:schemeClr val="accent1">
              <a:alpha val="50000"/>
              <a:hueOff val="0"/>
              <a:satOff val="0"/>
              <a:lumOff val="0"/>
              <a:alphaOff val="0"/>
              <a:shade val="9000"/>
              <a:alpha val="48000"/>
              <a:satMod val="105000"/>
            </a:scheme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tx1"/>
        </a:fontRef>
      </dsp:style>
    </dsp:sp>
    <dsp:sp modelId="{99CE9352-14B9-4FFF-AFCD-E6991884E547}">
      <dsp:nvSpPr>
        <dsp:cNvPr id="0" name=""/>
        <dsp:cNvSpPr/>
      </dsp:nvSpPr>
      <dsp:spPr>
        <a:xfrm>
          <a:off x="5589650" y="1360725"/>
          <a:ext cx="1597755" cy="1119306"/>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lvl="0" algn="ctr" defTabSz="1778000" rtl="1">
            <a:lnSpc>
              <a:spcPct val="90000"/>
            </a:lnSpc>
            <a:spcBef>
              <a:spcPct val="0"/>
            </a:spcBef>
            <a:spcAft>
              <a:spcPct val="35000"/>
            </a:spcAft>
          </a:pPr>
          <a:r>
            <a:rPr lang="ar-SA" sz="4000" kern="1200" baseline="0" dirty="0" smtClean="0"/>
            <a:t>المرابحة</a:t>
          </a:r>
          <a:endParaRPr lang="en-US" sz="4000" kern="1200" dirty="0"/>
        </a:p>
      </dsp:txBody>
      <dsp:txXfrm>
        <a:off x="5589650" y="1360725"/>
        <a:ext cx="1597755" cy="1119306"/>
      </dsp:txXfrm>
    </dsp:sp>
    <dsp:sp modelId="{74572CC7-8638-4A9A-8704-B0EDF963FD43}">
      <dsp:nvSpPr>
        <dsp:cNvPr id="0" name=""/>
        <dsp:cNvSpPr/>
      </dsp:nvSpPr>
      <dsp:spPr>
        <a:xfrm>
          <a:off x="3707986" y="2362833"/>
          <a:ext cx="1536302" cy="1536302"/>
        </a:xfrm>
        <a:prstGeom prst="ellipse">
          <a:avLst/>
        </a:prstGeom>
        <a:solidFill>
          <a:srgbClr val="FFC000"/>
        </a:solidFill>
        <a:ln>
          <a:noFill/>
        </a:ln>
        <a:effectLst>
          <a:outerShdw blurRad="57150" dist="38100" dir="5400000" algn="ctr" rotWithShape="0">
            <a:schemeClr val="accent1">
              <a:alpha val="50000"/>
              <a:hueOff val="0"/>
              <a:satOff val="0"/>
              <a:lumOff val="0"/>
              <a:alphaOff val="0"/>
              <a:shade val="9000"/>
              <a:alpha val="48000"/>
              <a:satMod val="105000"/>
            </a:scheme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tx1"/>
        </a:fontRef>
      </dsp:style>
    </dsp:sp>
    <dsp:sp modelId="{C1855BDB-5870-4781-957C-9D55AF25E08E}">
      <dsp:nvSpPr>
        <dsp:cNvPr id="0" name=""/>
        <dsp:cNvSpPr/>
      </dsp:nvSpPr>
      <dsp:spPr>
        <a:xfrm>
          <a:off x="5343842" y="3270130"/>
          <a:ext cx="1597755" cy="1119306"/>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lvl="0" algn="ctr" defTabSz="1778000" rtl="1">
            <a:lnSpc>
              <a:spcPct val="90000"/>
            </a:lnSpc>
            <a:spcBef>
              <a:spcPct val="0"/>
            </a:spcBef>
            <a:spcAft>
              <a:spcPct val="35000"/>
            </a:spcAft>
          </a:pPr>
          <a:r>
            <a:rPr lang="ar-SA" sz="4000" kern="1200" baseline="0" dirty="0" smtClean="0"/>
            <a:t>المضاربة</a:t>
          </a:r>
          <a:endParaRPr lang="en-US" sz="4000" kern="1200" dirty="0"/>
        </a:p>
      </dsp:txBody>
      <dsp:txXfrm>
        <a:off x="5343842" y="3270130"/>
        <a:ext cx="1597755" cy="1119306"/>
      </dsp:txXfrm>
    </dsp:sp>
    <dsp:sp modelId="{D614A05E-3E95-4733-A9B2-55C7EB825A89}">
      <dsp:nvSpPr>
        <dsp:cNvPr id="0" name=""/>
        <dsp:cNvSpPr/>
      </dsp:nvSpPr>
      <dsp:spPr>
        <a:xfrm>
          <a:off x="2985310" y="2362833"/>
          <a:ext cx="1536302" cy="1536302"/>
        </a:xfrm>
        <a:prstGeom prst="ellipse">
          <a:avLst/>
        </a:prstGeom>
        <a:solidFill>
          <a:srgbClr val="7030A0"/>
        </a:solidFill>
        <a:ln>
          <a:noFill/>
        </a:ln>
        <a:effectLst>
          <a:outerShdw blurRad="57150" dist="38100" dir="5400000" algn="ctr" rotWithShape="0">
            <a:schemeClr val="accent1">
              <a:alpha val="50000"/>
              <a:hueOff val="0"/>
              <a:satOff val="0"/>
              <a:lumOff val="0"/>
              <a:alphaOff val="0"/>
              <a:shade val="9000"/>
              <a:alpha val="48000"/>
              <a:satMod val="105000"/>
            </a:scheme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tx1"/>
        </a:fontRef>
      </dsp:style>
    </dsp:sp>
    <dsp:sp modelId="{31F6617C-F38C-4579-BC0C-C1EE65861F67}">
      <dsp:nvSpPr>
        <dsp:cNvPr id="0" name=""/>
        <dsp:cNvSpPr/>
      </dsp:nvSpPr>
      <dsp:spPr>
        <a:xfrm>
          <a:off x="1288002" y="3270130"/>
          <a:ext cx="1597755" cy="1119306"/>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lvl="0" algn="ctr" defTabSz="1778000" rtl="1">
            <a:lnSpc>
              <a:spcPct val="90000"/>
            </a:lnSpc>
            <a:spcBef>
              <a:spcPct val="0"/>
            </a:spcBef>
            <a:spcAft>
              <a:spcPct val="35000"/>
            </a:spcAft>
          </a:pPr>
          <a:r>
            <a:rPr lang="ar-SA" sz="4000" kern="1200" baseline="0" dirty="0" smtClean="0"/>
            <a:t>القرض الحسن</a:t>
          </a:r>
          <a:endParaRPr lang="en-US" sz="4000" kern="1200" dirty="0"/>
        </a:p>
      </dsp:txBody>
      <dsp:txXfrm>
        <a:off x="1288002" y="3270130"/>
        <a:ext cx="1597755" cy="1119306"/>
      </dsp:txXfrm>
    </dsp:sp>
    <dsp:sp modelId="{F3F39A8C-0E22-4BC6-8296-6417D4F7B2F6}">
      <dsp:nvSpPr>
        <dsp:cNvPr id="0" name=""/>
        <dsp:cNvSpPr/>
      </dsp:nvSpPr>
      <dsp:spPr>
        <a:xfrm>
          <a:off x="2762238" y="1675448"/>
          <a:ext cx="1536302" cy="1536302"/>
        </a:xfrm>
        <a:prstGeom prst="ellipse">
          <a:avLst/>
        </a:prstGeom>
        <a:solidFill>
          <a:srgbClr val="D70354"/>
        </a:solidFill>
        <a:ln>
          <a:noFill/>
        </a:ln>
        <a:effectLst>
          <a:outerShdw blurRad="57150" dist="38100" dir="5400000" algn="ctr" rotWithShape="0">
            <a:schemeClr val="accent1">
              <a:alpha val="50000"/>
              <a:hueOff val="0"/>
              <a:satOff val="0"/>
              <a:lumOff val="0"/>
              <a:alphaOff val="0"/>
              <a:shade val="9000"/>
              <a:alpha val="48000"/>
              <a:satMod val="105000"/>
            </a:scheme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tx1"/>
        </a:fontRef>
      </dsp:style>
    </dsp:sp>
    <dsp:sp modelId="{394C74C3-C04D-4C15-9053-C476FEA7207F}">
      <dsp:nvSpPr>
        <dsp:cNvPr id="0" name=""/>
        <dsp:cNvSpPr/>
      </dsp:nvSpPr>
      <dsp:spPr>
        <a:xfrm>
          <a:off x="1042194" y="1360725"/>
          <a:ext cx="1597755" cy="1119306"/>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lvl="0" algn="ctr" defTabSz="1778000" rtl="1">
            <a:lnSpc>
              <a:spcPct val="90000"/>
            </a:lnSpc>
            <a:spcBef>
              <a:spcPct val="0"/>
            </a:spcBef>
            <a:spcAft>
              <a:spcPct val="35000"/>
            </a:spcAft>
          </a:pPr>
          <a:r>
            <a:rPr lang="ar-SA" sz="4000" kern="1200" baseline="0" dirty="0" smtClean="0"/>
            <a:t>السلم</a:t>
          </a:r>
          <a:endParaRPr lang="en-US" sz="4000" kern="1200" dirty="0"/>
        </a:p>
      </dsp:txBody>
      <dsp:txXfrm>
        <a:off x="1042194" y="1360725"/>
        <a:ext cx="1597755" cy="1119306"/>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B116C3A-1CCD-44A6-B589-728FC8E6C3E0}">
      <dsp:nvSpPr>
        <dsp:cNvPr id="0" name=""/>
        <dsp:cNvSpPr/>
      </dsp:nvSpPr>
      <dsp:spPr>
        <a:xfrm>
          <a:off x="3950966" y="0"/>
          <a:ext cx="2451899" cy="1339360"/>
        </a:xfrm>
        <a:prstGeom prst="ellipse">
          <a:avLst/>
        </a:prstGeom>
        <a:solidFill>
          <a:srgbClr val="7030A0"/>
        </a:solidFill>
        <a:ln>
          <a:noFill/>
        </a:ln>
        <a:effectLst>
          <a:outerShdw blurRad="57150" dist="38100" dir="5400000" algn="ctr" rotWithShape="0">
            <a:schemeClr val="accent1">
              <a:hueOff val="0"/>
              <a:satOff val="0"/>
              <a:lumOff val="0"/>
              <a:alphaOff val="0"/>
              <a:shade val="9000"/>
              <a:alpha val="48000"/>
              <a:satMod val="105000"/>
            </a:scheme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71120" tIns="71120" rIns="71120" bIns="71120" numCol="1" spcCol="1270" anchor="ctr" anchorCtr="0">
          <a:noAutofit/>
        </a:bodyPr>
        <a:lstStyle/>
        <a:p>
          <a:pPr lvl="0" algn="ctr" defTabSz="2489200" rtl="1">
            <a:lnSpc>
              <a:spcPct val="90000"/>
            </a:lnSpc>
            <a:spcBef>
              <a:spcPct val="0"/>
            </a:spcBef>
            <a:spcAft>
              <a:spcPct val="35000"/>
            </a:spcAft>
          </a:pPr>
          <a:r>
            <a:rPr lang="ar-SA" sz="5600" b="1" kern="1200" smtClean="0"/>
            <a:t>الأملاك</a:t>
          </a:r>
          <a:endParaRPr lang="ar-SA" sz="5600" kern="1200"/>
        </a:p>
      </dsp:txBody>
      <dsp:txXfrm>
        <a:off x="4310038" y="196145"/>
        <a:ext cx="1733755" cy="947070"/>
      </dsp:txXfrm>
    </dsp:sp>
    <dsp:sp modelId="{4474A9EF-B852-47E8-B27A-EDC04949F01C}">
      <dsp:nvSpPr>
        <dsp:cNvPr id="0" name=""/>
        <dsp:cNvSpPr/>
      </dsp:nvSpPr>
      <dsp:spPr>
        <a:xfrm rot="10819559">
          <a:off x="2928117" y="855451"/>
          <a:ext cx="620774" cy="452034"/>
        </a:xfrm>
        <a:prstGeom prst="rightArrow">
          <a:avLst>
            <a:gd name="adj1" fmla="val 60000"/>
            <a:gd name="adj2" fmla="val 50000"/>
          </a:avLst>
        </a:prstGeom>
        <a:solidFill>
          <a:srgbClr val="FFC000"/>
        </a:solidFill>
        <a:ln>
          <a:noFill/>
        </a:ln>
        <a:effectLst>
          <a:outerShdw blurRad="57150" dist="38100" dir="5400000" algn="ctr" rotWithShape="0">
            <a:schemeClr val="accent1">
              <a:tint val="60000"/>
              <a:hueOff val="0"/>
              <a:satOff val="0"/>
              <a:lumOff val="0"/>
              <a:alphaOff val="0"/>
              <a:shade val="9000"/>
              <a:alpha val="48000"/>
              <a:satMod val="105000"/>
            </a:schemeClr>
          </a:outerShdw>
        </a:effectLst>
        <a:scene3d>
          <a:camera prst="orthographicFront"/>
          <a:lightRig rig="threePt" dir="t">
            <a:rot lat="0" lon="0" rev="7500000"/>
          </a:lightRig>
        </a:scene3d>
        <a:sp3d z="-70000" extrusionH="63500" prstMaterial="matte">
          <a:bevelT w="25400" h="6350" prst="relaxedInset"/>
          <a:contourClr>
            <a:schemeClr val="bg1"/>
          </a:contourClr>
        </a:sp3d>
      </dsp:spPr>
      <dsp:style>
        <a:lnRef idx="0">
          <a:scrgbClr r="0" g="0" b="0"/>
        </a:lnRef>
        <a:fillRef idx="1">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889000" rtl="1">
            <a:lnSpc>
              <a:spcPct val="90000"/>
            </a:lnSpc>
            <a:spcBef>
              <a:spcPct val="0"/>
            </a:spcBef>
            <a:spcAft>
              <a:spcPct val="35000"/>
            </a:spcAft>
          </a:pPr>
          <a:endParaRPr lang="ar-SA" sz="2000" kern="1200"/>
        </a:p>
      </dsp:txBody>
      <dsp:txXfrm rot="10800000">
        <a:off x="3063726" y="946244"/>
        <a:ext cx="485164" cy="271220"/>
      </dsp:txXfrm>
    </dsp:sp>
    <dsp:sp modelId="{0159E5E9-3CD2-4C59-9B72-2BBE1F5EA739}">
      <dsp:nvSpPr>
        <dsp:cNvPr id="0" name=""/>
        <dsp:cNvSpPr/>
      </dsp:nvSpPr>
      <dsp:spPr>
        <a:xfrm>
          <a:off x="91430" y="0"/>
          <a:ext cx="2406187" cy="1339360"/>
        </a:xfrm>
        <a:prstGeom prst="ellipse">
          <a:avLst/>
        </a:prstGeom>
        <a:solidFill>
          <a:srgbClr val="C00000"/>
        </a:solidFill>
        <a:ln>
          <a:noFill/>
        </a:ln>
        <a:effectLst>
          <a:outerShdw blurRad="57150" dist="38100" dir="5400000" algn="ctr" rotWithShape="0">
            <a:schemeClr val="accent1">
              <a:hueOff val="0"/>
              <a:satOff val="0"/>
              <a:lumOff val="0"/>
              <a:alphaOff val="0"/>
              <a:shade val="9000"/>
              <a:alpha val="48000"/>
              <a:satMod val="105000"/>
            </a:scheme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71120" tIns="71120" rIns="71120" bIns="71120" numCol="1" spcCol="1270" anchor="ctr" anchorCtr="0">
          <a:noAutofit/>
        </a:bodyPr>
        <a:lstStyle/>
        <a:p>
          <a:pPr lvl="0" algn="ctr" defTabSz="2489200" rtl="1">
            <a:lnSpc>
              <a:spcPct val="90000"/>
            </a:lnSpc>
            <a:spcBef>
              <a:spcPct val="0"/>
            </a:spcBef>
            <a:spcAft>
              <a:spcPct val="35000"/>
            </a:spcAft>
          </a:pPr>
          <a:r>
            <a:rPr lang="ar-SA" sz="5600" b="1" kern="1200" dirty="0" smtClean="0"/>
            <a:t>العقود</a:t>
          </a:r>
          <a:endParaRPr lang="ar-SA" sz="5600" kern="1200" dirty="0"/>
        </a:p>
      </dsp:txBody>
      <dsp:txXfrm>
        <a:off x="443808" y="196145"/>
        <a:ext cx="1701431" cy="947070"/>
      </dsp:txXfrm>
    </dsp:sp>
    <dsp:sp modelId="{F8C98A26-681C-4C91-9F2D-89BD823EE9E3}">
      <dsp:nvSpPr>
        <dsp:cNvPr id="0" name=""/>
        <dsp:cNvSpPr/>
      </dsp:nvSpPr>
      <dsp:spPr>
        <a:xfrm rot="21580443">
          <a:off x="2948335" y="152653"/>
          <a:ext cx="580318" cy="452034"/>
        </a:xfrm>
        <a:prstGeom prst="rightArrow">
          <a:avLst>
            <a:gd name="adj1" fmla="val 60000"/>
            <a:gd name="adj2" fmla="val 50000"/>
          </a:avLst>
        </a:prstGeom>
        <a:solidFill>
          <a:srgbClr val="FFC000"/>
        </a:solidFill>
        <a:ln>
          <a:noFill/>
        </a:ln>
        <a:effectLst>
          <a:outerShdw blurRad="57150" dist="38100" dir="5400000" algn="ctr" rotWithShape="0">
            <a:schemeClr val="accent1">
              <a:tint val="60000"/>
              <a:hueOff val="0"/>
              <a:satOff val="0"/>
              <a:lumOff val="0"/>
              <a:alphaOff val="0"/>
              <a:shade val="9000"/>
              <a:alpha val="48000"/>
              <a:satMod val="105000"/>
            </a:schemeClr>
          </a:outerShdw>
        </a:effectLst>
        <a:scene3d>
          <a:camera prst="orthographicFront"/>
          <a:lightRig rig="threePt" dir="t">
            <a:rot lat="0" lon="0" rev="7500000"/>
          </a:lightRig>
        </a:scene3d>
        <a:sp3d z="-70000" extrusionH="63500" prstMaterial="matte">
          <a:bevelT w="25400" h="6350" prst="relaxedInset"/>
          <a:contourClr>
            <a:schemeClr val="bg1"/>
          </a:contourClr>
        </a:sp3d>
      </dsp:spPr>
      <dsp:style>
        <a:lnRef idx="0">
          <a:scrgbClr r="0" g="0" b="0"/>
        </a:lnRef>
        <a:fillRef idx="1">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889000" rtl="1">
            <a:lnSpc>
              <a:spcPct val="90000"/>
            </a:lnSpc>
            <a:spcBef>
              <a:spcPct val="0"/>
            </a:spcBef>
            <a:spcAft>
              <a:spcPct val="35000"/>
            </a:spcAft>
          </a:pPr>
          <a:endParaRPr lang="ar-SA" sz="2000" kern="1200"/>
        </a:p>
      </dsp:txBody>
      <dsp:txXfrm>
        <a:off x="2948336" y="243446"/>
        <a:ext cx="444708" cy="271220"/>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252BEDD-8DB4-433E-BCC2-CE77A381E2A5}">
      <dsp:nvSpPr>
        <dsp:cNvPr id="0" name=""/>
        <dsp:cNvSpPr/>
      </dsp:nvSpPr>
      <dsp:spPr>
        <a:xfrm rot="21300000">
          <a:off x="25254" y="1726245"/>
          <a:ext cx="8179091" cy="936629"/>
        </a:xfrm>
        <a:prstGeom prst="mathMinus">
          <a:avLst/>
        </a:prstGeom>
        <a:solidFill>
          <a:srgbClr val="FFC000"/>
        </a:solidFill>
        <a:ln>
          <a:noFill/>
        </a:ln>
        <a:effectLst>
          <a:outerShdw blurRad="57150" dist="38100" dir="5400000" algn="ctr" rotWithShape="0">
            <a:schemeClr val="accent1">
              <a:tint val="60000"/>
              <a:hueOff val="0"/>
              <a:satOff val="0"/>
              <a:lumOff val="0"/>
              <a:alphaOff val="0"/>
              <a:shade val="9000"/>
              <a:alpha val="48000"/>
              <a:satMod val="105000"/>
            </a:schemeClr>
          </a:outerShdw>
        </a:effectLst>
        <a:scene3d>
          <a:camera prst="orthographicFront"/>
          <a:lightRig rig="threePt" dir="t">
            <a:rot lat="0" lon="0" rev="7500000"/>
          </a:lightRig>
        </a:scene3d>
        <a:sp3d z="152400" extrusionH="63500" prstMaterial="matte">
          <a:bevelT w="50800" h="19050" prst="relaxedInset"/>
          <a:contourClr>
            <a:schemeClr val="bg1"/>
          </a:contourClr>
        </a:sp3d>
      </dsp:spPr>
      <dsp:style>
        <a:lnRef idx="0">
          <a:scrgbClr r="0" g="0" b="0"/>
        </a:lnRef>
        <a:fillRef idx="1">
          <a:scrgbClr r="0" g="0" b="0"/>
        </a:fillRef>
        <a:effectRef idx="2">
          <a:scrgbClr r="0" g="0" b="0"/>
        </a:effectRef>
        <a:fontRef idx="minor">
          <a:schemeClr val="lt1"/>
        </a:fontRef>
      </dsp:style>
    </dsp:sp>
    <dsp:sp modelId="{7498D94D-5ECB-4359-AC1B-5BD4F2A22F87}">
      <dsp:nvSpPr>
        <dsp:cNvPr id="0" name=""/>
        <dsp:cNvSpPr/>
      </dsp:nvSpPr>
      <dsp:spPr>
        <a:xfrm>
          <a:off x="987552" y="219456"/>
          <a:ext cx="2468880" cy="1755648"/>
        </a:xfrm>
        <a:prstGeom prst="downArrow">
          <a:avLst/>
        </a:prstGeom>
        <a:solidFill>
          <a:srgbClr val="7030A0"/>
        </a:solidFill>
        <a:ln>
          <a:noFill/>
        </a:ln>
        <a:effectLst>
          <a:outerShdw blurRad="57150" dist="38100" dir="5400000" algn="ctr" rotWithShape="0">
            <a:schemeClr val="accent1">
              <a:hueOff val="0"/>
              <a:satOff val="0"/>
              <a:lumOff val="0"/>
              <a:alphaOff val="0"/>
              <a:shade val="9000"/>
              <a:alpha val="48000"/>
              <a:satMod val="105000"/>
            </a:scheme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EB08E2B1-E5D7-4904-823B-5362A5DF93E2}">
      <dsp:nvSpPr>
        <dsp:cNvPr id="0" name=""/>
        <dsp:cNvSpPr/>
      </dsp:nvSpPr>
      <dsp:spPr>
        <a:xfrm>
          <a:off x="3965442" y="0"/>
          <a:ext cx="3425962" cy="184343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56032" tIns="256032" rIns="256032" bIns="256032" numCol="1" spcCol="1270" anchor="ctr" anchorCtr="0">
          <a:noAutofit/>
        </a:bodyPr>
        <a:lstStyle/>
        <a:p>
          <a:pPr lvl="0" algn="ctr" defTabSz="1600200" rtl="1">
            <a:lnSpc>
              <a:spcPct val="90000"/>
            </a:lnSpc>
            <a:spcBef>
              <a:spcPct val="0"/>
            </a:spcBef>
            <a:spcAft>
              <a:spcPct val="35000"/>
            </a:spcAft>
          </a:pPr>
          <a:r>
            <a:rPr lang="ar-SA" sz="3600" kern="1200" dirty="0" smtClean="0"/>
            <a:t>البائع مالكاً للسلعة وقت التفاوض</a:t>
          </a:r>
          <a:endParaRPr lang="ar-SA" sz="3600" kern="1200" dirty="0"/>
        </a:p>
      </dsp:txBody>
      <dsp:txXfrm>
        <a:off x="3965442" y="0"/>
        <a:ext cx="3425962" cy="1843430"/>
      </dsp:txXfrm>
    </dsp:sp>
    <dsp:sp modelId="{47622F8B-6A79-47E7-85C7-6DFA6F632E0F}">
      <dsp:nvSpPr>
        <dsp:cNvPr id="0" name=""/>
        <dsp:cNvSpPr/>
      </dsp:nvSpPr>
      <dsp:spPr>
        <a:xfrm>
          <a:off x="4773168" y="2414016"/>
          <a:ext cx="2468880" cy="1755648"/>
        </a:xfrm>
        <a:prstGeom prst="upArrow">
          <a:avLst/>
        </a:prstGeom>
        <a:solidFill>
          <a:srgbClr val="D70354"/>
        </a:solidFill>
        <a:ln>
          <a:noFill/>
        </a:ln>
        <a:effectLst>
          <a:outerShdw blurRad="57150" dist="38100" dir="5400000" algn="ctr" rotWithShape="0">
            <a:schemeClr val="accent1">
              <a:hueOff val="0"/>
              <a:satOff val="0"/>
              <a:lumOff val="0"/>
              <a:alphaOff val="0"/>
              <a:shade val="9000"/>
              <a:alpha val="48000"/>
              <a:satMod val="105000"/>
            </a:scheme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354611DF-68BF-46E3-9C70-83BA2F837252}">
      <dsp:nvSpPr>
        <dsp:cNvPr id="0" name=""/>
        <dsp:cNvSpPr/>
      </dsp:nvSpPr>
      <dsp:spPr>
        <a:xfrm>
          <a:off x="609596" y="2545689"/>
          <a:ext cx="3883159" cy="184343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56032" tIns="256032" rIns="256032" bIns="256032" numCol="1" spcCol="1270" anchor="ctr" anchorCtr="0">
          <a:noAutofit/>
        </a:bodyPr>
        <a:lstStyle/>
        <a:p>
          <a:pPr lvl="0" algn="ctr" defTabSz="1600200" rtl="1">
            <a:lnSpc>
              <a:spcPct val="90000"/>
            </a:lnSpc>
            <a:spcBef>
              <a:spcPct val="0"/>
            </a:spcBef>
            <a:spcAft>
              <a:spcPct val="35000"/>
            </a:spcAft>
          </a:pPr>
          <a:r>
            <a:rPr lang="ar-SA" sz="3600" kern="1200" dirty="0" smtClean="0"/>
            <a:t>لا يكون البائع مالكاً للسلعة وقت التفاوض</a:t>
          </a:r>
          <a:endParaRPr lang="ar-SA" sz="3600" kern="1200" dirty="0"/>
        </a:p>
      </dsp:txBody>
      <dsp:txXfrm>
        <a:off x="609596" y="2545689"/>
        <a:ext cx="3883159" cy="1843430"/>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0275AD2-E82E-4EA5-8A2F-9E67C961F680}">
      <dsp:nvSpPr>
        <dsp:cNvPr id="0" name=""/>
        <dsp:cNvSpPr/>
      </dsp:nvSpPr>
      <dsp:spPr>
        <a:xfrm>
          <a:off x="2020945" y="1925401"/>
          <a:ext cx="2043135" cy="2043472"/>
        </a:xfrm>
        <a:prstGeom prst="ellipse">
          <a:avLst/>
        </a:prstGeom>
        <a:solidFill>
          <a:srgbClr val="C00000"/>
        </a:solidFill>
        <a:ln w="9525" cap="flat" cmpd="sng" algn="ctr">
          <a:solidFill>
            <a:schemeClr val="accent2">
              <a:hueOff val="0"/>
              <a:satOff val="0"/>
              <a:lumOff val="0"/>
              <a:alphaOff val="0"/>
            </a:schemeClr>
          </a:solidFill>
          <a:prstDash val="solid"/>
        </a:ln>
        <a:effectLst>
          <a:outerShdw blurRad="57150" dist="38100" dir="5400000" algn="ctr" rotWithShape="0">
            <a:schemeClr val="accent2">
              <a:hueOff val="0"/>
              <a:satOff val="0"/>
              <a:lumOff val="0"/>
              <a:alphaOff val="0"/>
              <a:shade val="9000"/>
              <a:alpha val="48000"/>
              <a:satMod val="105000"/>
            </a:scheme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sp>
    <dsp:sp modelId="{4DA126E1-9078-4942-AA21-45674DED90F1}">
      <dsp:nvSpPr>
        <dsp:cNvPr id="0" name=""/>
        <dsp:cNvSpPr/>
      </dsp:nvSpPr>
      <dsp:spPr>
        <a:xfrm>
          <a:off x="3324148" y="420562"/>
          <a:ext cx="606795" cy="606406"/>
        </a:xfrm>
        <a:prstGeom prst="donut">
          <a:avLst>
            <a:gd name="adj" fmla="val 7460"/>
          </a:avLst>
        </a:prstGeom>
        <a:solidFill>
          <a:srgbClr val="FFC000"/>
        </a:solidFill>
        <a:ln w="9525" cap="flat" cmpd="sng" algn="ctr">
          <a:solidFill>
            <a:schemeClr val="accent3">
              <a:hueOff val="0"/>
              <a:satOff val="0"/>
              <a:lumOff val="0"/>
              <a:alphaOff val="0"/>
            </a:schemeClr>
          </a:solidFill>
          <a:prstDash val="solid"/>
        </a:ln>
        <a:effectLst>
          <a:outerShdw blurRad="57150" dist="38100" dir="5400000" algn="ctr" rotWithShape="0">
            <a:schemeClr val="accent3">
              <a:hueOff val="0"/>
              <a:satOff val="0"/>
              <a:lumOff val="0"/>
              <a:alphaOff val="0"/>
              <a:shade val="9000"/>
              <a:alpha val="48000"/>
              <a:satMod val="105000"/>
            </a:scheme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sp>
    <dsp:sp modelId="{204510C9-0A7B-468F-8C6D-700F316C800C}">
      <dsp:nvSpPr>
        <dsp:cNvPr id="0" name=""/>
        <dsp:cNvSpPr/>
      </dsp:nvSpPr>
      <dsp:spPr>
        <a:xfrm>
          <a:off x="2133597" y="1981198"/>
          <a:ext cx="1886955" cy="1886637"/>
        </a:xfrm>
        <a:prstGeom prst="ellipse">
          <a:avLst/>
        </a:prstGeom>
        <a:solidFill>
          <a:schemeClr val="bg1"/>
        </a:solidFill>
        <a:ln>
          <a:noFill/>
        </a:ln>
        <a:effectLst>
          <a:outerShdw blurRad="57150" dist="38100" dir="5400000" algn="ctr" rotWithShape="0">
            <a:schemeClr val="accent2">
              <a:tint val="50000"/>
              <a:hueOff val="0"/>
              <a:satOff val="0"/>
              <a:lumOff val="0"/>
              <a:alphaOff val="0"/>
              <a:shade val="9000"/>
              <a:alpha val="48000"/>
              <a:satMod val="105000"/>
            </a:schemeClr>
          </a:outerShdw>
        </a:effectLst>
        <a:scene3d>
          <a:camera prst="orthographicFront"/>
          <a:lightRig rig="flat" dir="t"/>
        </a:scene3d>
        <a:sp3d z="127000" prstMaterial="plastic">
          <a:bevelT w="88900" h="88900"/>
          <a:bevelB w="88900" h="31750" prst="angle"/>
        </a:sp3d>
      </dsp:spPr>
      <dsp:style>
        <a:lnRef idx="0">
          <a:scrgbClr r="0" g="0" b="0"/>
        </a:lnRef>
        <a:fillRef idx="3">
          <a:scrgbClr r="0" g="0" b="0"/>
        </a:fillRef>
        <a:effectRef idx="2">
          <a:scrgbClr r="0" g="0" b="0"/>
        </a:effectRef>
        <a:fontRef idx="minor"/>
      </dsp:style>
    </dsp:sp>
    <dsp:sp modelId="{0E71254F-0742-40A1-B7B6-BCC7BB73EED5}">
      <dsp:nvSpPr>
        <dsp:cNvPr id="0" name=""/>
        <dsp:cNvSpPr/>
      </dsp:nvSpPr>
      <dsp:spPr>
        <a:xfrm>
          <a:off x="4212579" y="2311457"/>
          <a:ext cx="1069360" cy="1069106"/>
        </a:xfrm>
        <a:prstGeom prst="ellipse">
          <a:avLst/>
        </a:prstGeom>
        <a:solidFill>
          <a:srgbClr val="FFC000"/>
        </a:solidFill>
        <a:ln w="9525" cap="flat" cmpd="sng" algn="ctr">
          <a:solidFill>
            <a:schemeClr val="accent4">
              <a:hueOff val="0"/>
              <a:satOff val="0"/>
              <a:lumOff val="0"/>
              <a:alphaOff val="0"/>
            </a:schemeClr>
          </a:solidFill>
          <a:prstDash val="solid"/>
        </a:ln>
        <a:effectLst>
          <a:outerShdw blurRad="57150" dist="38100" dir="5400000" algn="ctr" rotWithShape="0">
            <a:schemeClr val="accent4">
              <a:hueOff val="0"/>
              <a:satOff val="0"/>
              <a:lumOff val="0"/>
              <a:alphaOff val="0"/>
              <a:shade val="9000"/>
              <a:alpha val="48000"/>
              <a:satMod val="105000"/>
            </a:scheme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sp>
    <dsp:sp modelId="{91930566-1B6A-443A-96DD-22DBA7E0E1C8}">
      <dsp:nvSpPr>
        <dsp:cNvPr id="0" name=""/>
        <dsp:cNvSpPr/>
      </dsp:nvSpPr>
      <dsp:spPr>
        <a:xfrm>
          <a:off x="4275734" y="2374617"/>
          <a:ext cx="943051" cy="943141"/>
        </a:xfrm>
        <a:prstGeom prst="ellipse">
          <a:avLst/>
        </a:prstGeom>
        <a:solidFill>
          <a:schemeClr val="bg1"/>
        </a:solidFill>
        <a:ln>
          <a:noFill/>
        </a:ln>
        <a:effectLst>
          <a:outerShdw blurRad="57150" dist="38100" dir="5400000" algn="ctr" rotWithShape="0">
            <a:schemeClr val="accent3">
              <a:tint val="50000"/>
              <a:hueOff val="0"/>
              <a:satOff val="0"/>
              <a:lumOff val="0"/>
              <a:alphaOff val="0"/>
              <a:shade val="9000"/>
              <a:alpha val="48000"/>
              <a:satMod val="105000"/>
            </a:schemeClr>
          </a:outerShdw>
        </a:effectLst>
        <a:scene3d>
          <a:camera prst="orthographicFront"/>
          <a:lightRig rig="flat" dir="t"/>
        </a:scene3d>
        <a:sp3d z="127000" prstMaterial="plastic">
          <a:bevelT w="88900" h="88900"/>
          <a:bevelB w="88900" h="31750" prst="angle"/>
        </a:sp3d>
      </dsp:spPr>
      <dsp:style>
        <a:lnRef idx="0">
          <a:scrgbClr r="0" g="0" b="0"/>
        </a:lnRef>
        <a:fillRef idx="3">
          <a:scrgbClr r="0" g="0" b="0"/>
        </a:fillRef>
        <a:effectRef idx="2">
          <a:scrgbClr r="0" g="0" b="0"/>
        </a:effectRef>
        <a:fontRef idx="minor"/>
      </dsp:style>
    </dsp:sp>
    <dsp:sp modelId="{A93FE4F1-336E-44C2-BDAC-BE3C903DD5E8}">
      <dsp:nvSpPr>
        <dsp:cNvPr id="0" name=""/>
        <dsp:cNvSpPr/>
      </dsp:nvSpPr>
      <dsp:spPr>
        <a:xfrm>
          <a:off x="3794394" y="802360"/>
          <a:ext cx="1370624" cy="1371067"/>
        </a:xfrm>
        <a:prstGeom prst="ellipse">
          <a:avLst/>
        </a:prstGeom>
        <a:gradFill rotWithShape="0">
          <a:gsLst>
            <a:gs pos="0">
              <a:schemeClr val="accent5">
                <a:hueOff val="0"/>
                <a:satOff val="0"/>
                <a:lumOff val="0"/>
                <a:alphaOff val="0"/>
                <a:tint val="98000"/>
                <a:shade val="25000"/>
                <a:satMod val="250000"/>
              </a:schemeClr>
            </a:gs>
            <a:gs pos="68000">
              <a:schemeClr val="accent5">
                <a:hueOff val="0"/>
                <a:satOff val="0"/>
                <a:lumOff val="0"/>
                <a:alphaOff val="0"/>
                <a:tint val="86000"/>
                <a:satMod val="115000"/>
              </a:schemeClr>
            </a:gs>
            <a:gs pos="100000">
              <a:schemeClr val="accent5">
                <a:hueOff val="0"/>
                <a:satOff val="0"/>
                <a:lumOff val="0"/>
                <a:alphaOff val="0"/>
                <a:tint val="50000"/>
                <a:satMod val="150000"/>
              </a:schemeClr>
            </a:gs>
          </a:gsLst>
          <a:path path="circle">
            <a:fillToRect l="50000" t="130000" r="50000" b="-30000"/>
          </a:path>
        </a:gradFill>
        <a:ln w="9525" cap="flat" cmpd="sng" algn="ctr">
          <a:solidFill>
            <a:schemeClr val="accent5">
              <a:hueOff val="0"/>
              <a:satOff val="0"/>
              <a:lumOff val="0"/>
              <a:alphaOff val="0"/>
            </a:schemeClr>
          </a:solidFill>
          <a:prstDash val="solid"/>
        </a:ln>
        <a:effectLst>
          <a:outerShdw blurRad="57150" dist="38100" dir="5400000" algn="ctr" rotWithShape="0">
            <a:schemeClr val="accent5">
              <a:hueOff val="0"/>
              <a:satOff val="0"/>
              <a:lumOff val="0"/>
              <a:alphaOff val="0"/>
              <a:shade val="9000"/>
              <a:alpha val="48000"/>
              <a:satMod val="105000"/>
            </a:scheme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sp>
    <dsp:sp modelId="{0F30142A-7411-4325-A484-1C0ED1702C97}">
      <dsp:nvSpPr>
        <dsp:cNvPr id="0" name=""/>
        <dsp:cNvSpPr/>
      </dsp:nvSpPr>
      <dsp:spPr>
        <a:xfrm>
          <a:off x="4940564" y="465626"/>
          <a:ext cx="448909" cy="449216"/>
        </a:xfrm>
        <a:prstGeom prst="donut">
          <a:avLst>
            <a:gd name="adj" fmla="val 7460"/>
          </a:avLst>
        </a:prstGeom>
        <a:solidFill>
          <a:srgbClr val="D70354"/>
        </a:solidFill>
        <a:ln w="9525" cap="flat" cmpd="sng" algn="ctr">
          <a:solidFill>
            <a:schemeClr val="accent6">
              <a:hueOff val="0"/>
              <a:satOff val="0"/>
              <a:lumOff val="0"/>
              <a:alphaOff val="0"/>
            </a:schemeClr>
          </a:solidFill>
          <a:prstDash val="solid"/>
        </a:ln>
        <a:effectLst>
          <a:outerShdw blurRad="57150" dist="38100" dir="5400000" algn="ctr" rotWithShape="0">
            <a:schemeClr val="accent6">
              <a:hueOff val="0"/>
              <a:satOff val="0"/>
              <a:lumOff val="0"/>
              <a:alphaOff val="0"/>
              <a:shade val="9000"/>
              <a:alpha val="48000"/>
              <a:satMod val="105000"/>
            </a:scheme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sp>
    <dsp:sp modelId="{F2D549E0-6797-44AE-A1ED-4CC9EB6D4762}">
      <dsp:nvSpPr>
        <dsp:cNvPr id="0" name=""/>
        <dsp:cNvSpPr/>
      </dsp:nvSpPr>
      <dsp:spPr>
        <a:xfrm>
          <a:off x="5390327" y="3385177"/>
          <a:ext cx="337108" cy="336734"/>
        </a:xfrm>
        <a:prstGeom prst="donut">
          <a:avLst>
            <a:gd name="adj" fmla="val 7460"/>
          </a:avLst>
        </a:prstGeom>
        <a:solidFill>
          <a:srgbClr val="7030A0"/>
        </a:solidFill>
        <a:ln w="9525" cap="flat" cmpd="sng" algn="ctr">
          <a:solidFill>
            <a:schemeClr val="accent2">
              <a:hueOff val="0"/>
              <a:satOff val="0"/>
              <a:lumOff val="0"/>
              <a:alphaOff val="0"/>
            </a:schemeClr>
          </a:solidFill>
          <a:prstDash val="solid"/>
        </a:ln>
        <a:effectLst>
          <a:outerShdw blurRad="57150" dist="38100" dir="5400000" algn="ctr" rotWithShape="0">
            <a:schemeClr val="accent2">
              <a:hueOff val="0"/>
              <a:satOff val="0"/>
              <a:lumOff val="0"/>
              <a:alphaOff val="0"/>
              <a:shade val="9000"/>
              <a:alpha val="48000"/>
              <a:satMod val="105000"/>
            </a:scheme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sp>
    <dsp:sp modelId="{D7D16490-8621-4B9D-BC4D-E3D3020565C4}">
      <dsp:nvSpPr>
        <dsp:cNvPr id="0" name=""/>
        <dsp:cNvSpPr/>
      </dsp:nvSpPr>
      <dsp:spPr>
        <a:xfrm>
          <a:off x="3866936" y="874746"/>
          <a:ext cx="1226393" cy="1226296"/>
        </a:xfrm>
        <a:prstGeom prst="ellipse">
          <a:avLst/>
        </a:prstGeom>
        <a:solidFill>
          <a:schemeClr val="bg1"/>
        </a:solidFill>
        <a:ln>
          <a:noFill/>
        </a:ln>
        <a:effectLst>
          <a:outerShdw blurRad="57150" dist="38100" dir="5400000" algn="ctr" rotWithShape="0">
            <a:schemeClr val="accent4">
              <a:tint val="50000"/>
              <a:hueOff val="0"/>
              <a:satOff val="0"/>
              <a:lumOff val="0"/>
              <a:alphaOff val="0"/>
              <a:shade val="9000"/>
              <a:alpha val="48000"/>
              <a:satMod val="105000"/>
            </a:schemeClr>
          </a:outerShdw>
        </a:effectLst>
        <a:scene3d>
          <a:camera prst="orthographicFront"/>
          <a:lightRig rig="flat" dir="t"/>
        </a:scene3d>
        <a:sp3d z="127000" prstMaterial="plastic">
          <a:bevelT w="88900" h="88900"/>
          <a:bevelB w="88900" h="31750" prst="angle"/>
        </a:sp3d>
      </dsp:spPr>
      <dsp:style>
        <a:lnRef idx="0">
          <a:scrgbClr r="0" g="0" b="0"/>
        </a:lnRef>
        <a:fillRef idx="3">
          <a:scrgbClr r="0" g="0" b="0"/>
        </a:fillRef>
        <a:effectRef idx="2">
          <a:scrgbClr r="0" g="0" b="0"/>
        </a:effectRef>
        <a:fontRef idx="minor"/>
      </dsp:style>
    </dsp:sp>
    <dsp:sp modelId="{9DDADCDD-DB41-4F43-845E-7996544EC976}">
      <dsp:nvSpPr>
        <dsp:cNvPr id="0" name=""/>
        <dsp:cNvSpPr/>
      </dsp:nvSpPr>
      <dsp:spPr>
        <a:xfrm>
          <a:off x="5410210" y="762003"/>
          <a:ext cx="3032272" cy="98465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2390" tIns="72390" rIns="72390" bIns="7239" numCol="1" spcCol="1270" anchor="b" anchorCtr="0">
          <a:noAutofit/>
        </a:bodyPr>
        <a:lstStyle/>
        <a:p>
          <a:pPr lvl="0" algn="ctr" defTabSz="2533650" rtl="1">
            <a:lnSpc>
              <a:spcPct val="90000"/>
            </a:lnSpc>
            <a:spcBef>
              <a:spcPct val="0"/>
            </a:spcBef>
            <a:spcAft>
              <a:spcPct val="35000"/>
            </a:spcAft>
          </a:pPr>
          <a:r>
            <a:rPr lang="ar-SA" sz="5700" b="1" kern="1200" baseline="0" dirty="0" smtClean="0"/>
            <a:t>المطلقة</a:t>
          </a:r>
          <a:endParaRPr lang="en-US" sz="5700" b="1" kern="1200" dirty="0"/>
        </a:p>
      </dsp:txBody>
      <dsp:txXfrm>
        <a:off x="5410210" y="762003"/>
        <a:ext cx="3032272" cy="984656"/>
      </dsp:txXfrm>
    </dsp:sp>
    <dsp:sp modelId="{F04A944F-D694-4919-9C00-6919B8529E8A}">
      <dsp:nvSpPr>
        <dsp:cNvPr id="0" name=""/>
        <dsp:cNvSpPr/>
      </dsp:nvSpPr>
      <dsp:spPr>
        <a:xfrm>
          <a:off x="152410" y="1371596"/>
          <a:ext cx="3032272" cy="94314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2390" tIns="72390" rIns="72390" bIns="72390" numCol="1" spcCol="1270" anchor="ctr" anchorCtr="0">
          <a:noAutofit/>
        </a:bodyPr>
        <a:lstStyle/>
        <a:p>
          <a:pPr lvl="0" algn="ctr" defTabSz="2533650" rtl="1">
            <a:lnSpc>
              <a:spcPct val="90000"/>
            </a:lnSpc>
            <a:spcBef>
              <a:spcPct val="0"/>
            </a:spcBef>
            <a:spcAft>
              <a:spcPct val="35000"/>
            </a:spcAft>
          </a:pPr>
          <a:r>
            <a:rPr lang="ar-SA" sz="5700" kern="1200" baseline="0" dirty="0" smtClean="0"/>
            <a:t> </a:t>
          </a:r>
          <a:r>
            <a:rPr lang="ar-SA" sz="5700" b="1" kern="1200" baseline="0" dirty="0" smtClean="0"/>
            <a:t>المقيدة</a:t>
          </a:r>
          <a:endParaRPr lang="en-US" sz="5700" b="1" kern="1200" baseline="0" dirty="0"/>
        </a:p>
      </dsp:txBody>
      <dsp:txXfrm>
        <a:off x="152410" y="1371596"/>
        <a:ext cx="3032272" cy="943141"/>
      </dsp:txXfrm>
    </dsp:sp>
    <dsp:sp modelId="{43C2877C-4067-4B18-8B15-774C54758170}">
      <dsp:nvSpPr>
        <dsp:cNvPr id="0" name=""/>
        <dsp:cNvSpPr/>
      </dsp:nvSpPr>
      <dsp:spPr>
        <a:xfrm>
          <a:off x="5390327" y="874746"/>
          <a:ext cx="3032272" cy="122629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2390" tIns="72390" rIns="72390" bIns="72390" numCol="1" spcCol="1270" anchor="ctr" anchorCtr="0">
          <a:noAutofit/>
        </a:bodyPr>
        <a:lstStyle/>
        <a:p>
          <a:pPr lvl="0" algn="ctr" defTabSz="2533650" rtl="1">
            <a:lnSpc>
              <a:spcPct val="90000"/>
            </a:lnSpc>
            <a:spcBef>
              <a:spcPct val="0"/>
            </a:spcBef>
            <a:spcAft>
              <a:spcPct val="35000"/>
            </a:spcAft>
          </a:pPr>
          <a:endParaRPr lang="en-US" sz="5700" b="1" kern="1200" baseline="0" dirty="0"/>
        </a:p>
      </dsp:txBody>
      <dsp:txXfrm>
        <a:off x="5390327" y="874746"/>
        <a:ext cx="3032272" cy="1226296"/>
      </dsp:txXfrm>
    </dsp:sp>
  </dsp:spTree>
</dsp:drawing>
</file>

<file path=ppt/diagrams/layout1.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layout2.xml><?xml version="1.0" encoding="utf-8"?>
<dgm:layoutDef xmlns:dgm="http://schemas.openxmlformats.org/drawingml/2006/diagram" xmlns:a="http://schemas.openxmlformats.org/drawingml/2006/main" uniqueId="urn:microsoft.com/office/officeart/2005/8/layout/cycle2">
  <dgm:title val=""/>
  <dgm:desc val=""/>
  <dgm:catLst>
    <dgm:cat type="cycle" pri="1000"/>
    <dgm:cat type="convert" pri="10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onstrLst>
      <dgm:constr type="w" for="ch" ptType="node" refType="w"/>
      <dgm:constr type="w" for="ch" ptType="sibTrans" refType="w" refFor="ch" refPtType="node" op="equ" fact="0.25"/>
      <dgm:constr type="sibSp" refType="w" refFor="ch" refPtType="node" fact="0.5"/>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sibTransForEach" axis="followSib" ptType="sibTrans" hideLastTrans="0" cnt="1">
            <dgm:layoutNode name="sibTrans">
              <dgm:choose name="Name11">
                <dgm:if name="Name12" axis="par ch" ptType="doc node" func="cnt" op="lt" val="3">
                  <dgm:alg type="conn">
                    <dgm:param type="begPts" val="radial"/>
                    <dgm:param type="endPts" val="radial"/>
                  </dgm:alg>
                </dgm:if>
                <dgm:else name="Name13">
                  <dgm:alg type="conn">
                    <dgm:param type="begPts" val="auto"/>
                    <dgm:param type="endPts" val="auto"/>
                  </dgm:alg>
                </dgm:else>
              </dgm:choose>
              <dgm:shape xmlns:r="http://schemas.openxmlformats.org/officeDocument/2006/relationships" type="conn" r:blip="">
                <dgm:adjLst/>
              </dgm:shape>
              <dgm:presOf axis="self"/>
              <dgm:constrLst>
                <dgm:constr type="h" refType="w" fact="1.35"/>
                <dgm:constr type="connDist"/>
                <dgm:constr type="w" for="ch" refType="connDist" fact="0.45"/>
                <dgm:constr type="h" for="ch" refType="h"/>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14"/>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arrow3">
  <dgm:title val=""/>
  <dgm:desc val=""/>
  <dgm:catLst>
    <dgm:cat type="relationship" pri="5000"/>
  </dgm:catLst>
  <dgm:sampData>
    <dgm:dataModel>
      <dgm:ptLst>
        <dgm:pt modelId="0" type="doc"/>
        <dgm:pt modelId="1">
          <dgm:prSet phldr="1"/>
        </dgm:pt>
        <dgm:pt modelId="2">
          <dgm:prSet phldr="1"/>
        </dgm:pt>
      </dgm:ptLst>
      <dgm:cxnLst>
        <dgm:cxn modelId="4" srcId="0" destId="1" srcOrd="0" destOrd="0"/>
        <dgm:cxn modelId="5" srcId="0" destId="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Lst>
      <dgm:cxnLst>
        <dgm:cxn modelId="3" srcId="0" destId="1" srcOrd="0" destOrd="0"/>
        <dgm:cxn modelId="4" srcId="0" destId="2" srcOrd="1" destOrd="0"/>
      </dgm:cxnLst>
      <dgm:bg/>
      <dgm:whole/>
    </dgm:dataModel>
  </dgm:clrData>
  <dgm:layoutNode name="compositeShape">
    <dgm:varLst>
      <dgm:chMax val="2"/>
      <dgm:dir/>
      <dgm:resizeHandles val="exact"/>
    </dgm:varLst>
    <dgm:alg type="composite">
      <dgm:param type="horzAlign" val="none"/>
      <dgm:param type="vertAlign" val="none"/>
    </dgm:alg>
    <dgm:shape xmlns:r="http://schemas.openxmlformats.org/officeDocument/2006/relationships" r:blip="">
      <dgm:adjLst/>
    </dgm:shape>
    <dgm:presOf/>
    <dgm:choose name="Name0">
      <dgm:if name="Name1" func="var" arg="dir" op="equ" val="norm">
        <dgm:choose name="Name2">
          <dgm:if name="Name3" axis="ch" ptType="node" func="cnt" op="gte" val="2">
            <dgm:constrLst>
              <dgm:constr type="w" for="ch" forName="divider" refType="w"/>
              <dgm:constr type="h" for="ch" forName="divider" refType="w" fact="0.2"/>
              <dgm:constr type="h" for="ch" forName="divider" refType="h" op="gte" fact="0.2"/>
              <dgm:constr type="h" for="ch" forName="divider" refType="h" op="lte" fact="0.4"/>
              <dgm:constr type="ctrX" for="ch" forName="divider" refType="w" fact="0.5"/>
              <dgm:constr type="ctrY" for="ch" forName="divider" refType="h" fact="0.5"/>
              <dgm:constr type="w" for="ch" forName="downArrow" refType="w" fact="0.3"/>
              <dgm:constr type="h" for="ch" forName="downArrow" refType="h" fact="0.4"/>
              <dgm:constr type="l" for="ch" forName="downArrow" refType="w" fact="0.1"/>
              <dgm:constr type="t" for="ch" forName="downArrow" refType="h" fact="0.05"/>
              <dgm:constr type="lOff" for="ch" forName="downArrow" refType="w" fact="0.02"/>
              <dgm:constr type="w" for="ch" forName="downArrowText" refType="w" fact="0.32"/>
              <dgm:constr type="h" for="ch" forName="downArrowText" refType="h" fact="0.42"/>
              <dgm:constr type="t" for="ch" forName="downArrowText"/>
              <dgm:constr type="r" for="ch" forName="downArrowText" refType="w" fact="0.85"/>
              <dgm:constr type="w" for="ch" forName="upArrow" refType="w" fact="0.3"/>
              <dgm:constr type="h" for="ch" forName="upArrow" refType="h" fact="0.4"/>
              <dgm:constr type="b" for="ch" forName="upArrow" refType="h" fact="0.95"/>
              <dgm:constr type="r" for="ch" forName="upArrow" refType="w" fact="0.9"/>
              <dgm:constr type="rOff" for="ch" forName="upArrow" refType="w" fact="-0.02"/>
              <dgm:constr type="w" for="ch" forName="upArrowText" refType="w" fact="0.32"/>
              <dgm:constr type="h" for="ch" forName="upArrowText" refType="h" fact="0.42"/>
              <dgm:constr type="b" for="ch" forName="upArrowText" refType="h"/>
              <dgm:constr type="l" for="ch" forName="upArrowText" refType="w" fact="0.15"/>
              <dgm:constr type="primFontSz" for="ch" ptType="node" op="equ" val="65"/>
            </dgm:constrLst>
          </dgm:if>
          <dgm:else name="Name4">
            <dgm:constrLst>
              <dgm:constr type="w" for="ch" forName="downArrow" refType="w" fact="0.4"/>
              <dgm:constr type="h" for="ch" forName="downArrow" refType="h" fact="0.8"/>
              <dgm:constr type="l" for="ch" forName="downArrow" refType="w" fact="0.02"/>
              <dgm:constr type="t" for="ch" forName="downArrow" refType="h" fact="0.05"/>
              <dgm:constr type="lOff" for="ch" forName="downArrow" refType="w" fact="0.02"/>
              <dgm:constr type="w" for="ch" forName="downArrowText" refType="w" fact="0.5"/>
              <dgm:constr type="h" for="ch" forName="downArrowText" refType="h"/>
              <dgm:constr type="t" for="ch" forName="downArrowText"/>
              <dgm:constr type="r" for="ch" forName="downArrowText" refType="w"/>
              <dgm:constr type="primFontSz" for="ch" ptType="node" op="equ" val="65"/>
            </dgm:constrLst>
          </dgm:else>
        </dgm:choose>
      </dgm:if>
      <dgm:else name="Name5">
        <dgm:choose name="Name6">
          <dgm:if name="Name7" axis="ch" ptType="node" func="cnt" op="gte" val="2">
            <dgm:constrLst>
              <dgm:constr type="w" for="ch" forName="divider" refType="w"/>
              <dgm:constr type="h" for="ch" forName="divider" refType="w" fact="0.2"/>
              <dgm:constr type="h" for="ch" forName="divider" refType="h" op="gte" fact="0.2"/>
              <dgm:constr type="h" for="ch" forName="divider" refType="h" op="lte" fact="0.4"/>
              <dgm:constr type="ctrX" for="ch" forName="divider" refType="w" fact="0.5"/>
              <dgm:constr type="ctrY" for="ch" forName="divider" refType="h" fact="0.5"/>
              <dgm:constr type="w" for="ch" forName="downArrow" refType="w" fact="0.3"/>
              <dgm:constr type="h" for="ch" forName="downArrow" refType="h" fact="0.4"/>
              <dgm:constr type="r" for="ch" forName="downArrow" refType="w" fact="0.9"/>
              <dgm:constr type="t" for="ch" forName="downArrow" refType="h" fact="0.05"/>
              <dgm:constr type="rOff" for="ch" forName="downArrow" refType="w" fact="-0.02"/>
              <dgm:constr type="w" for="ch" forName="downArrowText" refType="w" fact="0.32"/>
              <dgm:constr type="h" for="ch" forName="downArrowText" refType="h" fact="0.42"/>
              <dgm:constr type="t" for="ch" forName="downArrowText"/>
              <dgm:constr type="l" for="ch" forName="downArrowText" refType="w" fact="0.15"/>
              <dgm:constr type="w" for="ch" forName="upArrow" refType="w" fact="0.3"/>
              <dgm:constr type="h" for="ch" forName="upArrow" refType="h" fact="0.4"/>
              <dgm:constr type="b" for="ch" forName="upArrow" refType="h" fact="0.95"/>
              <dgm:constr type="l" for="ch" forName="upArrow" refType="w" fact="0.1"/>
              <dgm:constr type="lOff" for="ch" forName="upArrow" refType="w" fact="0.02"/>
              <dgm:constr type="w" for="ch" forName="upArrowText" refType="w" fact="0.32"/>
              <dgm:constr type="h" for="ch" forName="upArrowText" refType="h" fact="0.42"/>
              <dgm:constr type="b" for="ch" forName="upArrowText" refType="h"/>
              <dgm:constr type="r" for="ch" forName="upArrowText" refType="w" fact="0.85"/>
              <dgm:constr type="primFontSz" for="ch" ptType="node" op="equ" val="65"/>
            </dgm:constrLst>
          </dgm:if>
          <dgm:else name="Name8">
            <dgm:constrLst>
              <dgm:constr type="w" for="ch" forName="downArrow" refType="w" fact="0.4"/>
              <dgm:constr type="h" for="ch" forName="downArrow" refType="h" fact="0.8"/>
              <dgm:constr type="r" for="ch" forName="downArrow" refType="w" fact="0.98"/>
              <dgm:constr type="t" for="ch" forName="downArrow" refType="h" fact="0.05"/>
              <dgm:constr type="rOff" for="ch" forName="downArrow" refType="w" fact="-0.02"/>
              <dgm:constr type="w" for="ch" forName="downArrowText" refType="w" fact="0.5"/>
              <dgm:constr type="h" for="ch" forName="downArrowText" refType="h"/>
              <dgm:constr type="t" for="ch" forName="downArrowText"/>
              <dgm:constr type="l" for="ch" forName="downArrowText"/>
              <dgm:constr type="primFontSz" for="ch" ptType="node" op="equ" val="65"/>
            </dgm:constrLst>
          </dgm:else>
        </dgm:choose>
      </dgm:else>
    </dgm:choose>
    <dgm:ruleLst/>
    <dgm:choose name="Name9">
      <dgm:if name="Name10" axis="ch" ptType="node" func="cnt" op="gte" val="2">
        <dgm:layoutNode name="divider" styleLbl="fgShp">
          <dgm:alg type="sp"/>
          <dgm:choose name="Name11">
            <dgm:if name="Name12" func="var" arg="dir" op="equ" val="norm">
              <dgm:shape xmlns:r="http://schemas.openxmlformats.org/officeDocument/2006/relationships" rot="-5" type="mathMinus" r:blip="">
                <dgm:adjLst/>
              </dgm:shape>
            </dgm:if>
            <dgm:else name="Name13">
              <dgm:shape xmlns:r="http://schemas.openxmlformats.org/officeDocument/2006/relationships" rot="5" type="mathMinus" r:blip="">
                <dgm:adjLst/>
              </dgm:shape>
            </dgm:else>
          </dgm:choose>
          <dgm:presOf/>
          <dgm:constrLst/>
          <dgm:ruleLst/>
        </dgm:layoutNode>
      </dgm:if>
      <dgm:else name="Name14"/>
    </dgm:choose>
    <dgm:forEach name="Name15" axis="ch" ptType="node" cnt="1">
      <dgm:layoutNode name="downArrow" styleLbl="node1">
        <dgm:alg type="sp"/>
        <dgm:shape xmlns:r="http://schemas.openxmlformats.org/officeDocument/2006/relationships" type="downArrow" r:blip="">
          <dgm:adjLst/>
        </dgm:shape>
        <dgm:presOf/>
        <dgm:constrLst/>
        <dgm:ruleLst/>
      </dgm:layoutNode>
      <dgm:layoutNode name="downArrowText" styleLbl="revTx">
        <dgm:varLst>
          <dgm:bulletEnabled val="1"/>
        </dgm:varLst>
        <dgm:alg type="tx">
          <dgm:param type="txAnchorVertCh" val="mid"/>
        </dgm:alg>
        <dgm:shape xmlns:r="http://schemas.openxmlformats.org/officeDocument/2006/relationships" type="rect" r:blip="">
          <dgm:adjLst/>
        </dgm:shape>
        <dgm:presOf axis="desOrSelf" ptType="node"/>
        <dgm:constrLst/>
        <dgm:ruleLst>
          <dgm:rule type="primFontSz" val="5" fact="NaN" max="NaN"/>
        </dgm:ruleLst>
      </dgm:layoutNode>
    </dgm:forEach>
    <dgm:forEach name="Name16" axis="ch" ptType="node" st="2" cnt="1">
      <dgm:layoutNode name="upArrow" styleLbl="node1">
        <dgm:alg type="sp"/>
        <dgm:shape xmlns:r="http://schemas.openxmlformats.org/officeDocument/2006/relationships" type="upArrow" r:blip="">
          <dgm:adjLst/>
        </dgm:shape>
        <dgm:presOf/>
        <dgm:constrLst/>
        <dgm:ruleLst/>
      </dgm:layoutNode>
      <dgm:layoutNode name="upArrowText" styleLbl="revTx">
        <dgm:varLst>
          <dgm:bulletEnabled val="1"/>
        </dgm:varLst>
        <dgm:alg type="tx">
          <dgm:param type="txAnchorVertCh" val="mid"/>
        </dgm:alg>
        <dgm:shape xmlns:r="http://schemas.openxmlformats.org/officeDocument/2006/relationships" type="rect" r:blip="">
          <dgm:adjLst/>
        </dgm:shape>
        <dgm:presOf axis="desOrSelf" ptType="node"/>
        <dgm:constrLst/>
        <dgm:ruleLst>
          <dgm:rule type="primFontSz" val="5" fact="NaN" max="NaN"/>
        </dgm:ruleLst>
      </dgm:layoutNode>
    </dgm:forEach>
  </dgm:layoutNode>
</dgm:layoutDef>
</file>

<file path=ppt/diagrams/layout4.xml><?xml version="1.0" encoding="utf-8"?>
<dgm:layoutDef xmlns:dgm="http://schemas.openxmlformats.org/drawingml/2006/diagram" xmlns:a="http://schemas.openxmlformats.org/drawingml/2006/main" uniqueId="urn:microsoft.com/office/officeart/2008/layout/BubblePictureList">
  <dgm:title val=""/>
  <dgm:desc val=""/>
  <dgm:catLst>
    <dgm:cat type="picture" pri="22000"/>
    <dgm:cat type="pictureconvert" pri="22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tyleData>
  <dgm:clr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clrData>
  <dgm:layoutNode name="Name0">
    <dgm:varLst>
      <dgm:chMax val="8"/>
      <dgm:chPref val="8"/>
      <dgm:dir/>
    </dgm:varLst>
    <dgm:shape xmlns:r="http://schemas.openxmlformats.org/officeDocument/2006/relationships" r:blip="">
      <dgm:adjLst/>
    </dgm:shape>
    <dgm:choose name="Name1">
      <dgm:if name="Name2" axis="ch" ptType="node" func="cnt" op="equ" val="1">
        <dgm:alg type="composite">
          <dgm:param type="ar" val="1.7423"/>
        </dgm:alg>
        <dgm:choose name="Name3">
          <dgm:if name="Name4" func="var" arg="dir" op="equ" val="norm">
            <dgm:constrLst>
              <dgm:constr type="primFontSz" for="des" ptType="node" op="equ" val="65"/>
              <dgm:constr type="l" for="ch" forName="parent_text_1" refType="w" fact="0"/>
              <dgm:constr type="t" for="ch" forName="parent_text_1" refType="h" fact="0"/>
              <dgm:constr type="w" for="ch" forName="parent_text_1" refType="w" fact="0.6457"/>
              <dgm:constr type="h" for="ch" forName="parent_text_1" refType="h" fact="0.225"/>
              <dgm:constr type="l" for="ch" forName="image_accent_1" refType="w" fact="0.4305"/>
              <dgm:constr type="t" for="ch" forName="image_accent_1" refType="h" fact="0.2417"/>
              <dgm:constr type="w" for="ch" forName="image_accent_1" refType="w" fact="0.4352"/>
              <dgm:constr type="h" for="ch" forName="image_accent_1" refType="h" fact="0.7583"/>
              <dgm:constr type="l" for="ch" forName="accent_1" refType="w" fact="0.8709"/>
              <dgm:constr type="t" for="ch" forName="accent_1" refType="h" fact="0.1491"/>
              <dgm:constr type="w" for="ch" forName="accent_1" refType="w" fact="0.1291"/>
              <dgm:constr type="h" for="ch" forName="accent_1" refType="h" fact="0.225"/>
              <dgm:constr type="l" for="ch" forName="image_1" refType="w" fact="0.4457"/>
              <dgm:constr type="t" for="ch" forName="image_1" refType="h" fact="0.2709"/>
              <dgm:constr type="w" for="ch" forName="image_1" refType="w" fact="0.4018"/>
              <dgm:constr type="h" for="ch" forName="image_1" refType="h" fact="0.7"/>
            </dgm:constrLst>
          </dgm:if>
          <dgm:else name="Name5">
            <dgm:constrLst>
              <dgm:constr type="primFontSz" for="des" ptType="node" op="equ" val="65"/>
              <dgm:constr type="l" for="ch" forName="parent_text_1" refType="w" fact="0.3543"/>
              <dgm:constr type="t" for="ch" forName="parent_text_1" refType="h" fact="0"/>
              <dgm:constr type="w" for="ch" forName="parent_text_1" refType="w" fact="0.6457"/>
              <dgm:constr type="h" for="ch" forName="parent_text_1" refType="h" fact="0.225"/>
              <dgm:constr type="l" for="ch" forName="image_accent_1" refType="w" fact="0.1344"/>
              <dgm:constr type="t" for="ch" forName="image_accent_1" refType="h" fact="0.2417"/>
              <dgm:constr type="w" for="ch" forName="image_accent_1" refType="w" fact="0.4352"/>
              <dgm:constr type="h" for="ch" forName="image_accent_1" refType="h" fact="0.7583"/>
              <dgm:constr type="l" for="ch" forName="accent_1" refType="w" fact="0"/>
              <dgm:constr type="t" for="ch" forName="accent_1" refType="h" fact="0.1491"/>
              <dgm:constr type="w" for="ch" forName="accent_1" refType="w" fact="0.1291"/>
              <dgm:constr type="h" for="ch" forName="accent_1" refType="h" fact="0.225"/>
              <dgm:constr type="l" for="ch" forName="image_1" refType="w" fact="0.1525"/>
              <dgm:constr type="t" for="ch" forName="image_1" refType="h" fact="0.2709"/>
              <dgm:constr type="w" for="ch" forName="image_1" refType="w" fact="0.4018"/>
              <dgm:constr type="h" for="ch" forName="image_1" refType="h" fact="0.7"/>
            </dgm:constrLst>
          </dgm:else>
        </dgm:choose>
      </dgm:if>
      <dgm:if name="Name6" axis="ch" ptType="node" func="cnt" op="equ" val="2">
        <dgm:alg type="composite">
          <dgm:param type="ar" val="3.193"/>
        </dgm:alg>
        <dgm:choose name="Name7">
          <dgm:if name="Name8" func="var" arg="dir" op="equ" val="norm">
            <dgm:constrLst>
              <dgm:constr type="primFontSz" for="des" ptType="node" op="equ" val="65"/>
              <dgm:constr type="l" for="ch" forName="image_accent_1" refType="w" fact="0.2342"/>
              <dgm:constr type="t" for="ch" forName="image_accent_1" refType="h" fact="0.2354"/>
              <dgm:constr type="w" for="ch" forName="image_accent_1" refType="w" fact="0.2394"/>
              <dgm:constr type="h" for="ch" forName="image_accent_1" refType="h" fact="0.7646"/>
              <dgm:constr type="l" for="ch" forName="image_1" refType="w" fact="0.2434"/>
              <dgm:constr type="t" for="ch" forName="image_1" refType="h" fact="0.2648"/>
              <dgm:constr type="w" for="ch" forName="image_1" refType="w" fact="0.2211"/>
              <dgm:constr type="h" for="ch" forName="image_1" refType="h" fact="0.7058"/>
              <dgm:constr type="l" for="ch" forName="parent_text_1" refType="w" fact="0"/>
              <dgm:constr type="t" for="ch" forName="parent_text_1" refType="h" fact="0"/>
              <dgm:constr type="w" for="ch" forName="parent_text_1" refType="w" fact="0.3553"/>
              <dgm:constr type="h" for="ch" forName="parent_text_1" refType="h" fact="0.215"/>
              <dgm:constr type="l" for="ch" forName="image_accent_2" refType="w" fact="0.5"/>
              <dgm:constr type="t" for="ch" forName="image_accent_2" refType="h" fact="0.3883"/>
              <dgm:constr type="w" for="ch" forName="image_accent_2" refType="w" fact="0.1253"/>
              <dgm:constr type="h" for="ch" forName="image_accent_2" refType="h" fact="0.4"/>
              <dgm:constr type="l" for="ch" forName="image_2" refType="w" fact="0.5074"/>
              <dgm:constr type="t" for="ch" forName="image_2" refType="h" fact="0.4118"/>
              <dgm:constr type="w" for="ch" forName="image_2" refType="w" fact="0.1105"/>
              <dgm:constr type="h" for="ch" forName="image_2" refType="h" fact="0.3529"/>
              <dgm:constr type="l" for="ch" forName="parent_text_2" refType="w" fact="0.6447"/>
              <dgm:constr type="t" for="ch" forName="parent_text_2" refType="h" fact="0.4118"/>
              <dgm:constr type="w" for="ch" forName="parent_text_2" refType="w" fact="0.3553"/>
              <dgm:constr type="h" for="ch" forName="parent_text_2" refType="h" fact="0.3529"/>
              <dgm:constr type="l" for="ch" forName="accent_1" refType="w" fact="0.6316"/>
              <dgm:constr type="t" for="ch" forName="accent_1" refType="h" fact="0.7899"/>
              <dgm:constr type="w" for="ch" forName="accent_1" refType="w" fact="0.0395"/>
              <dgm:constr type="h" for="ch" forName="accent_1" refType="h" fact="0.126"/>
            </dgm:constrLst>
          </dgm:if>
          <dgm:else name="Name9">
            <dgm:constrLst>
              <dgm:constr type="primFontSz" for="des" ptType="node" op="equ" val="65"/>
              <dgm:constr type="l" for="ch" forName="image_accent_2" refType="w" fact="0.3747"/>
              <dgm:constr type="t" for="ch" forName="image_accent_2" refType="h" fact="0.3883"/>
              <dgm:constr type="w" for="ch" forName="image_accent_2" refType="w" fact="0.1253"/>
              <dgm:constr type="h" for="ch" forName="image_accent_2" refType="h" fact="0.4"/>
              <dgm:constr type="l" for="ch" forName="image_2" refType="w" fact="0.3821"/>
              <dgm:constr type="t" for="ch" forName="image_2" refType="h" fact="0.4118"/>
              <dgm:constr type="w" for="ch" forName="image_2" refType="w" fact="0.1105"/>
              <dgm:constr type="h" for="ch" forName="image_2" refType="h" fact="0.3529"/>
              <dgm:constr type="l" for="ch" forName="parent_text_1" refType="w" fact="0.6447"/>
              <dgm:constr type="t" for="ch" forName="parent_text_1" refType="h" fact="0"/>
              <dgm:constr type="w" for="ch" forName="parent_text_1" refType="w" fact="0.3553"/>
              <dgm:constr type="h" for="ch" forName="parent_text_1" refType="h" fact="0.215"/>
              <dgm:constr type="l" for="ch" forName="parent_text_2" refType="w" fact="0"/>
              <dgm:constr type="t" for="ch" forName="parent_text_2" refType="h" fact="0.4118"/>
              <dgm:constr type="w" for="ch" forName="parent_text_2" refType="w" fact="0.3553"/>
              <dgm:constr type="h" for="ch" forName="parent_text_2" refType="h" fact="0.3529"/>
              <dgm:constr type="l" for="ch" forName="image_accent_1" refType="w" fact="0.5263"/>
              <dgm:constr type="t" for="ch" forName="image_accent_1" refType="h" fact="0.2354"/>
              <dgm:constr type="w" for="ch" forName="image_accent_1" refType="w" fact="0.2394"/>
              <dgm:constr type="h" for="ch" forName="image_accent_1" refType="h" fact="0.7646"/>
              <dgm:constr type="l" for="ch" forName="image_1" refType="w" fact="0.5355"/>
              <dgm:constr type="t" for="ch" forName="image_1" refType="h" fact="0.2648"/>
              <dgm:constr type="w" for="ch" forName="image_1" refType="w" fact="0.2211"/>
              <dgm:constr type="h" for="ch" forName="image_1" refType="h" fact="0.7058"/>
              <dgm:constr type="l" for="ch" forName="accent_1" refType="w" fact="0.3289"/>
              <dgm:constr type="t" for="ch" forName="accent_1" refType="h" fact="0.7899"/>
              <dgm:constr type="w" for="ch" forName="accent_1" refType="w" fact="0.0395"/>
              <dgm:constr type="h" for="ch" forName="accent_1" refType="h" fact="0.126"/>
            </dgm:constrLst>
          </dgm:else>
        </dgm:choose>
      </dgm:if>
      <dgm:if name="Name10" axis="ch" ptType="node" func="cnt" op="equ" val="3">
        <dgm:alg type="composite">
          <dgm:param type="ar" val="2.4052"/>
        </dgm:alg>
        <dgm:choose name="Name11">
          <dgm:if name="Name12" func="var" arg="dir" op="equ" val="norm">
            <dgm:constrLst>
              <dgm:constr type="primFontSz" for="des" ptType="node" op="equ" val="65"/>
              <dgm:constr type="l" for="ch" forName="accent_3" refType="w" fact="0.6316"/>
              <dgm:constr type="t" for="ch" forName="accent_3" refType="h" fact="0.8355"/>
              <dgm:constr type="w" for="ch" forName="accent_3" refType="w" fact="0.0395"/>
              <dgm:constr type="h" for="ch" forName="accent_3" refType="h" fact="0.0949"/>
              <dgm:constr type="l" for="ch" forName="image_accent_2" refType="w" fact="0.4936"/>
              <dgm:constr type="t" for="ch" forName="image_accent_2" refType="h" fact="0.5329"/>
              <dgm:constr type="w" for="ch" forName="image_accent_2" refType="w" fact="0.1253"/>
              <dgm:constr type="h" for="ch" forName="image_accent_2" refType="h" fact="0.3013"/>
              <dgm:constr type="l" for="ch" forName="image_2" refType="w" fact="0.501"/>
              <dgm:constr type="t" for="ch" forName="image_2" refType="h" fact="0.5507"/>
              <dgm:constr type="w" for="ch" forName="image_2" refType="w" fact="0.1105"/>
              <dgm:constr type="h" for="ch" forName="image_2" refType="h" fact="0.2658"/>
              <dgm:constr type="l" for="ch" forName="image_accent_3" refType="w" fact="0.4446"/>
              <dgm:constr type="t" for="ch" forName="image_accent_3" refType="h" fact="0.1076"/>
              <dgm:constr type="w" for="ch" forName="image_accent_3" refType="w" fact="0.1606"/>
              <dgm:constr type="h" for="ch" forName="image_accent_3" refType="h" fact="0.3864"/>
              <dgm:constr type="l" for="ch" forName="image_3" refType="w" fact="0.4531"/>
              <dgm:constr type="t" for="ch" forName="image_3" refType="h" fact="0.128"/>
              <dgm:constr type="w" for="ch" forName="image_3" refType="w" fact="0.1437"/>
              <dgm:constr type="h" for="ch" forName="image_3" refType="h" fact="0.3456"/>
              <dgm:constr type="l" for="ch" forName="image_accent_1" refType="w" fact="0.2368"/>
              <dgm:constr type="t" for="ch" forName="image_accent_1" refType="h" fact="0.4241"/>
              <dgm:constr type="w" for="ch" forName="image_accent_1" refType="w" fact="0.2394"/>
              <dgm:constr type="h" for="ch" forName="image_accent_1" refType="h" fact="0.5759"/>
              <dgm:constr type="l" for="ch" forName="image_1" refType="w" fact="0.246"/>
              <dgm:constr type="t" for="ch" forName="image_1" refType="h" fact="0.4462"/>
              <dgm:constr type="w" for="ch" forName="image_1" refType="w" fact="0.2211"/>
              <dgm:constr type="h" for="ch" forName="image_1" refType="h" fact="0.5317"/>
              <dgm:constr type="l" for="ch" forName="parent_text_1" refType="w" fact="0"/>
              <dgm:constr type="t" for="ch" forName="parent_text_1" refType="h" fact="0.128"/>
              <dgm:constr type="w" for="ch" forName="parent_text_1" refType="w" fact="0.3553"/>
              <dgm:constr type="h" for="ch" forName="parent_text_1" refType="h" fact="0.2775"/>
              <dgm:constr type="l" for="ch" forName="accent_1" refType="w" fact="0.3895"/>
              <dgm:constr type="t" for="ch" forName="accent_1" refType="h" fact="0"/>
              <dgm:constr type="w" for="ch" forName="accent_1" refType="w" fact="0.0711"/>
              <dgm:constr type="h" for="ch" forName="accent_1" refType="h" fact="0.1709"/>
              <dgm:constr type="l" for="ch" forName="parent_text_2" refType="w" fact="0.6447"/>
              <dgm:constr type="t" for="ch" forName="parent_text_2" refType="h" fact="0.5507"/>
              <dgm:constr type="w" for="ch" forName="parent_text_2" refType="w" fact="0.3553"/>
              <dgm:constr type="h" for="ch" forName="parent_text_2" refType="h" fact="0.2658"/>
              <dgm:constr type="l" for="ch" forName="parent_text_3" refType="w" fact="0.6316"/>
              <dgm:constr type="t" for="ch" forName="parent_text_3" refType="h" fact="0.128"/>
              <dgm:constr type="w" for="ch" forName="parent_text_3" refType="w" fact="0.3553"/>
              <dgm:constr type="h" for="ch" forName="parent_text_3" refType="h" fact="0.3456"/>
              <dgm:constr type="l" for="ch" forName="accent_2" refType="w" fact="0.5789"/>
              <dgm:constr type="t" for="ch" forName="accent_2" refType="h" fact="0.0127"/>
              <dgm:constr type="w" for="ch" forName="accent_2" refType="w" fact="0.0526"/>
              <dgm:constr type="h" for="ch" forName="accent_2" refType="h" fact="0.1266"/>
            </dgm:constrLst>
          </dgm:if>
          <dgm:else name="Name13">
            <dgm:constrLst>
              <dgm:constr type="primFontSz" for="des" ptType="node" op="equ" val="65"/>
              <dgm:constr type="l" for="ch" forName="accent_1" refType="w" fact="0.3289"/>
              <dgm:constr type="t" for="ch" forName="accent_1" refType="h" fact="0.8355"/>
              <dgm:constr type="w" for="ch" forName="accent_1" refType="w" fact="0.0395"/>
              <dgm:constr type="h" for="ch" forName="accent_1" refType="h" fact="0.0949"/>
              <dgm:constr type="l" for="ch" forName="image_accent_2" refType="w" fact="0.3811"/>
              <dgm:constr type="t" for="ch" forName="image_accent_2" refType="h" fact="0.5329"/>
              <dgm:constr type="w" for="ch" forName="image_accent_2" refType="w" fact="0.1253"/>
              <dgm:constr type="h" for="ch" forName="image_accent_2" refType="h" fact="0.3013"/>
              <dgm:constr type="l" for="ch" forName="image_2" refType="w" fact="0.3885"/>
              <dgm:constr type="t" for="ch" forName="image_2" refType="h" fact="0.5507"/>
              <dgm:constr type="w" for="ch" forName="image_2" refType="w" fact="0.1105"/>
              <dgm:constr type="h" for="ch" forName="image_2" refType="h" fact="0.2658"/>
              <dgm:constr type="l" for="ch" forName="image_accent_3" refType="w" fact="0.3947"/>
              <dgm:constr type="t" for="ch" forName="image_accent_3" refType="h" fact="0.1076"/>
              <dgm:constr type="w" for="ch" forName="image_accent_3" refType="w" fact="0.1606"/>
              <dgm:constr type="h" for="ch" forName="image_accent_3" refType="h" fact="0.3864"/>
              <dgm:constr type="l" for="ch" forName="image_3" refType="w" fact="0.4032"/>
              <dgm:constr type="t" for="ch" forName="image_3" refType="h" fact="0.128"/>
              <dgm:constr type="w" for="ch" forName="image_3" refType="w" fact="0.1437"/>
              <dgm:constr type="h" for="ch" forName="image_3" refType="h" fact="0.3456"/>
              <dgm:constr type="l" for="ch" forName="image_accent_1" refType="w" fact="0.5237"/>
              <dgm:constr type="t" for="ch" forName="image_accent_1" refType="h" fact="0.4241"/>
              <dgm:constr type="w" for="ch" forName="image_accent_1" refType="w" fact="0.2394"/>
              <dgm:constr type="h" for="ch" forName="image_accent_1" refType="h" fact="0.5759"/>
              <dgm:constr type="l" for="ch" forName="image_1" refType="w" fact="0.5329"/>
              <dgm:constr type="t" for="ch" forName="image_1" refType="h" fact="0.4462"/>
              <dgm:constr type="w" for="ch" forName="image_1" refType="w" fact="0.2211"/>
              <dgm:constr type="h" for="ch" forName="image_1" refType="h" fact="0.5317"/>
              <dgm:constr type="l" for="ch" forName="parent_text_1" refType="w" fact="0.6447"/>
              <dgm:constr type="t" for="ch" forName="parent_text_1" refType="h" fact="0.128"/>
              <dgm:constr type="w" for="ch" forName="parent_text_1" refType="w" fact="0.3553"/>
              <dgm:constr type="h" for="ch" forName="parent_text_1" refType="h" fact="0.2775"/>
              <dgm:constr type="l" for="ch" forName="accent_2" refType="w" fact="0.5395"/>
              <dgm:constr type="t" for="ch" forName="accent_2" refType="h" fact="0"/>
              <dgm:constr type="w" for="ch" forName="accent_2" refType="w" fact="0.0711"/>
              <dgm:constr type="h" for="ch" forName="accent_2" refType="h" fact="0.1709"/>
              <dgm:constr type="l" for="ch" forName="parent_text_3" refType="w" fact="0.0132"/>
              <dgm:constr type="t" for="ch" forName="parent_text_3" refType="h" fact="0.128"/>
              <dgm:constr type="w" for="ch" forName="parent_text_3" refType="w" fact="0.3553"/>
              <dgm:constr type="h" for="ch" forName="parent_text_3" refType="h" fact="0.3456"/>
              <dgm:constr type="l" for="ch" forName="parent_text_2" refType="w" fact="0"/>
              <dgm:constr type="t" for="ch" forName="parent_text_2" refType="h" fact="0.5507"/>
              <dgm:constr type="w" for="ch" forName="parent_text_2" refType="w" fact="0.3553"/>
              <dgm:constr type="h" for="ch" forName="parent_text_2" refType="h" fact="0.2658"/>
              <dgm:constr type="l" for="ch" forName="accent_3" refType="w" fact="0.3684"/>
              <dgm:constr type="t" for="ch" forName="accent_3" refType="h" fact="0.0127"/>
              <dgm:constr type="w" for="ch" forName="accent_3" refType="w" fact="0.0526"/>
              <dgm:constr type="h" for="ch" forName="accent_3" refType="h" fact="0.1266"/>
            </dgm:constrLst>
          </dgm:else>
        </dgm:choose>
      </dgm:if>
      <dgm:if name="Name14" axis="ch" ptType="node" func="cnt" op="equ" val="4">
        <dgm:alg type="composite">
          <dgm:param type="ar" val="1.6704"/>
        </dgm:alg>
        <dgm:choose name="Name15">
          <dgm:if name="Name16" func="var" arg="dir" op="equ" val="norm">
            <dgm:constrLst>
              <dgm:constr type="primFontSz" for="des" ptType="node" op="equ" val="65"/>
              <dgm:constr type="l" for="ch" forName="image_accent_4" refType="w" fact="0.4626"/>
              <dgm:constr type="t" for="ch" forName="image_accent_4" refType="h" fact="0.1415"/>
              <dgm:constr type="w" for="ch" forName="image_accent_4" refType="w" fact="0.1126"/>
              <dgm:constr type="h" for="ch" forName="image_accent_4" refType="h" fact="0.1881"/>
              <dgm:constr type="l" for="ch" forName="image_4" refType="w" fact="0.4692"/>
              <dgm:constr type="t" for="ch" forName="image_4" refType="h" fact="0.1526"/>
              <dgm:constr type="w" for="ch" forName="image_4" refType="w" fact="0.0994"/>
              <dgm:constr type="h" for="ch" forName="image_4" refType="h" fact="0.166"/>
              <dgm:constr type="l" for="ch" forName="image_accent_2" refType="w" fact="0.4936"/>
              <dgm:constr type="t" for="ch" forName="image_accent_2" refType="h" fact="0.6756"/>
              <dgm:constr type="w" for="ch" forName="image_accent_2" refType="w" fact="0.1253"/>
              <dgm:constr type="h" for="ch" forName="image_accent_2" refType="h" fact="0.2092"/>
              <dgm:constr type="l" for="ch" forName="image_2" refType="w" fact="0.501"/>
              <dgm:constr type="t" for="ch" forName="image_2" refType="h" fact="0.6879"/>
              <dgm:constr type="w" for="ch" forName="image_2" refType="w" fact="0.1105"/>
              <dgm:constr type="h" for="ch" forName="image_2" refType="h" fact="0.1846"/>
              <dgm:constr type="l" for="ch" forName="image_accent_3" refType="w" fact="0.4446"/>
              <dgm:constr type="t" for="ch" forName="image_accent_3" refType="h" fact="0.3802"/>
              <dgm:constr type="w" for="ch" forName="image_accent_3" refType="w" fact="0.1606"/>
              <dgm:constr type="h" for="ch" forName="image_accent_3" refType="h" fact="0.2683"/>
              <dgm:constr type="l" for="ch" forName="image_3" refType="w" fact="0.4531"/>
              <dgm:constr type="t" for="ch" forName="image_3" refType="h" fact="0.3944"/>
              <dgm:constr type="w" for="ch" forName="image_3" refType="w" fact="0.1437"/>
              <dgm:constr type="h" for="ch" forName="image_3" refType="h" fact="0.24"/>
              <dgm:constr type="l" for="ch" forName="image_accent_1" refType="w" fact="0.2368"/>
              <dgm:constr type="t" for="ch" forName="image_accent_1" refType="h" fact="0.6"/>
              <dgm:constr type="w" for="ch" forName="image_accent_1" refType="w" fact="0.2394"/>
              <dgm:constr type="h" for="ch" forName="image_accent_1" refType="h" fact="0.4"/>
              <dgm:constr type="l" for="ch" forName="image_1" refType="w" fact="0.246"/>
              <dgm:constr type="t" for="ch" forName="image_1" refType="h" fact="0.6154"/>
              <dgm:constr type="w" for="ch" forName="image_1" refType="w" fact="0.2211"/>
              <dgm:constr type="h" for="ch" forName="image_1" refType="h" fact="0.3692"/>
              <dgm:constr type="l" for="ch" forName="parent_text_1" refType="w" fact="0"/>
              <dgm:constr type="t" for="ch" forName="parent_text_1" refType="h" fact="0.3944"/>
              <dgm:constr type="w" for="ch" forName="parent_text_1" refType="w" fact="0.3553"/>
              <dgm:constr type="h" for="ch" forName="parent_text_1" refType="h" fact="0.1931"/>
              <dgm:constr type="l" for="ch" forName="accent_1" refType="w" fact="0.3895"/>
              <dgm:constr type="t" for="ch" forName="accent_1" refType="h" fact="0.3055"/>
              <dgm:constr type="w" for="ch" forName="accent_1" refType="w" fact="0.0711"/>
              <dgm:constr type="h" for="ch" forName="accent_1" refType="h" fact="0.1187"/>
              <dgm:constr type="l" for="ch" forName="parent_text_3" refType="w" fact="0.6316"/>
              <dgm:constr type="t" for="ch" forName="parent_text_3" refType="h" fact="0.3944"/>
              <dgm:constr type="w" for="ch" forName="parent_text_3" refType="w" fact="0.3553"/>
              <dgm:constr type="h" for="ch" forName="parent_text_3" refType="h" fact="0.24"/>
              <dgm:constr type="l" for="ch" forName="parent_text_2" refType="w" fact="0.6447"/>
              <dgm:constr type="t" for="ch" forName="parent_text_2" refType="h" fact="0.6879"/>
              <dgm:constr type="w" for="ch" forName="parent_text_2" refType="w" fact="0.3553"/>
              <dgm:constr type="h" for="ch" forName="parent_text_2" refType="h" fact="0.1846"/>
              <dgm:constr type="l" for="ch" forName="accent_2" refType="w" fact="0.5347"/>
              <dgm:constr type="t" for="ch" forName="accent_2" refType="h" fact="0.044"/>
              <dgm:constr type="w" for="ch" forName="accent_2" refType="w" fact="0.0526"/>
              <dgm:constr type="h" for="ch" forName="accent_2" refType="h" fact="0.0879"/>
              <dgm:constr type="l" for="ch" forName="accent_3" refType="w" fact="0.6005"/>
              <dgm:constr type="t" for="ch" forName="accent_3" refType="h" fact="0"/>
              <dgm:constr type="w" for="ch" forName="accent_3" refType="w" fact="0.0263"/>
              <dgm:constr type="h" for="ch" forName="accent_3" refType="h" fact="0.044"/>
              <dgm:constr type="l" for="ch" forName="parent_text_4" refType="w" fact="0.6005"/>
              <dgm:constr type="t" for="ch" forName="parent_text_4" refType="h" fact="0.1526"/>
              <dgm:constr type="w" for="ch" forName="parent_text_4" refType="w" fact="0.3553"/>
              <dgm:constr type="h" for="ch" forName="parent_text_4" refType="h" fact="0.166"/>
              <dgm:constr type="l" for="ch" forName="accent_4" refType="w" fact="0.6268"/>
              <dgm:constr type="t" for="ch" forName="accent_4" refType="h" fact="0.8791"/>
              <dgm:constr type="w" for="ch" forName="accent_4" refType="w" fact="0.0395"/>
              <dgm:constr type="h" for="ch" forName="accent_4" refType="h" fact="0.0659"/>
            </dgm:constrLst>
          </dgm:if>
          <dgm:else name="Name17">
            <dgm:constrLst>
              <dgm:constr type="primFontSz" for="des" ptType="node" op="equ" val="65"/>
              <dgm:constr type="l" for="ch" forName="image_accent_4" refType="w" fact="0.4248"/>
              <dgm:constr type="t" for="ch" forName="image_accent_4" refType="h" fact="0.1415"/>
              <dgm:constr type="w" for="ch" forName="image_accent_4" refType="w" fact="0.1126"/>
              <dgm:constr type="h" for="ch" forName="image_accent_4" refType="h" fact="0.1881"/>
              <dgm:constr type="l" for="ch" forName="image_4" refType="w" fact="0.4314"/>
              <dgm:constr type="t" for="ch" forName="image_4" refType="h" fact="0.1526"/>
              <dgm:constr type="w" for="ch" forName="image_4" refType="w" fact="0.0994"/>
              <dgm:constr type="h" for="ch" forName="image_4" refType="h" fact="0.166"/>
              <dgm:constr type="l" for="ch" forName="image_accent_2" refType="w" fact="0.3811"/>
              <dgm:constr type="t" for="ch" forName="image_accent_2" refType="h" fact="0.6756"/>
              <dgm:constr type="w" for="ch" forName="image_accent_2" refType="w" fact="0.1253"/>
              <dgm:constr type="h" for="ch" forName="image_accent_2" refType="h" fact="0.2092"/>
              <dgm:constr type="l" for="ch" forName="image_2" refType="w" fact="0.3885"/>
              <dgm:constr type="t" for="ch" forName="image_2" refType="h" fact="0.6879"/>
              <dgm:constr type="w" for="ch" forName="image_2" refType="w" fact="0.1105"/>
              <dgm:constr type="h" for="ch" forName="image_2" refType="h" fact="0.1846"/>
              <dgm:constr type="l" for="ch" forName="image_accent_3" refType="w" fact="0.3947"/>
              <dgm:constr type="t" for="ch" forName="image_accent_3" refType="h" fact="0.3802"/>
              <dgm:constr type="w" for="ch" forName="image_accent_3" refType="w" fact="0.1606"/>
              <dgm:constr type="h" for="ch" forName="image_accent_3" refType="h" fact="0.2683"/>
              <dgm:constr type="l" for="ch" forName="image_3" refType="w" fact="0.4032"/>
              <dgm:constr type="t" for="ch" forName="image_3" refType="h" fact="0.3944"/>
              <dgm:constr type="w" for="ch" forName="image_3" refType="w" fact="0.1437"/>
              <dgm:constr type="h" for="ch" forName="image_3" refType="h" fact="0.24"/>
              <dgm:constr type="l" for="ch" forName="image_accent_1" refType="w" fact="0.5237"/>
              <dgm:constr type="t" for="ch" forName="image_accent_1" refType="h" fact="0.6"/>
              <dgm:constr type="w" for="ch" forName="image_accent_1" refType="w" fact="0.2394"/>
              <dgm:constr type="h" for="ch" forName="image_accent_1" refType="h" fact="0.4"/>
              <dgm:constr type="l" for="ch" forName="image_1" refType="w" fact="0.5329"/>
              <dgm:constr type="t" for="ch" forName="image_1" refType="h" fact="0.6154"/>
              <dgm:constr type="w" for="ch" forName="image_1" refType="w" fact="0.2211"/>
              <dgm:constr type="h" for="ch" forName="image_1" refType="h" fact="0.3692"/>
              <dgm:constr type="l" for="ch" forName="parent_text_1" refType="w" fact="0.6447"/>
              <dgm:constr type="t" for="ch" forName="parent_text_1" refType="h" fact="0.3944"/>
              <dgm:constr type="w" for="ch" forName="parent_text_1" refType="w" fact="0.3553"/>
              <dgm:constr type="h" for="ch" forName="parent_text_1" refType="h" fact="0.1931"/>
              <dgm:constr type="l" for="ch" forName="accent_1" refType="w" fact="0.5395"/>
              <dgm:constr type="t" for="ch" forName="accent_1" refType="h" fact="0.3055"/>
              <dgm:constr type="w" for="ch" forName="accent_1" refType="w" fact="0.0711"/>
              <dgm:constr type="h" for="ch" forName="accent_1" refType="h" fact="0.1187"/>
              <dgm:constr type="l" for="ch" forName="parent_text_3" refType="w" fact="0.0132"/>
              <dgm:constr type="t" for="ch" forName="parent_text_3" refType="h" fact="0.3944"/>
              <dgm:constr type="w" for="ch" forName="parent_text_3" refType="w" fact="0.3553"/>
              <dgm:constr type="h" for="ch" forName="parent_text_3" refType="h" fact="0.24"/>
              <dgm:constr type="l" for="ch" forName="parent_text_2" refType="w" fact="0"/>
              <dgm:constr type="t" for="ch" forName="parent_text_2" refType="h" fact="0.6879"/>
              <dgm:constr type="w" for="ch" forName="parent_text_2" refType="w" fact="0.3553"/>
              <dgm:constr type="h" for="ch" forName="parent_text_2" refType="h" fact="0.1846"/>
              <dgm:constr type="l" for="ch" forName="accent_2" refType="w" fact="0.4126"/>
              <dgm:constr type="t" for="ch" forName="accent_2" refType="h" fact="0.044"/>
              <dgm:constr type="w" for="ch" forName="accent_2" refType="w" fact="0.0526"/>
              <dgm:constr type="h" for="ch" forName="accent_2" refType="h" fact="0.0879"/>
              <dgm:constr type="l" for="ch" forName="accent_3" refType="w" fact="0.3732"/>
              <dgm:constr type="t" for="ch" forName="accent_3" refType="h" fact="0"/>
              <dgm:constr type="w" for="ch" forName="accent_3" refType="w" fact="0.0263"/>
              <dgm:constr type="h" for="ch" forName="accent_3" refType="h" fact="0.044"/>
              <dgm:constr type="l" for="ch" forName="parent_text_4" refType="w" fact="0.0442"/>
              <dgm:constr type="t" for="ch" forName="parent_text_4" refType="h" fact="0.1526"/>
              <dgm:constr type="w" for="ch" forName="parent_text_4" refType="w" fact="0.3553"/>
              <dgm:constr type="h" for="ch" forName="parent_text_4" refType="h" fact="0.166"/>
              <dgm:constr type="l" for="ch" forName="accent_4" refType="w" fact="0.3337"/>
              <dgm:constr type="t" for="ch" forName="accent_4" refType="h" fact="0.8791"/>
              <dgm:constr type="w" for="ch" forName="accent_4" refType="w" fact="0.0395"/>
              <dgm:constr type="h" for="ch" forName="accent_4" refType="h" fact="0.0659"/>
            </dgm:constrLst>
          </dgm:else>
        </dgm:choose>
      </dgm:if>
      <dgm:if name="Name18" axis="ch" ptType="node" func="cnt" op="equ" val="5">
        <dgm:alg type="composite">
          <dgm:param type="ar" val="1.5076"/>
        </dgm:alg>
        <dgm:choose name="Name19">
          <dgm:if name="Name20" func="var" arg="dir" op="equ" val="norm">
            <dgm:constrLst>
              <dgm:constr type="primFontSz" for="des" ptType="node" op="equ" val="65"/>
              <dgm:constr type="l" for="ch" forName="image_accent_5" refType="w" fact="0.5301"/>
              <dgm:constr type="t" for="ch" forName="image_accent_5" refType="h" fact="0.0862"/>
              <dgm:constr type="w" for="ch" forName="image_accent_5" refType="w" fact="0.1022"/>
              <dgm:constr type="h" for="ch" forName="image_accent_5" refType="h" fact="0.1541"/>
              <dgm:constr type="l" for="ch" forName="image_5" refType="w" fact="0.5361"/>
              <dgm:constr type="t" for="ch" forName="image_5" refType="h" fact="0.0953"/>
              <dgm:constr type="w" for="ch" forName="image_5" refType="w" fact="0.0902"/>
              <dgm:constr type="h" for="ch" forName="image_5" refType="h" fact="0.1359"/>
              <dgm:constr type="l" for="ch" forName="image_accent_4" refType="w" fact="0.4528"/>
              <dgm:constr type="t" for="ch" forName="image_accent_4" refType="h" fact="0.2416"/>
              <dgm:constr type="w" for="ch" forName="image_accent_4" refType="w" fact="0.1103"/>
              <dgm:constr type="h" for="ch" forName="image_accent_4" refType="h" fact="0.1662"/>
              <dgm:constr type="l" for="ch" forName="image_4" refType="w" fact="0.4593"/>
              <dgm:constr type="t" for="ch" forName="image_4" refType="h" fact="0.2513"/>
              <dgm:constr type="w" for="ch" forName="image_4" refType="w" fact="0.0973"/>
              <dgm:constr type="h" for="ch" forName="image_4" refType="h" fact="0.1467"/>
              <dgm:constr type="l" for="ch" forName="image_accent_2" refType="w" fact="0.4832"/>
              <dgm:constr type="t" for="ch" forName="image_accent_2" refType="h" fact="0.7134"/>
              <dgm:constr type="w" for="ch" forName="image_accent_2" refType="w" fact="0.1226"/>
              <dgm:constr type="h" for="ch" forName="image_accent_2" refType="h" fact="0.1849"/>
              <dgm:constr type="l" for="ch" forName="image_2" refType="w" fact="0.4904"/>
              <dgm:constr type="t" for="ch" forName="image_2" refType="h" fact="0.7243"/>
              <dgm:constr type="w" for="ch" forName="image_2" refType="w" fact="0.1082"/>
              <dgm:constr type="h" for="ch" forName="image_2" refType="h" fact="0.1631"/>
              <dgm:constr type="l" for="ch" forName="image_accent_3" refType="w" fact="0.4352"/>
              <dgm:constr type="t" for="ch" forName="image_accent_3" refType="h" fact="0.4525"/>
              <dgm:constr type="w" for="ch" forName="image_accent_3" refType="w" fact="0.1573"/>
              <dgm:constr type="h" for="ch" forName="image_accent_3" refType="h" fact="0.2371"/>
              <dgm:constr type="l" for="ch" forName="image_3" refType="w" fact="0.4435"/>
              <dgm:constr type="t" for="ch" forName="image_3" refType="h" fact="0.465"/>
              <dgm:constr type="w" for="ch" forName="image_3" refType="w" fact="0.1407"/>
              <dgm:constr type="h" for="ch" forName="image_3" refType="h" fact="0.212"/>
              <dgm:constr type="l" for="ch" forName="image_accent_1" refType="w" fact="0.2318"/>
              <dgm:constr type="t" for="ch" forName="image_accent_1" refType="h" fact="0.6466"/>
              <dgm:constr type="w" for="ch" forName="image_accent_1" refType="w" fact="0.2344"/>
              <dgm:constr type="h" for="ch" forName="image_accent_1" refType="h" fact="0.3534"/>
              <dgm:constr type="l" for="ch" forName="image_1" refType="w" fact="0.2408"/>
              <dgm:constr type="t" for="ch" forName="image_1" refType="h" fact="0.6602"/>
              <dgm:constr type="w" for="ch" forName="image_1" refType="w" fact="0.2164"/>
              <dgm:constr type="h" for="ch" forName="image_1" refType="h" fact="0.3262"/>
              <dgm:constr type="l" for="ch" forName="parent_text_1" refType="w" fact="0"/>
              <dgm:constr type="t" for="ch" forName="parent_text_1" refType="h" fact="0.465"/>
              <dgm:constr type="w" for="ch" forName="parent_text_1" refType="w" fact="0.3478"/>
              <dgm:constr type="h" for="ch" forName="parent_text_1" refType="h" fact="0.165"/>
              <dgm:constr type="l" for="ch" forName="accent_1" refType="w" fact="0.3813"/>
              <dgm:constr type="t" for="ch" forName="accent_1" refType="h" fact="0.3864"/>
              <dgm:constr type="w" for="ch" forName="accent_1" refType="w" fact="0.0696"/>
              <dgm:constr type="h" for="ch" forName="accent_1" refType="h" fact="0.1049"/>
              <dgm:constr type="l" for="ch" forName="parent_text_3" refType="w" fact="0.6182"/>
              <dgm:constr type="t" for="ch" forName="parent_text_3" refType="h" fact="0.465"/>
              <dgm:constr type="w" for="ch" forName="parent_text_3" refType="w" fact="0.3478"/>
              <dgm:constr type="h" for="ch" forName="parent_text_3" refType="h" fact="0.212"/>
              <dgm:constr type="l" for="ch" forName="parent_text_2" refType="w" fact="0.6311"/>
              <dgm:constr type="t" for="ch" forName="parent_text_2" refType="h" fact="0.7243"/>
              <dgm:constr type="w" for="ch" forName="parent_text_2" refType="w" fact="0.3478"/>
              <dgm:constr type="h" for="ch" forName="parent_text_2" refType="h" fact="0.1631"/>
              <dgm:constr type="l" for="ch" forName="parent_text_4" refType="w" fact="0.5878"/>
              <dgm:constr type="t" for="ch" forName="parent_text_4" refType="h" fact="0.2513"/>
              <dgm:constr type="w" for="ch" forName="parent_text_4" refType="w" fact="0.3478"/>
              <dgm:constr type="h" for="ch" forName="parent_text_4" refType="h" fact="0.1467"/>
              <dgm:constr type="l" for="ch" forName="accent_2" refType="w" fact="0.6265"/>
              <dgm:constr type="t" for="ch" forName="accent_2" refType="h" fact="0.0194"/>
              <dgm:constr type="w" for="ch" forName="accent_2" refType="w" fact="0.0515"/>
              <dgm:constr type="h" for="ch" forName="accent_2" refType="h" fact="0.0777"/>
              <dgm:constr type="l" for="ch" forName="accent_3" refType="w" fact="0.7038"/>
              <dgm:constr type="t" for="ch" forName="accent_3" refType="h" fact="0"/>
              <dgm:constr type="w" for="ch" forName="accent_3" refType="w" fact="0.0258"/>
              <dgm:constr type="h" for="ch" forName="accent_3" refType="h" fact="0.0388"/>
              <dgm:constr type="l" for="ch" forName="parent_text_5" refType="w" fact="0.6522"/>
              <dgm:constr type="t" for="ch" forName="parent_text_5" refType="h" fact="0.0953"/>
              <dgm:constr type="w" for="ch" forName="parent_text_5" refType="w" fact="0.3478"/>
              <dgm:constr type="h" for="ch" forName="parent_text_5" refType="h" fact="0.1359"/>
              <dgm:constr type="l" for="ch" forName="accent_4" refType="w" fact="0.6136"/>
              <dgm:constr type="t" for="ch" forName="accent_4" refType="h" fact="0.8932"/>
              <dgm:constr type="w" for="ch" forName="accent_4" refType="w" fact="0.0386"/>
              <dgm:constr type="h" for="ch" forName="accent_4" refType="h" fact="0.0583"/>
            </dgm:constrLst>
          </dgm:if>
          <dgm:else name="Name21">
            <dgm:constrLst>
              <dgm:constr type="primFontSz" for="des" ptType="node" op="equ" val="65"/>
              <dgm:constr type="l" for="ch" forName="image_accent_5" refType="w" fact="0.3677"/>
              <dgm:constr type="t" for="ch" forName="image_accent_5" refType="h" fact="0.0862"/>
              <dgm:constr type="w" for="ch" forName="image_accent_5" refType="w" fact="0.1022"/>
              <dgm:constr type="h" for="ch" forName="image_accent_5" refType="h" fact="0.1541"/>
              <dgm:constr type="l" for="ch" forName="image_5" refType="w" fact="0.3738"/>
              <dgm:constr type="t" for="ch" forName="image_5" refType="h" fact="0.0953"/>
              <dgm:constr type="w" for="ch" forName="image_5" refType="w" fact="0.0902"/>
              <dgm:constr type="h" for="ch" forName="image_5" refType="h" fact="0.1359"/>
              <dgm:constr type="l" for="ch" forName="image_accent_4" refType="w" fact="0.437"/>
              <dgm:constr type="t" for="ch" forName="image_accent_4" refType="h" fact="0.2416"/>
              <dgm:constr type="w" for="ch" forName="image_accent_4" refType="w" fact="0.1103"/>
              <dgm:constr type="h" for="ch" forName="image_accent_4" refType="h" fact="0.1662"/>
              <dgm:constr type="l" for="ch" forName="image_4" refType="w" fact="0.4434"/>
              <dgm:constr type="t" for="ch" forName="image_4" refType="h" fact="0.2513"/>
              <dgm:constr type="w" for="ch" forName="image_4" refType="w" fact="0.0973"/>
              <dgm:constr type="h" for="ch" forName="image_4" refType="h" fact="0.1467"/>
              <dgm:constr type="l" for="ch" forName="image_accent_2" refType="w" fact="0.3942"/>
              <dgm:constr type="t" for="ch" forName="image_accent_2" refType="h" fact="0.7134"/>
              <dgm:constr type="w" for="ch" forName="image_accent_2" refType="w" fact="0.1226"/>
              <dgm:constr type="h" for="ch" forName="image_accent_2" refType="h" fact="0.1849"/>
              <dgm:constr type="l" for="ch" forName="image_2" refType="w" fact="0.4014"/>
              <dgm:constr type="t" for="ch" forName="image_2" refType="h" fact="0.7243"/>
              <dgm:constr type="w" for="ch" forName="image_2" refType="w" fact="0.1082"/>
              <dgm:constr type="h" for="ch" forName="image_2" refType="h" fact="0.1631"/>
              <dgm:constr type="l" for="ch" forName="image_accent_3" refType="w" fact="0.4075"/>
              <dgm:constr type="t" for="ch" forName="image_accent_3" refType="h" fact="0.4525"/>
              <dgm:constr type="w" for="ch" forName="image_accent_3" refType="w" fact="0.1573"/>
              <dgm:constr type="h" for="ch" forName="image_accent_3" refType="h" fact="0.2371"/>
              <dgm:constr type="l" for="ch" forName="image_3" refType="w" fact="0.4158"/>
              <dgm:constr type="t" for="ch" forName="image_3" refType="h" fact="0.465"/>
              <dgm:constr type="w" for="ch" forName="image_3" refType="w" fact="0.1407"/>
              <dgm:constr type="h" for="ch" forName="image_3" refType="h" fact="0.212"/>
              <dgm:constr type="l" for="ch" forName="image_accent_1" refType="w" fact="0.5338"/>
              <dgm:constr type="t" for="ch" forName="image_accent_1" refType="h" fact="0.6466"/>
              <dgm:constr type="w" for="ch" forName="image_accent_1" refType="w" fact="0.2344"/>
              <dgm:constr type="h" for="ch" forName="image_accent_1" refType="h" fact="0.3534"/>
              <dgm:constr type="l" for="ch" forName="image_1" refType="w" fact="0.5428"/>
              <dgm:constr type="t" for="ch" forName="image_1" refType="h" fact="0.6602"/>
              <dgm:constr type="w" for="ch" forName="image_1" refType="w" fact="0.2164"/>
              <dgm:constr type="h" for="ch" forName="image_1" refType="h" fact="0.3262"/>
              <dgm:constr type="l" for="ch" forName="parent_text_1" refType="w" fact="0.6522"/>
              <dgm:constr type="t" for="ch" forName="parent_text_1" refType="h" fact="0.465"/>
              <dgm:constr type="w" for="ch" forName="parent_text_1" refType="w" fact="0.3478"/>
              <dgm:constr type="h" for="ch" forName="parent_text_1" refType="h" fact="0.165"/>
              <dgm:constr type="l" for="ch" forName="accent_1" refType="w" fact="0.5492"/>
              <dgm:constr type="t" for="ch" forName="accent_1" refType="h" fact="0.3864"/>
              <dgm:constr type="w" for="ch" forName="accent_1" refType="w" fact="0.0696"/>
              <dgm:constr type="h" for="ch" forName="accent_1" refType="h" fact="0.1049"/>
              <dgm:constr type="l" for="ch" forName="parent_text_3" refType="w" fact="0.034"/>
              <dgm:constr type="t" for="ch" forName="parent_text_3" refType="h" fact="0.465"/>
              <dgm:constr type="w" for="ch" forName="parent_text_3" refType="w" fact="0.3478"/>
              <dgm:constr type="h" for="ch" forName="parent_text_3" refType="h" fact="0.212"/>
              <dgm:constr type="l" for="ch" forName="parent_text_2" refType="w" fact="0.0211"/>
              <dgm:constr type="t" for="ch" forName="parent_text_2" refType="h" fact="0.7243"/>
              <dgm:constr type="w" for="ch" forName="parent_text_2" refType="w" fact="0.3478"/>
              <dgm:constr type="h" for="ch" forName="parent_text_2" refType="h" fact="0.1631"/>
              <dgm:constr type="l" for="ch" forName="parent_text_4" refType="w" fact="0.0644"/>
              <dgm:constr type="t" for="ch" forName="parent_text_4" refType="h" fact="0.2513"/>
              <dgm:constr type="w" for="ch" forName="parent_text_4" refType="w" fact="0.3478"/>
              <dgm:constr type="h" for="ch" forName="parent_text_4" refType="h" fact="0.1467"/>
              <dgm:constr type="l" for="ch" forName="accent_2" refType="w" fact="0.322"/>
              <dgm:constr type="t" for="ch" forName="accent_2" refType="h" fact="0.0194"/>
              <dgm:constr type="w" for="ch" forName="accent_2" refType="w" fact="0.0515"/>
              <dgm:constr type="h" for="ch" forName="accent_2" refType="h" fact="0.0777"/>
              <dgm:constr type="l" for="ch" forName="accent_3" refType="w" fact="0.2705"/>
              <dgm:constr type="t" for="ch" forName="accent_3" refType="h" fact="0"/>
              <dgm:constr type="w" for="ch" forName="accent_3" refType="w" fact="0.0258"/>
              <dgm:constr type="h" for="ch" forName="accent_3" refType="h" fact="0.0388"/>
              <dgm:constr type="l" for="ch" forName="parent_text_5" refType="w" fact="0"/>
              <dgm:constr type="t" for="ch" forName="parent_text_5" refType="h" fact="0.0953"/>
              <dgm:constr type="w" for="ch" forName="parent_text_5" refType="w" fact="0.3478"/>
              <dgm:constr type="h" for="ch" forName="parent_text_5" refType="h" fact="0.1359"/>
              <dgm:constr type="l" for="ch" forName="accent_4" refType="w" fact="0.3478"/>
              <dgm:constr type="t" for="ch" forName="accent_4" refType="h" fact="0.8932"/>
              <dgm:constr type="w" for="ch" forName="accent_4" refType="w" fact="0.0386"/>
              <dgm:constr type="h" for="ch" forName="accent_4" refType="h" fact="0.0583"/>
            </dgm:constrLst>
          </dgm:else>
        </dgm:choose>
      </dgm:if>
      <dgm:if name="Name22" axis="ch" ptType="node" func="cnt" op="equ" val="6">
        <dgm:alg type="composite">
          <dgm:param type="ar" val="1.1351"/>
        </dgm:alg>
        <dgm:choose name="Name23">
          <dgm:if name="Name24" func="var" arg="dir" op="equ" val="norm">
            <dgm:constrLst>
              <dgm:constr type="primFontSz" for="des" ptType="node" op="equ" val="65"/>
              <dgm:constr type="l" for="ch" forName="image_accent_6" refType="w" fact="0.3864"/>
              <dgm:constr type="t" for="ch" forName="image_accent_6" refType="h" fact="0.7456"/>
              <dgm:constr type="w" for="ch" forName="image_accent_6" refType="w" fact="0.1757"/>
              <dgm:constr type="h" for="ch" forName="image_accent_6" refType="h" fact="0.1995"/>
              <dgm:constr type="l" for="ch" forName="image_6" refType="w" fact="0.3957"/>
              <dgm:constr type="t" for="ch" forName="image_6" refType="h" fact="0.7561"/>
              <dgm:constr type="w" for="ch" forName="image_6" refType="w" fact="0.1572"/>
              <dgm:constr type="h" for="ch" forName="image_6" refType="h" fact="0.1784"/>
              <dgm:constr type="l" for="ch" forName="image_accent_5" refType="w" fact="0.5301"/>
              <dgm:constr type="t" for="ch" forName="image_accent_5" refType="h" fact="0.0649"/>
              <dgm:constr type="w" for="ch" forName="image_accent_5" refType="w" fact="0.1022"/>
              <dgm:constr type="h" for="ch" forName="image_accent_5" refType="h" fact="0.116"/>
              <dgm:constr type="l" for="ch" forName="image_5" refType="w" fact="0.5361"/>
              <dgm:constr type="t" for="ch" forName="image_5" refType="h" fact="0.0717"/>
              <dgm:constr type="w" for="ch" forName="image_5" refType="w" fact="0.0902"/>
              <dgm:constr type="h" for="ch" forName="image_5" refType="h" fact="0.1023"/>
              <dgm:constr type="l" for="ch" forName="image_accent_4" refType="w" fact="0.4528"/>
              <dgm:constr type="t" for="ch" forName="image_accent_4" refType="h" fact="0.1819"/>
              <dgm:constr type="w" for="ch" forName="image_accent_4" refType="w" fact="0.1103"/>
              <dgm:constr type="h" for="ch" forName="image_accent_4" refType="h" fact="0.1251"/>
              <dgm:constr type="l" for="ch" forName="image_4" refType="w" fact="0.4593"/>
              <dgm:constr type="t" for="ch" forName="image_4" refType="h" fact="0.1892"/>
              <dgm:constr type="w" for="ch" forName="image_4" refType="w" fact="0.0973"/>
              <dgm:constr type="h" for="ch" forName="image_4" refType="h" fact="0.1104"/>
              <dgm:constr type="l" for="ch" forName="image_accent_2" refType="w" fact="0.4832"/>
              <dgm:constr type="t" for="ch" forName="image_accent_2" refType="h" fact="0.5371"/>
              <dgm:constr type="w" for="ch" forName="image_accent_2" refType="w" fact="0.1226"/>
              <dgm:constr type="h" for="ch" forName="image_accent_2" refType="h" fact="0.1392"/>
              <dgm:constr type="l" for="ch" forName="image_2" refType="w" fact="0.4904"/>
              <dgm:constr type="t" for="ch" forName="image_2" refType="h" fact="0.5453"/>
              <dgm:constr type="w" for="ch" forName="image_2" refType="w" fact="0.1082"/>
              <dgm:constr type="h" for="ch" forName="image_2" refType="h" fact="0.1228"/>
              <dgm:constr type="l" for="ch" forName="image_accent_3" refType="w" fact="0.4352"/>
              <dgm:constr type="t" for="ch" forName="image_accent_3" refType="h" fact="0.3407"/>
              <dgm:constr type="w" for="ch" forName="image_accent_3" refType="w" fact="0.1573"/>
              <dgm:constr type="h" for="ch" forName="image_accent_3" refType="h" fact="0.1785"/>
              <dgm:constr type="l" for="ch" forName="image_3" refType="w" fact="0.4435"/>
              <dgm:constr type="t" for="ch" forName="image_3" refType="h" fact="0.3501"/>
              <dgm:constr type="w" for="ch" forName="image_3" refType="w" fact="0.1407"/>
              <dgm:constr type="h" for="ch" forName="image_3" refType="h" fact="0.1596"/>
              <dgm:constr type="l" for="ch" forName="image_accent_1" refType="w" fact="0.2318"/>
              <dgm:constr type="t" for="ch" forName="image_accent_1" refType="h" fact="0.4869"/>
              <dgm:constr type="w" for="ch" forName="image_accent_1" refType="w" fact="0.2344"/>
              <dgm:constr type="h" for="ch" forName="image_accent_1" refType="h" fact="0.2661"/>
              <dgm:constr type="l" for="ch" forName="image_1" refType="w" fact="0.2401"/>
              <dgm:constr type="t" for="ch" forName="image_1" refType="h" fact="0.4971"/>
              <dgm:constr type="w" for="ch" forName="image_1" refType="w" fact="0.2164"/>
              <dgm:constr type="h" for="ch" forName="image_1" refType="h" fact="0.2456"/>
              <dgm:constr type="l" for="ch" forName="parent_text_1" refType="w" fact="0"/>
              <dgm:constr type="t" for="ch" forName="parent_text_1" refType="h" fact="0.3501"/>
              <dgm:constr type="w" for="ch" forName="parent_text_1" refType="w" fact="0.3478"/>
              <dgm:constr type="h" for="ch" forName="parent_text_1" refType="h" fact="0.125"/>
              <dgm:constr type="l" for="ch" forName="accent_1" refType="w" fact="0.3813"/>
              <dgm:constr type="t" for="ch" forName="accent_1" refType="h" fact="0.2909"/>
              <dgm:constr type="w" for="ch" forName="accent_1" refType="w" fact="0.0696"/>
              <dgm:constr type="h" for="ch" forName="accent_1" refType="h" fact="0.0789"/>
              <dgm:constr type="l" for="ch" forName="parent_text_2" refType="w" fact="0.6311"/>
              <dgm:constr type="t" for="ch" forName="parent_text_2" refType="h" fact="0.5453"/>
              <dgm:constr type="w" for="ch" forName="parent_text_2" refType="w" fact="0.3478"/>
              <dgm:constr type="h" for="ch" forName="parent_text_2" refType="h" fact="0.1228"/>
              <dgm:constr type="l" for="ch" forName="parent_text_4" refType="w" fact="0.5878"/>
              <dgm:constr type="t" for="ch" forName="parent_text_4" refType="h" fact="0.1892"/>
              <dgm:constr type="w" for="ch" forName="parent_text_4" refType="w" fact="0.3478"/>
              <dgm:constr type="h" for="ch" forName="parent_text_4" refType="h" fact="0.1104"/>
              <dgm:constr type="l" for="ch" forName="accent_2" refType="w" fact="0.6265"/>
              <dgm:constr type="t" for="ch" forName="accent_2" refType="h" fact="0.0146"/>
              <dgm:constr type="w" for="ch" forName="accent_2" refType="w" fact="0.0515"/>
              <dgm:constr type="h" for="ch" forName="accent_2" refType="h" fact="0.0585"/>
              <dgm:constr type="l" for="ch" forName="accent_3" refType="w" fact="0.7038"/>
              <dgm:constr type="t" for="ch" forName="accent_3" refType="h" fact="0"/>
              <dgm:constr type="w" for="ch" forName="accent_3" refType="w" fact="0.0258"/>
              <dgm:constr type="h" for="ch" forName="accent_3" refType="h" fact="0.0292"/>
              <dgm:constr type="l" for="ch" forName="parent_text_5" refType="w" fact="0.6522"/>
              <dgm:constr type="t" for="ch" forName="parent_text_5" refType="h" fact="0.0717"/>
              <dgm:constr type="w" for="ch" forName="parent_text_5" refType="w" fact="0.3478"/>
              <dgm:constr type="h" for="ch" forName="parent_text_5" refType="h" fact="0.1023"/>
              <dgm:constr type="l" for="ch" forName="parent_text_3" refType="w" fact="0.6182"/>
              <dgm:constr type="t" for="ch" forName="parent_text_3" refType="h" fact="0.3501"/>
              <dgm:constr type="w" for="ch" forName="parent_text_3" refType="w" fact="0.3478"/>
              <dgm:constr type="h" for="ch" forName="parent_text_3" refType="h" fact="0.1596"/>
              <dgm:constr type="l" for="ch" forName="accent_4" refType="w" fact="0.5538"/>
              <dgm:constr type="t" for="ch" forName="accent_4" refType="h" fact="0.9211"/>
              <dgm:constr type="w" for="ch" forName="accent_4" refType="w" fact="0.0696"/>
              <dgm:constr type="h" for="ch" forName="accent_4" refType="h" fact="0.0789"/>
              <dgm:constr type="l" for="ch" forName="parent_text_6" refType="w" fact="0.0195"/>
              <dgm:constr type="t" for="ch" forName="parent_text_6" refType="h" fact="0.7561"/>
              <dgm:constr type="w" for="ch" forName="parent_text_6" refType="w" fact="0.3478"/>
              <dgm:constr type="h" for="ch" forName="parent_text_6" refType="h" fact="0.1784"/>
              <dgm:constr type="l" for="ch" forName="accent_5" refType="w" fact="0.6182"/>
              <dgm:constr type="t" for="ch" forName="accent_5" refType="h" fact="0.6725"/>
              <dgm:constr type="w" for="ch" forName="accent_5" refType="w" fact="0.0386"/>
              <dgm:constr type="h" for="ch" forName="accent_5" refType="h" fact="0.0439"/>
            </dgm:constrLst>
          </dgm:if>
          <dgm:else name="Name25">
            <dgm:constrLst>
              <dgm:constr type="primFontSz" for="des" ptType="node" op="equ" val="65"/>
              <dgm:constr type="l" for="ch" forName="image_accent_6" refType="w" fact="0.4379"/>
              <dgm:constr type="t" for="ch" forName="image_accent_6" refType="h" fact="0.7456"/>
              <dgm:constr type="w" for="ch" forName="image_accent_6" refType="w" fact="0.1757"/>
              <dgm:constr type="h" for="ch" forName="image_accent_6" refType="h" fact="0.1995"/>
              <dgm:constr type="l" for="ch" forName="image_6" refType="w" fact="0.4471"/>
              <dgm:constr type="t" for="ch" forName="image_6" refType="h" fact="0.7561"/>
              <dgm:constr type="w" for="ch" forName="image_6" refType="w" fact="0.1572"/>
              <dgm:constr type="h" for="ch" forName="image_6" refType="h" fact="0.1784"/>
              <dgm:constr type="l" for="ch" forName="image_accent_5" refType="w" fact="0.3677"/>
              <dgm:constr type="t" for="ch" forName="image_accent_5" refType="h" fact="0.0649"/>
              <dgm:constr type="w" for="ch" forName="image_accent_5" refType="w" fact="0.1022"/>
              <dgm:constr type="h" for="ch" forName="image_accent_5" refType="h" fact="0.116"/>
              <dgm:constr type="l" for="ch" forName="image_5" refType="w" fact="0.3738"/>
              <dgm:constr type="t" for="ch" forName="image_5" refType="h" fact="0.0717"/>
              <dgm:constr type="w" for="ch" forName="image_5" refType="w" fact="0.0902"/>
              <dgm:constr type="h" for="ch" forName="image_5" refType="h" fact="0.1023"/>
              <dgm:constr type="l" for="ch" forName="image_accent_4" refType="w" fact="0.437"/>
              <dgm:constr type="t" for="ch" forName="image_accent_4" refType="h" fact="0.1819"/>
              <dgm:constr type="w" for="ch" forName="image_accent_4" refType="w" fact="0.1103"/>
              <dgm:constr type="h" for="ch" forName="image_accent_4" refType="h" fact="0.1251"/>
              <dgm:constr type="l" for="ch" forName="image_4" refType="w" fact="0.4434"/>
              <dgm:constr type="t" for="ch" forName="image_4" refType="h" fact="0.1892"/>
              <dgm:constr type="w" for="ch" forName="image_4" refType="w" fact="0.0973"/>
              <dgm:constr type="h" for="ch" forName="image_4" refType="h" fact="0.1104"/>
              <dgm:constr type="l" for="ch" forName="image_accent_2" refType="w" fact="0.3942"/>
              <dgm:constr type="t" for="ch" forName="image_accent_2" refType="h" fact="0.5371"/>
              <dgm:constr type="w" for="ch" forName="image_accent_2" refType="w" fact="0.1226"/>
              <dgm:constr type="h" for="ch" forName="image_accent_2" refType="h" fact="0.1392"/>
              <dgm:constr type="l" for="ch" forName="image_2" refType="w" fact="0.4014"/>
              <dgm:constr type="t" for="ch" forName="image_2" refType="h" fact="0.5453"/>
              <dgm:constr type="w" for="ch" forName="image_2" refType="w" fact="0.1082"/>
              <dgm:constr type="h" for="ch" forName="image_2" refType="h" fact="0.1228"/>
              <dgm:constr type="l" for="ch" forName="image_accent_3" refType="w" fact="0.4075"/>
              <dgm:constr type="t" for="ch" forName="image_accent_3" refType="h" fact="0.3407"/>
              <dgm:constr type="w" for="ch" forName="image_accent_3" refType="w" fact="0.1573"/>
              <dgm:constr type="h" for="ch" forName="image_accent_3" refType="h" fact="0.1785"/>
              <dgm:constr type="l" for="ch" forName="image_3" refType="w" fact="0.4158"/>
              <dgm:constr type="t" for="ch" forName="image_3" refType="h" fact="0.3501"/>
              <dgm:constr type="w" for="ch" forName="image_3" refType="w" fact="0.1407"/>
              <dgm:constr type="h" for="ch" forName="image_3" refType="h" fact="0.1596"/>
              <dgm:constr type="l" for="ch" forName="image_accent_1" refType="w" fact="0.5338"/>
              <dgm:constr type="t" for="ch" forName="image_accent_1" refType="h" fact="0.4869"/>
              <dgm:constr type="w" for="ch" forName="image_accent_1" refType="w" fact="0.2344"/>
              <dgm:constr type="h" for="ch" forName="image_accent_1" refType="h" fact="0.2661"/>
              <dgm:constr type="l" for="ch" forName="image_1" refType="w" fact="0.5435"/>
              <dgm:constr type="t" for="ch" forName="image_1" refType="h" fact="0.4971"/>
              <dgm:constr type="w" for="ch" forName="image_1" refType="w" fact="0.2164"/>
              <dgm:constr type="h" for="ch" forName="image_1" refType="h" fact="0.2456"/>
              <dgm:constr type="l" for="ch" forName="parent_text_1" refType="w" fact="0.6522"/>
              <dgm:constr type="t" for="ch" forName="parent_text_1" refType="h" fact="0.3501"/>
              <dgm:constr type="w" for="ch" forName="parent_text_1" refType="w" fact="0.3478"/>
              <dgm:constr type="h" for="ch" forName="parent_text_1" refType="h" fact="0.125"/>
              <dgm:constr type="l" for="ch" forName="accent_1" refType="w" fact="0.5492"/>
              <dgm:constr type="t" for="ch" forName="accent_1" refType="h" fact="0.2909"/>
              <dgm:constr type="w" for="ch" forName="accent_1" refType="w" fact="0.0696"/>
              <dgm:constr type="h" for="ch" forName="accent_1" refType="h" fact="0.0789"/>
              <dgm:constr type="l" for="ch" forName="parent_text_2" refType="w" fact="0.0211"/>
              <dgm:constr type="t" for="ch" forName="parent_text_2" refType="h" fact="0.5453"/>
              <dgm:constr type="w" for="ch" forName="parent_text_2" refType="w" fact="0.3478"/>
              <dgm:constr type="h" for="ch" forName="parent_text_2" refType="h" fact="0.1228"/>
              <dgm:constr type="l" for="ch" forName="parent_text_4" refType="w" fact="0.0644"/>
              <dgm:constr type="t" for="ch" forName="parent_text_4" refType="h" fact="0.1892"/>
              <dgm:constr type="w" for="ch" forName="parent_text_4" refType="w" fact="0.3478"/>
              <dgm:constr type="h" for="ch" forName="parent_text_4" refType="h" fact="0.1104"/>
              <dgm:constr type="l" for="ch" forName="accent_2" refType="w" fact="0.322"/>
              <dgm:constr type="t" for="ch" forName="accent_2" refType="h" fact="0.0146"/>
              <dgm:constr type="w" for="ch" forName="accent_2" refType="w" fact="0.0515"/>
              <dgm:constr type="h" for="ch" forName="accent_2" refType="h" fact="0.0585"/>
              <dgm:constr type="l" for="ch" forName="accent_3" refType="w" fact="0.2705"/>
              <dgm:constr type="t" for="ch" forName="accent_3" refType="h" fact="0"/>
              <dgm:constr type="w" for="ch" forName="accent_3" refType="w" fact="0.0258"/>
              <dgm:constr type="h" for="ch" forName="accent_3" refType="h" fact="0.0292"/>
              <dgm:constr type="l" for="ch" forName="parent_text_5" refType="w" fact="0"/>
              <dgm:constr type="t" for="ch" forName="parent_text_5" refType="h" fact="0.0717"/>
              <dgm:constr type="w" for="ch" forName="parent_text_5" refType="w" fact="0.3478"/>
              <dgm:constr type="h" for="ch" forName="parent_text_5" refType="h" fact="0.1023"/>
              <dgm:constr type="l" for="ch" forName="parent_text_3" refType="w" fact="0.034"/>
              <dgm:constr type="t" for="ch" forName="parent_text_3" refType="h" fact="0.3501"/>
              <dgm:constr type="w" for="ch" forName="parent_text_3" refType="w" fact="0.3478"/>
              <dgm:constr type="h" for="ch" forName="parent_text_3" refType="h" fact="0.1596"/>
              <dgm:constr type="l" for="ch" forName="accent_4" refType="w" fact="0.3766"/>
              <dgm:constr type="t" for="ch" forName="accent_4" refType="h" fact="0.9211"/>
              <dgm:constr type="w" for="ch" forName="accent_4" refType="w" fact="0.0696"/>
              <dgm:constr type="h" for="ch" forName="accent_4" refType="h" fact="0.0789"/>
              <dgm:constr type="l" for="ch" forName="parent_text_6" refType="w" fact="0.6328"/>
              <dgm:constr type="t" for="ch" forName="parent_text_6" refType="h" fact="0.7561"/>
              <dgm:constr type="w" for="ch" forName="parent_text_6" refType="w" fact="0.3478"/>
              <dgm:constr type="h" for="ch" forName="parent_text_6" refType="h" fact="0.1784"/>
              <dgm:constr type="l" for="ch" forName="accent_5" refType="w" fact="0.3431"/>
              <dgm:constr type="t" for="ch" forName="accent_5" refType="h" fact="0.6725"/>
              <dgm:constr type="w" for="ch" forName="accent_5" refType="w" fact="0.0386"/>
              <dgm:constr type="h" for="ch" forName="accent_5" refType="h" fact="0.0439"/>
            </dgm:constrLst>
          </dgm:else>
        </dgm:choose>
      </dgm:if>
      <dgm:if name="Name26" axis="ch" ptType="node" func="cnt" op="equ" val="7">
        <dgm:alg type="composite">
          <dgm:param type="ar" val="1.0352"/>
        </dgm:alg>
        <dgm:choose name="Name27">
          <dgm:if name="Name28" func="var" arg="dir" op="equ" val="norm">
            <dgm:constrLst>
              <dgm:constr type="primFontSz" for="des" ptType="node" op="equ" val="65"/>
              <dgm:constr type="l" for="ch" forName="accent_1" refType="w" fact="0.7553"/>
              <dgm:constr type="t" for="ch" forName="accent_1" refType="h" fact="0.96"/>
              <dgm:constr type="w" for="ch" forName="accent_1" refType="w" fact="0.0386"/>
              <dgm:constr type="h" for="ch" forName="accent_1" refType="h" fact="0.04"/>
              <dgm:constr type="l" for="ch" forName="image_accent_2" refType="w" fact="0.4832"/>
              <dgm:constr type="t" for="ch" forName="image_accent_2" refType="h" fact="0.4899"/>
              <dgm:constr type="w" for="ch" forName="image_accent_2" refType="w" fact="0.1226"/>
              <dgm:constr type="h" for="ch" forName="image_accent_2" refType="h" fact="0.1269"/>
              <dgm:constr type="l" for="ch" forName="image_2" refType="w" fact="0.4904"/>
              <dgm:constr type="t" for="ch" forName="image_2" refType="h" fact="0.4973"/>
              <dgm:constr type="w" for="ch" forName="image_2" refType="w" fact="0.1082"/>
              <dgm:constr type="h" for="ch" forName="image_2" refType="h" fact="0.112"/>
              <dgm:constr type="l" for="ch" forName="image_accent_3" refType="w" fact="0.4352"/>
              <dgm:constr type="t" for="ch" forName="image_accent_3" refType="h" fact="0.3107"/>
              <dgm:constr type="w" for="ch" forName="image_accent_3" refType="w" fact="0.1573"/>
              <dgm:constr type="h" for="ch" forName="image_accent_3" refType="h" fact="0.1628"/>
              <dgm:constr type="l" for="ch" forName="image_3" refType="w" fact="0.4435"/>
              <dgm:constr type="t" for="ch" forName="image_3" refType="h" fact="0.3193"/>
              <dgm:constr type="w" for="ch" forName="image_3" refType="w" fact="0.1407"/>
              <dgm:constr type="h" for="ch" forName="image_3" refType="h" fact="0.1456"/>
              <dgm:constr type="l" for="ch" forName="image_accent_4" refType="w" fact="0.4528"/>
              <dgm:constr type="t" for="ch" forName="image_accent_4" refType="h" fact="0.1659"/>
              <dgm:constr type="w" for="ch" forName="image_accent_4" refType="w" fact="0.1103"/>
              <dgm:constr type="h" for="ch" forName="image_accent_4" refType="h" fact="0.1141"/>
              <dgm:constr type="l" for="ch" forName="image_4" refType="w" fact="0.4593"/>
              <dgm:constr type="t" for="ch" forName="image_4" refType="h" fact="0.1726"/>
              <dgm:constr type="w" for="ch" forName="image_4" refType="w" fact="0.0973"/>
              <dgm:constr type="h" for="ch" forName="image_4" refType="h" fact="0.1007"/>
              <dgm:constr type="l" for="ch" forName="image_accent_5" refType="w" fact="0.5301"/>
              <dgm:constr type="t" for="ch" forName="image_accent_5" refType="h" fact="0.0592"/>
              <dgm:constr type="w" for="ch" forName="image_accent_5" refType="w" fact="0.1022"/>
              <dgm:constr type="h" for="ch" forName="image_accent_5" refType="h" fact="0.1058"/>
              <dgm:constr type="l" for="ch" forName="image_5" refType="w" fact="0.5361"/>
              <dgm:constr type="t" for="ch" forName="image_5" refType="h" fact="0.0654"/>
              <dgm:constr type="w" for="ch" forName="image_5" refType="w" fact="0.0902"/>
              <dgm:constr type="h" for="ch" forName="image_5" refType="h" fact="0.0933"/>
              <dgm:constr type="l" for="ch" forName="image_accent_6" refType="w" fact="0.3864"/>
              <dgm:constr type="t" for="ch" forName="image_accent_6" refType="h" fact="0.68"/>
              <dgm:constr type="w" for="ch" forName="image_accent_6" refType="w" fact="0.1757"/>
              <dgm:constr type="h" for="ch" forName="image_accent_6" refType="h" fact="0.1819"/>
              <dgm:constr type="l" for="ch" forName="image_6" refType="w" fact="0.3957"/>
              <dgm:constr type="t" for="ch" forName="image_6" refType="h" fact="0.6896"/>
              <dgm:constr type="w" for="ch" forName="image_6" refType="w" fact="0.1572"/>
              <dgm:constr type="h" for="ch" forName="image_6" refType="h" fact="0.1627"/>
              <dgm:constr type="l" for="ch" forName="image_accent_7" refType="w" fact="0.5291"/>
              <dgm:constr type="t" for="ch" forName="image_accent_7" refType="h" fact="0.8325"/>
              <dgm:constr type="w" for="ch" forName="image_accent_7" refType="w" fact="0.1103"/>
              <dgm:constr type="h" for="ch" forName="image_accent_7" refType="h" fact="0.1141"/>
              <dgm:constr type="l" for="ch" forName="image_7" refType="w" fact="0.5356"/>
              <dgm:constr type="t" for="ch" forName="image_7" refType="h" fact="0.8392"/>
              <dgm:constr type="w" for="ch" forName="image_7" refType="w" fact="0.0973"/>
              <dgm:constr type="h" for="ch" forName="image_7" refType="h" fact="0.1007"/>
              <dgm:constr type="l" for="ch" forName="image_accent_1" refType="w" fact="0.2318"/>
              <dgm:constr type="t" for="ch" forName="image_accent_1" refType="h" fact="0.444"/>
              <dgm:constr type="w" for="ch" forName="image_accent_1" refType="w" fact="0.2344"/>
              <dgm:constr type="h" for="ch" forName="image_accent_1" refType="h" fact="0.2426"/>
              <dgm:constr type="l" for="ch" forName="image_1" refType="w" fact="0.2408"/>
              <dgm:constr type="t" for="ch" forName="image_1" refType="h" fact="0.4533"/>
              <dgm:constr type="w" for="ch" forName="image_1" refType="w" fact="0.2164"/>
              <dgm:constr type="h" for="ch" forName="image_1" refType="h" fact="0.224"/>
              <dgm:constr type="l" for="ch" forName="parent_text_1" refType="w" fact="0"/>
              <dgm:constr type="t" for="ch" forName="parent_text_1" refType="h" fact="0.3193"/>
              <dgm:constr type="w" for="ch" forName="parent_text_1" refType="w" fact="0.3478"/>
              <dgm:constr type="h" for="ch" forName="parent_text_1" refType="h" fact="0.115"/>
              <dgm:constr type="l" for="ch" forName="accent_2" refType="w" fact="0.3813"/>
              <dgm:constr type="t" for="ch" forName="accent_2" refType="h" fact="0.2653"/>
              <dgm:constr type="w" for="ch" forName="accent_2" refType="w" fact="0.0696"/>
              <dgm:constr type="h" for="ch" forName="accent_2" refType="h" fact="0.072"/>
              <dgm:constr type="l" for="ch" forName="parent_text_2" refType="w" fact="0.6311"/>
              <dgm:constr type="t" for="ch" forName="parent_text_2" refType="h" fact="0.4973"/>
              <dgm:constr type="w" for="ch" forName="parent_text_2" refType="w" fact="0.3478"/>
              <dgm:constr type="h" for="ch" forName="parent_text_2" refType="h" fact="0.112"/>
              <dgm:constr type="l" for="ch" forName="parent_text_4" refType="w" fact="0.5878"/>
              <dgm:constr type="t" for="ch" forName="parent_text_4" refType="h" fact="0.1726"/>
              <dgm:constr type="w" for="ch" forName="parent_text_4" refType="w" fact="0.3478"/>
              <dgm:constr type="h" for="ch" forName="parent_text_4" refType="h" fact="0.1007"/>
              <dgm:constr type="l" for="ch" forName="accent_3" refType="w" fact="0.7038"/>
              <dgm:constr type="t" for="ch" forName="accent_3" refType="h" fact="0"/>
              <dgm:constr type="w" for="ch" forName="accent_3" refType="w" fact="0.0258"/>
              <dgm:constr type="h" for="ch" forName="accent_3" refType="h" fact="0.0267"/>
              <dgm:constr type="l" for="ch" forName="parent_text_5" refType="w" fact="0.6522"/>
              <dgm:constr type="t" for="ch" forName="parent_text_5" refType="h" fact="0.0654"/>
              <dgm:constr type="w" for="ch" forName="parent_text_5" refType="w" fact="0.3478"/>
              <dgm:constr type="h" for="ch" forName="parent_text_5" refType="h" fact="0.0933"/>
              <dgm:constr type="l" for="ch" forName="parent_text_3" refType="w" fact="0.6182"/>
              <dgm:constr type="t" for="ch" forName="parent_text_3" refType="h" fact="0.3193"/>
              <dgm:constr type="w" for="ch" forName="parent_text_3" refType="w" fact="0.3478"/>
              <dgm:constr type="h" for="ch" forName="parent_text_3" refType="h" fact="0.1456"/>
              <dgm:constr type="l" for="ch" forName="parent_text_6" refType="w" fact="0.02"/>
              <dgm:constr type="t" for="ch" forName="parent_text_6" refType="h" fact="0.6896"/>
              <dgm:constr type="w" for="ch" forName="parent_text_6" refType="w" fact="0.3478"/>
              <dgm:constr type="h" for="ch" forName="parent_text_6" refType="h" fact="0.1627"/>
              <dgm:constr type="l" for="ch" forName="accent_4" refType="w" fact="0.6265"/>
              <dgm:constr type="t" for="ch" forName="accent_4" refType="h" fact="0.0213"/>
              <dgm:constr type="w" for="ch" forName="accent_4" refType="w" fact="0.0515"/>
              <dgm:constr type="h" for="ch" forName="accent_4" refType="h" fact="0.0533"/>
              <dgm:constr type="l" for="ch" forName="accent_5" refType="w" fact="0.6522"/>
              <dgm:constr type="t" for="ch" forName="accent_5" refType="h" fact="0.92"/>
              <dgm:constr type="w" for="ch" forName="accent_5" refType="w" fact="0.0696"/>
              <dgm:constr type="h" for="ch" forName="accent_5" refType="h" fact="0.072"/>
              <dgm:constr type="l" for="ch" forName="parent_text_7" refType="w" fact="0.105"/>
              <dgm:constr type="t" for="ch" forName="parent_text_7" refType="h" fact="0.87"/>
              <dgm:constr type="w" for="ch" forName="parent_text_7" refType="w" fact="0.407"/>
              <dgm:constr type="h" for="ch" forName="parent_text_7" refType="h" fact="0.13"/>
              <dgm:constr type="l" for="ch" forName="accent_6" refType="w" fact="0.6136"/>
              <dgm:constr type="t" for="ch" forName="accent_6" refType="h" fact="0.6133"/>
              <dgm:constr type="w" for="ch" forName="accent_6" refType="w" fact="0.0386"/>
              <dgm:constr type="h" for="ch" forName="accent_6" refType="h" fact="0.04"/>
            </dgm:constrLst>
          </dgm:if>
          <dgm:else name="Name29">
            <dgm:constrLst>
              <dgm:constr type="primFontSz" for="des" ptType="node" op="equ" val="65"/>
              <dgm:constr type="l" for="ch" forName="accent_1" refType="w" fact="0.2061"/>
              <dgm:constr type="t" for="ch" forName="accent_1" refType="h" fact="0.96"/>
              <dgm:constr type="w" for="ch" forName="accent_1" refType="w" fact="0.0386"/>
              <dgm:constr type="h" for="ch" forName="accent_1" refType="h" fact="0.04"/>
              <dgm:constr type="l" for="ch" forName="image_accent_7" refType="w" fact="0.3606"/>
              <dgm:constr type="t" for="ch" forName="image_accent_7" refType="h" fact="0.8325"/>
              <dgm:constr type="w" for="ch" forName="image_accent_7" refType="w" fact="0.1103"/>
              <dgm:constr type="h" for="ch" forName="image_accent_7" refType="h" fact="0.1141"/>
              <dgm:constr type="l" for="ch" forName="image_7" refType="w" fact="0.3671"/>
              <dgm:constr type="t" for="ch" forName="image_7" refType="h" fact="0.8392"/>
              <dgm:constr type="w" for="ch" forName="image_7" refType="w" fact="0.0973"/>
              <dgm:constr type="h" for="ch" forName="image_7" refType="h" fact="0.1007"/>
              <dgm:constr type="l" for="ch" forName="image_accent_6" refType="w" fact="0.4379"/>
              <dgm:constr type="t" for="ch" forName="image_accent_6" refType="h" fact="0.68"/>
              <dgm:constr type="w" for="ch" forName="image_accent_6" refType="w" fact="0.1757"/>
              <dgm:constr type="h" for="ch" forName="image_accent_6" refType="h" fact="0.1819"/>
              <dgm:constr type="l" for="ch" forName="image_6" refType="w" fact="0.4471"/>
              <dgm:constr type="t" for="ch" forName="image_6" refType="h" fact="0.6896"/>
              <dgm:constr type="w" for="ch" forName="image_6" refType="w" fact="0.1572"/>
              <dgm:constr type="h" for="ch" forName="image_6" refType="h" fact="0.1627"/>
              <dgm:constr type="l" for="ch" forName="image_accent_5" refType="w" fact="0.3677"/>
              <dgm:constr type="t" for="ch" forName="image_accent_5" refType="h" fact="0.0592"/>
              <dgm:constr type="w" for="ch" forName="image_accent_5" refType="w" fact="0.1022"/>
              <dgm:constr type="h" for="ch" forName="image_accent_5" refType="h" fact="0.1058"/>
              <dgm:constr type="l" for="ch" forName="image_5" refType="w" fact="0.3738"/>
              <dgm:constr type="t" for="ch" forName="image_5" refType="h" fact="0.0654"/>
              <dgm:constr type="w" for="ch" forName="image_5" refType="w" fact="0.0902"/>
              <dgm:constr type="h" for="ch" forName="image_5" refType="h" fact="0.0933"/>
              <dgm:constr type="l" for="ch" forName="image_accent_4" refType="w" fact="0.437"/>
              <dgm:constr type="t" for="ch" forName="image_accent_4" refType="h" fact="0.1659"/>
              <dgm:constr type="w" for="ch" forName="image_accent_4" refType="w" fact="0.1103"/>
              <dgm:constr type="h" for="ch" forName="image_accent_4" refType="h" fact="0.1141"/>
              <dgm:constr type="l" for="ch" forName="image_4" refType="w" fact="0.4434"/>
              <dgm:constr type="t" for="ch" forName="image_4" refType="h" fact="0.1726"/>
              <dgm:constr type="w" for="ch" forName="image_4" refType="w" fact="0.0973"/>
              <dgm:constr type="h" for="ch" forName="image_4" refType="h" fact="0.1007"/>
              <dgm:constr type="l" for="ch" forName="image_accent_2" refType="w" fact="0.3942"/>
              <dgm:constr type="t" for="ch" forName="image_accent_2" refType="h" fact="0.4899"/>
              <dgm:constr type="w" for="ch" forName="image_accent_2" refType="w" fact="0.1226"/>
              <dgm:constr type="h" for="ch" forName="image_accent_2" refType="h" fact="0.1269"/>
              <dgm:constr type="l" for="ch" forName="image_2" refType="w" fact="0.4014"/>
              <dgm:constr type="t" for="ch" forName="image_2" refType="h" fact="0.4973"/>
              <dgm:constr type="w" for="ch" forName="image_2" refType="w" fact="0.1082"/>
              <dgm:constr type="h" for="ch" forName="image_2" refType="h" fact="0.112"/>
              <dgm:constr type="l" for="ch" forName="image_accent_3" refType="w" fact="0.4075"/>
              <dgm:constr type="t" for="ch" forName="image_accent_3" refType="h" fact="0.3107"/>
              <dgm:constr type="w" for="ch" forName="image_accent_3" refType="w" fact="0.1573"/>
              <dgm:constr type="h" for="ch" forName="image_accent_3" refType="h" fact="0.1628"/>
              <dgm:constr type="l" for="ch" forName="image_3" refType="w" fact="0.4158"/>
              <dgm:constr type="t" for="ch" forName="image_3" refType="h" fact="0.3193"/>
              <dgm:constr type="w" for="ch" forName="image_3" refType="w" fact="0.1407"/>
              <dgm:constr type="h" for="ch" forName="image_3" refType="h" fact="0.1456"/>
              <dgm:constr type="l" for="ch" forName="image_accent_1" refType="w" fact="0.5338"/>
              <dgm:constr type="t" for="ch" forName="image_accent_1" refType="h" fact="0.444"/>
              <dgm:constr type="w" for="ch" forName="image_accent_1" refType="w" fact="0.2344"/>
              <dgm:constr type="h" for="ch" forName="image_accent_1" refType="h" fact="0.2426"/>
              <dgm:constr type="l" for="ch" forName="image_1" refType="w" fact="0.5428"/>
              <dgm:constr type="t" for="ch" forName="image_1" refType="h" fact="0.4533"/>
              <dgm:constr type="w" for="ch" forName="image_1" refType="w" fact="0.2164"/>
              <dgm:constr type="h" for="ch" forName="image_1" refType="h" fact="0.224"/>
              <dgm:constr type="l" for="ch" forName="parent_text_1" refType="w" fact="0.6522"/>
              <dgm:constr type="t" for="ch" forName="parent_text_1" refType="h" fact="0.3193"/>
              <dgm:constr type="w" for="ch" forName="parent_text_1" refType="w" fact="0.3478"/>
              <dgm:constr type="h" for="ch" forName="parent_text_1" refType="h" fact="0.115"/>
              <dgm:constr type="l" for="ch" forName="accent_2" refType="w" fact="0.5492"/>
              <dgm:constr type="t" for="ch" forName="accent_2" refType="h" fact="0.2653"/>
              <dgm:constr type="w" for="ch" forName="accent_2" refType="w" fact="0.0696"/>
              <dgm:constr type="h" for="ch" forName="accent_2" refType="h" fact="0.072"/>
              <dgm:constr type="l" for="ch" forName="parent_text_2" refType="w" fact="0.0211"/>
              <dgm:constr type="t" for="ch" forName="parent_text_2" refType="h" fact="0.4973"/>
              <dgm:constr type="w" for="ch" forName="parent_text_2" refType="w" fact="0.3478"/>
              <dgm:constr type="h" for="ch" forName="parent_text_2" refType="h" fact="0.112"/>
              <dgm:constr type="l" for="ch" forName="parent_text_4" refType="w" fact="0.0644"/>
              <dgm:constr type="t" for="ch" forName="parent_text_4" refType="h" fact="0.1726"/>
              <dgm:constr type="w" for="ch" forName="parent_text_4" refType="w" fact="0.3478"/>
              <dgm:constr type="h" for="ch" forName="parent_text_4" refType="h" fact="0.1007"/>
              <dgm:constr type="l" for="ch" forName="accent_3" refType="w" fact="0.2705"/>
              <dgm:constr type="t" for="ch" forName="accent_3" refType="h" fact="0"/>
              <dgm:constr type="w" for="ch" forName="accent_3" refType="w" fact="0.0258"/>
              <dgm:constr type="h" for="ch" forName="accent_3" refType="h" fact="0.0267"/>
              <dgm:constr type="l" for="ch" forName="parent_text_5" refType="w" fact="0"/>
              <dgm:constr type="t" for="ch" forName="parent_text_5" refType="h" fact="0.0654"/>
              <dgm:constr type="w" for="ch" forName="parent_text_5" refType="w" fact="0.3478"/>
              <dgm:constr type="h" for="ch" forName="parent_text_5" refType="h" fact="0.0933"/>
              <dgm:constr type="l" for="ch" forName="parent_text_3" refType="w" fact="0.034"/>
              <dgm:constr type="t" for="ch" forName="parent_text_3" refType="h" fact="0.3193"/>
              <dgm:constr type="w" for="ch" forName="parent_text_3" refType="w" fact="0.3478"/>
              <dgm:constr type="h" for="ch" forName="parent_text_3" refType="h" fact="0.1456"/>
              <dgm:constr type="l" for="ch" forName="parent_text_6" refType="w" fact="0.63"/>
              <dgm:constr type="t" for="ch" forName="parent_text_6" refType="h" fact="0.6896"/>
              <dgm:constr type="w" for="ch" forName="parent_text_6" refType="w" fact="0.3478"/>
              <dgm:constr type="h" for="ch" forName="parent_text_6" refType="h" fact="0.1627"/>
              <dgm:constr type="l" for="ch" forName="accent_4" refType="w" fact="0.322"/>
              <dgm:constr type="t" for="ch" forName="accent_4" refType="h" fact="0.0213"/>
              <dgm:constr type="w" for="ch" forName="accent_4" refType="w" fact="0.0515"/>
              <dgm:constr type="h" for="ch" forName="accent_4" refType="h" fact="0.0533"/>
              <dgm:constr type="l" for="ch" forName="accent_5" refType="w" fact="0.2782"/>
              <dgm:constr type="t" for="ch" forName="accent_5" refType="h" fact="0.92"/>
              <dgm:constr type="w" for="ch" forName="accent_5" refType="w" fact="0.0696"/>
              <dgm:constr type="h" for="ch" forName="accent_5" refType="h" fact="0.072"/>
              <dgm:constr type="l" for="ch" forName="parent_text_7" refType="w" fact="0.485"/>
              <dgm:constr type="t" for="ch" forName="parent_text_7" refType="h" fact="0.87"/>
              <dgm:constr type="w" for="ch" forName="parent_text_7" refType="w" fact="0.347"/>
              <dgm:constr type="h" for="ch" forName="parent_text_7" refType="h" fact="0.13"/>
              <dgm:constr type="l" for="ch" forName="accent_6" refType="w" fact="0.3478"/>
              <dgm:constr type="t" for="ch" forName="accent_6" refType="h" fact="0.6133"/>
              <dgm:constr type="w" for="ch" forName="accent_6" refType="w" fact="0.0386"/>
              <dgm:constr type="h" for="ch" forName="accent_6" refType="h" fact="0.04"/>
            </dgm:constrLst>
          </dgm:else>
        </dgm:choose>
        <dgm:layoutNode name="accent_6" styleLbl="alignNode1">
          <dgm:alg type="sp"/>
          <dgm:shape xmlns:r="http://schemas.openxmlformats.org/officeDocument/2006/relationships" type="donut" r:blip="">
            <dgm:adjLst>
              <dgm:adj idx="1" val="0.0746"/>
            </dgm:adjLst>
          </dgm:shape>
          <dgm:presOf/>
        </dgm:layoutNode>
      </dgm:if>
      <dgm:else name="Name30">
        <dgm:alg type="composite">
          <dgm:param type="ar" val="0.9705"/>
        </dgm:alg>
        <dgm:choose name="Name31">
          <dgm:if name="Name32" func="var" arg="dir" op="equ" val="norm">
            <dgm:constrLst>
              <dgm:constr type="primFontSz" for="des" ptType="node" op="equ" val="65"/>
              <dgm:constr type="l" for="ch" forName="accent_1" refType="w" fact="0.7599"/>
              <dgm:constr type="t" for="ch" forName="accent_1" refType="h" fact="0.925"/>
              <dgm:constr type="w" for="ch" forName="accent_1" refType="w" fact="0.0386"/>
              <dgm:constr type="h" for="ch" forName="accent_1" refType="h" fact="0.0375"/>
              <dgm:constr type="l" for="ch" forName="accent_2" refType="w" fact="0.6182"/>
              <dgm:constr type="t" for="ch" forName="accent_2" refType="h" fact="0.575"/>
              <dgm:constr type="w" for="ch" forName="accent_2" refType="w" fact="0.0386"/>
              <dgm:constr type="h" for="ch" forName="accent_2" refType="h" fact="0.0375"/>
              <dgm:constr type="l" for="ch" forName="image_accent_8" refType="w" fact="0.6449"/>
              <dgm:constr type="t" for="ch" forName="image_accent_8" refType="h" fact="0.8508"/>
              <dgm:constr type="w" for="ch" forName="image_accent_8" refType="w" fact="0.1022"/>
              <dgm:constr type="h" for="ch" forName="image_accent_8" refType="h" fact="0.0992"/>
              <dgm:constr type="l" for="ch" forName="image_8" refType="w" fact="0.6538"/>
              <dgm:constr type="t" for="ch" forName="image_8" refType="h" fact="0.8595"/>
              <dgm:constr type="w" for="ch" forName="image_8" refType="w" fact="0.0844"/>
              <dgm:constr type="h" for="ch" forName="image_8" refType="h" fact="0.0819"/>
              <dgm:constr type="l" for="ch" forName="image_accent_7" refType="w" fact="0.5291"/>
              <dgm:constr type="t" for="ch" forName="image_accent_7" refType="h" fact="0.7805"/>
              <dgm:constr type="w" for="ch" forName="image_accent_7" refType="w" fact="0.1103"/>
              <dgm:constr type="h" for="ch" forName="image_accent_7" refType="h" fact="0.107"/>
              <dgm:constr type="l" for="ch" forName="image_7" refType="w" fact="0.5356"/>
              <dgm:constr type="t" for="ch" forName="image_7" refType="h" fact="0.7868"/>
              <dgm:constr type="w" for="ch" forName="image_7" refType="w" fact="0.0973"/>
              <dgm:constr type="h" for="ch" forName="image_7" refType="h" fact="0.0944"/>
              <dgm:constr type="l" for="ch" forName="image_accent_6" refType="w" fact="0.3864"/>
              <dgm:constr type="t" for="ch" forName="image_accent_6" refType="h" fact="0.6375"/>
              <dgm:constr type="w" for="ch" forName="image_accent_6" refType="w" fact="0.1757"/>
              <dgm:constr type="h" for="ch" forName="image_accent_6" refType="h" fact="0.1706"/>
              <dgm:constr type="l" for="ch" forName="image_6" refType="w" fact="0.3957"/>
              <dgm:constr type="t" for="ch" forName="image_6" refType="h" fact="0.6465"/>
              <dgm:constr type="w" for="ch" forName="image_6" refType="w" fact="0.1572"/>
              <dgm:constr type="h" for="ch" forName="image_6" refType="h" fact="0.1525"/>
              <dgm:constr type="l" for="ch" forName="image_accent_5" refType="w" fact="0.5301"/>
              <dgm:constr type="t" for="ch" forName="image_accent_5" refType="h" fact="0.0555"/>
              <dgm:constr type="w" for="ch" forName="image_accent_5" refType="w" fact="0.1022"/>
              <dgm:constr type="h" for="ch" forName="image_accent_5" refType="h" fact="0.0992"/>
              <dgm:constr type="l" for="ch" forName="image_5" refType="w" fact="0.5361"/>
              <dgm:constr type="t" for="ch" forName="image_5" refType="h" fact="0.0613"/>
              <dgm:constr type="w" for="ch" forName="image_5" refType="w" fact="0.0902"/>
              <dgm:constr type="h" for="ch" forName="image_5" refType="h" fact="0.0875"/>
              <dgm:constr type="l" for="ch" forName="image_accent_4" refType="w" fact="0.4528"/>
              <dgm:constr type="t" for="ch" forName="image_accent_4" refType="h" fact="0.1555"/>
              <dgm:constr type="w" for="ch" forName="image_accent_4" refType="w" fact="0.1103"/>
              <dgm:constr type="h" for="ch" forName="image_accent_4" refType="h" fact="0.107"/>
              <dgm:constr type="l" for="ch" forName="image_4" refType="w" fact="0.4593"/>
              <dgm:constr type="t" for="ch" forName="image_4" refType="h" fact="0.1618"/>
              <dgm:constr type="w" for="ch" forName="image_4" refType="w" fact="0.0973"/>
              <dgm:constr type="h" for="ch" forName="image_4" refType="h" fact="0.0944"/>
              <dgm:constr type="l" for="ch" forName="image_accent_2" refType="w" fact="0.4832"/>
              <dgm:constr type="t" for="ch" forName="image_accent_2" refType="h" fact="0.4593"/>
              <dgm:constr type="w" for="ch" forName="image_accent_2" refType="w" fact="0.1226"/>
              <dgm:constr type="h" for="ch" forName="image_accent_2" refType="h" fact="0.119"/>
              <dgm:constr type="l" for="ch" forName="image_2" refType="w" fact="0.4904"/>
              <dgm:constr type="t" for="ch" forName="image_2" refType="h" fact="0.4663"/>
              <dgm:constr type="w" for="ch" forName="image_2" refType="w" fact="0.1082"/>
              <dgm:constr type="h" for="ch" forName="image_2" refType="h" fact="0.105"/>
              <dgm:constr type="l" for="ch" forName="image_accent_3" refType="w" fact="0.4352"/>
              <dgm:constr type="t" for="ch" forName="image_accent_3" refType="h" fact="0.2913"/>
              <dgm:constr type="w" for="ch" forName="image_accent_3" refType="w" fact="0.1573"/>
              <dgm:constr type="h" for="ch" forName="image_accent_3" refType="h" fact="0.1526"/>
              <dgm:constr type="l" for="ch" forName="image_3" refType="w" fact="0.4435"/>
              <dgm:constr type="t" for="ch" forName="image_3" refType="h" fact="0.2993"/>
              <dgm:constr type="w" for="ch" forName="image_3" refType="w" fact="0.1407"/>
              <dgm:constr type="h" for="ch" forName="image_3" refType="h" fact="0.1365"/>
              <dgm:constr type="l" for="ch" forName="image_accent_1" refType="w" fact="0.2318"/>
              <dgm:constr type="t" for="ch" forName="image_accent_1" refType="h" fact="0.4163"/>
              <dgm:constr type="w" for="ch" forName="image_accent_1" refType="w" fact="0.2344"/>
              <dgm:constr type="h" for="ch" forName="image_accent_1" refType="h" fact="0.2275"/>
              <dgm:constr type="l" for="ch" forName="image_1" refType="w" fact="0.2408"/>
              <dgm:constr type="t" for="ch" forName="image_1" refType="h" fact="0.425"/>
              <dgm:constr type="w" for="ch" forName="image_1" refType="w" fact="0.2164"/>
              <dgm:constr type="h" for="ch" forName="image_1" refType="h" fact="0.21"/>
              <dgm:constr type="l" for="ch" forName="parent_text_1" refType="w" fact="0"/>
              <dgm:constr type="t" for="ch" forName="parent_text_1" refType="h" fact="0.2993"/>
              <dgm:constr type="w" for="ch" forName="parent_text_1" refType="w" fact="0.3478"/>
              <dgm:constr type="h" for="ch" forName="parent_text_1" refType="h" fact="0.11"/>
              <dgm:constr type="l" for="ch" forName="accent_3" refType="w" fact="0.3813"/>
              <dgm:constr type="t" for="ch" forName="accent_3" refType="h" fact="0.2488"/>
              <dgm:constr type="w" for="ch" forName="accent_3" refType="w" fact="0.0696"/>
              <dgm:constr type="h" for="ch" forName="accent_3" refType="h" fact="0.0675"/>
              <dgm:constr type="l" for="ch" forName="parent_text_2" refType="w" fact="0.6311"/>
              <dgm:constr type="t" for="ch" forName="parent_text_2" refType="h" fact="0.4663"/>
              <dgm:constr type="w" for="ch" forName="parent_text_2" refType="w" fact="0.3478"/>
              <dgm:constr type="h" for="ch" forName="parent_text_2" refType="h" fact="0.105"/>
              <dgm:constr type="l" for="ch" forName="parent_text_4" refType="w" fact="0.5878"/>
              <dgm:constr type="t" for="ch" forName="parent_text_4" refType="h" fact="0.1618"/>
              <dgm:constr type="w" for="ch" forName="parent_text_4" refType="w" fact="0.3478"/>
              <dgm:constr type="h" for="ch" forName="parent_text_4" refType="h" fact="0.0944"/>
              <dgm:constr type="l" for="ch" forName="accent_4" refType="w" fact="0.7038"/>
              <dgm:constr type="t" for="ch" forName="accent_4" refType="h" fact="0"/>
              <dgm:constr type="w" for="ch" forName="accent_4" refType="w" fact="0.0258"/>
              <dgm:constr type="h" for="ch" forName="accent_4" refType="h" fact="0.025"/>
              <dgm:constr type="l" for="ch" forName="parent_text_5" refType="w" fact="0.6522"/>
              <dgm:constr type="t" for="ch" forName="parent_text_5" refType="h" fact="0.0625"/>
              <dgm:constr type="w" for="ch" forName="parent_text_5" refType="w" fact="0.3478"/>
              <dgm:constr type="h" for="ch" forName="parent_text_5" refType="h" fact="0.0863"/>
              <dgm:constr type="l" for="ch" forName="parent_text_3" refType="w" fact="0.6182"/>
              <dgm:constr type="t" for="ch" forName="parent_text_3" refType="h" fact="0.2993"/>
              <dgm:constr type="w" for="ch" forName="parent_text_3" refType="w" fact="0.3478"/>
              <dgm:constr type="h" for="ch" forName="parent_text_3" refType="h" fact="0.1365"/>
              <dgm:constr type="l" for="ch" forName="parent_text_6" refType="w" fact="0.02"/>
              <dgm:constr type="t" for="ch" forName="parent_text_6" refType="h" fact="0.6465"/>
              <dgm:constr type="w" for="ch" forName="parent_text_6" refType="w" fact="0.3478"/>
              <dgm:constr type="h" for="ch" forName="parent_text_6" refType="h" fact="0.1525"/>
              <dgm:constr type="l" for="ch" forName="accent_5" refType="w" fact="0.6265"/>
              <dgm:constr type="t" for="ch" forName="accent_5" refType="h" fact="0.02"/>
              <dgm:constr type="w" for="ch" forName="accent_5" refType="w" fact="0.0515"/>
              <dgm:constr type="h" for="ch" forName="accent_5" refType="h" fact="0.05"/>
              <dgm:constr type="l" for="ch" forName="parent_text_7" refType="w" fact="0.165"/>
              <dgm:constr type="t" for="ch" forName="parent_text_7" refType="h" fact="0.81"/>
              <dgm:constr type="w" for="ch" forName="parent_text_7" refType="w" fact="0.3478"/>
              <dgm:constr type="h" for="ch" forName="parent_text_7" refType="h" fact="0.077"/>
              <dgm:constr type="l" for="ch" forName="parent_text_8" refType="w" fact="0.275"/>
              <dgm:constr type="t" for="ch" forName="parent_text_8" refType="h" fact="0.89"/>
              <dgm:constr type="w" for="ch" forName="parent_text_8" refType="w" fact="0.3478"/>
              <dgm:constr type="h" for="ch" forName="parent_text_8" refType="h" fact="0.11"/>
            </dgm:constrLst>
          </dgm:if>
          <dgm:else name="Name33">
            <dgm:constrLst>
              <dgm:constr type="primFontSz" for="des" ptType="node" op="equ" val="65"/>
              <dgm:constr type="l" for="ch" forName="accent_1" refType="w" fact="0.2014"/>
              <dgm:constr type="t" for="ch" forName="accent_1" refType="h" fact="0.925"/>
              <dgm:constr type="w" for="ch" forName="accent_1" refType="w" fact="0.0386"/>
              <dgm:constr type="h" for="ch" forName="accent_1" refType="h" fact="0.0375"/>
              <dgm:constr type="l" for="ch" forName="accent_2" refType="w" fact="0.3431"/>
              <dgm:constr type="t" for="ch" forName="accent_2" refType="h" fact="0.575"/>
              <dgm:constr type="w" for="ch" forName="accent_2" refType="w" fact="0.0386"/>
              <dgm:constr type="h" for="ch" forName="accent_2" refType="h" fact="0.0375"/>
              <dgm:constr type="l" for="ch" forName="image_accent_8" refType="w" fact="0.253"/>
              <dgm:constr type="t" for="ch" forName="image_accent_8" refType="h" fact="0.8508"/>
              <dgm:constr type="w" for="ch" forName="image_accent_8" refType="w" fact="0.1022"/>
              <dgm:constr type="h" for="ch" forName="image_accent_8" refType="h" fact="0.0992"/>
              <dgm:constr type="l" for="ch" forName="image_8" refType="w" fact="0.2619"/>
              <dgm:constr type="t" for="ch" forName="image_8" refType="h" fact="0.8595"/>
              <dgm:constr type="w" for="ch" forName="image_8" refType="w" fact="0.0844"/>
              <dgm:constr type="h" for="ch" forName="image_8" refType="h" fact="0.0819"/>
              <dgm:constr type="l" for="ch" forName="image_accent_7" refType="w" fact="0.3606"/>
              <dgm:constr type="t" for="ch" forName="image_accent_7" refType="h" fact="0.7805"/>
              <dgm:constr type="w" for="ch" forName="image_accent_7" refType="w" fact="0.1103"/>
              <dgm:constr type="h" for="ch" forName="image_accent_7" refType="h" fact="0.107"/>
              <dgm:constr type="l" for="ch" forName="image_7" refType="w" fact="0.3671"/>
              <dgm:constr type="t" for="ch" forName="image_7" refType="h" fact="0.7868"/>
              <dgm:constr type="w" for="ch" forName="image_7" refType="w" fact="0.0973"/>
              <dgm:constr type="h" for="ch" forName="image_7" refType="h" fact="0.0944"/>
              <dgm:constr type="l" for="ch" forName="image_accent_6" refType="w" fact="0.4379"/>
              <dgm:constr type="t" for="ch" forName="image_accent_6" refType="h" fact="0.6375"/>
              <dgm:constr type="w" for="ch" forName="image_accent_6" refType="w" fact="0.1757"/>
              <dgm:constr type="h" for="ch" forName="image_accent_6" refType="h" fact="0.1706"/>
              <dgm:constr type="l" for="ch" forName="image_6" refType="w" fact="0.4471"/>
              <dgm:constr type="t" for="ch" forName="image_6" refType="h" fact="0.6465"/>
              <dgm:constr type="w" for="ch" forName="image_6" refType="w" fact="0.1572"/>
              <dgm:constr type="h" for="ch" forName="image_6" refType="h" fact="0.1525"/>
              <dgm:constr type="l" for="ch" forName="image_accent_5" refType="w" fact="0.3677"/>
              <dgm:constr type="t" for="ch" forName="image_accent_5" refType="h" fact="0.0555"/>
              <dgm:constr type="w" for="ch" forName="image_accent_5" refType="w" fact="0.1022"/>
              <dgm:constr type="h" for="ch" forName="image_accent_5" refType="h" fact="0.0992"/>
              <dgm:constr type="l" for="ch" forName="image_5" refType="w" fact="0.3738"/>
              <dgm:constr type="t" for="ch" forName="image_5" refType="h" fact="0.0613"/>
              <dgm:constr type="w" for="ch" forName="image_5" refType="w" fact="0.0902"/>
              <dgm:constr type="h" for="ch" forName="image_5" refType="h" fact="0.0875"/>
              <dgm:constr type="l" for="ch" forName="image_accent_4" refType="w" fact="0.437"/>
              <dgm:constr type="t" for="ch" forName="image_accent_4" refType="h" fact="0.1555"/>
              <dgm:constr type="w" for="ch" forName="image_accent_4" refType="w" fact="0.1103"/>
              <dgm:constr type="h" for="ch" forName="image_accent_4" refType="h" fact="0.107"/>
              <dgm:constr type="l" for="ch" forName="image_4" refType="w" fact="0.4434"/>
              <dgm:constr type="t" for="ch" forName="image_4" refType="h" fact="0.1618"/>
              <dgm:constr type="w" for="ch" forName="image_4" refType="w" fact="0.0973"/>
              <dgm:constr type="h" for="ch" forName="image_4" refType="h" fact="0.0944"/>
              <dgm:constr type="l" for="ch" forName="image_accent_2" refType="w" fact="0.3942"/>
              <dgm:constr type="t" for="ch" forName="image_accent_2" refType="h" fact="0.4593"/>
              <dgm:constr type="w" for="ch" forName="image_accent_2" refType="w" fact="0.1226"/>
              <dgm:constr type="h" for="ch" forName="image_accent_2" refType="h" fact="0.119"/>
              <dgm:constr type="l" for="ch" forName="image_2" refType="w" fact="0.4014"/>
              <dgm:constr type="t" for="ch" forName="image_2" refType="h" fact="0.4663"/>
              <dgm:constr type="w" for="ch" forName="image_2" refType="w" fact="0.1082"/>
              <dgm:constr type="h" for="ch" forName="image_2" refType="h" fact="0.105"/>
              <dgm:constr type="l" for="ch" forName="image_accent_3" refType="w" fact="0.4075"/>
              <dgm:constr type="t" for="ch" forName="image_accent_3" refType="h" fact="0.2913"/>
              <dgm:constr type="w" for="ch" forName="image_accent_3" refType="w" fact="0.1573"/>
              <dgm:constr type="h" for="ch" forName="image_accent_3" refType="h" fact="0.1526"/>
              <dgm:constr type="l" for="ch" forName="image_3" refType="w" fact="0.4158"/>
              <dgm:constr type="t" for="ch" forName="image_3" refType="h" fact="0.2993"/>
              <dgm:constr type="w" for="ch" forName="image_3" refType="w" fact="0.1407"/>
              <dgm:constr type="h" for="ch" forName="image_3" refType="h" fact="0.1365"/>
              <dgm:constr type="l" for="ch" forName="image_accent_1" refType="w" fact="0.5338"/>
              <dgm:constr type="t" for="ch" forName="image_accent_1" refType="h" fact="0.4163"/>
              <dgm:constr type="w" for="ch" forName="image_accent_1" refType="w" fact="0.2344"/>
              <dgm:constr type="h" for="ch" forName="image_accent_1" refType="h" fact="0.2275"/>
              <dgm:constr type="l" for="ch" forName="image_1" refType="w" fact="0.5428"/>
              <dgm:constr type="t" for="ch" forName="image_1" refType="h" fact="0.425"/>
              <dgm:constr type="w" for="ch" forName="image_1" refType="w" fact="0.2164"/>
              <dgm:constr type="h" for="ch" forName="image_1" refType="h" fact="0.21"/>
              <dgm:constr type="l" for="ch" forName="parent_text_1" refType="w" fact="0.6522"/>
              <dgm:constr type="t" for="ch" forName="parent_text_1" refType="h" fact="0.2993"/>
              <dgm:constr type="w" for="ch" forName="parent_text_1" refType="w" fact="0.3478"/>
              <dgm:constr type="h" for="ch" forName="parent_text_1" refType="h" fact="0.11"/>
              <dgm:constr type="l" for="ch" forName="accent_3" refType="w" fact="0.5492"/>
              <dgm:constr type="t" for="ch" forName="accent_3" refType="h" fact="0.2488"/>
              <dgm:constr type="w" for="ch" forName="accent_3" refType="w" fact="0.0696"/>
              <dgm:constr type="h" for="ch" forName="accent_3" refType="h" fact="0.0675"/>
              <dgm:constr type="l" for="ch" forName="parent_text_2" refType="w" fact="0.0211"/>
              <dgm:constr type="t" for="ch" forName="parent_text_2" refType="h" fact="0.4663"/>
              <dgm:constr type="w" for="ch" forName="parent_text_2" refType="w" fact="0.3478"/>
              <dgm:constr type="h" for="ch" forName="parent_text_2" refType="h" fact="0.105"/>
              <dgm:constr type="l" for="ch" forName="parent_text_4" refType="w" fact="0.0635"/>
              <dgm:constr type="t" for="ch" forName="parent_text_4" refType="h" fact="0.1618"/>
              <dgm:constr type="w" for="ch" forName="parent_text_4" refType="w" fact="0.3478"/>
              <dgm:constr type="h" for="ch" forName="parent_text_4" refType="h" fact="0.0944"/>
              <dgm:constr type="l" for="ch" forName="accent_4" refType="w" fact="0.2705"/>
              <dgm:constr type="t" for="ch" forName="accent_4" refType="h" fact="0"/>
              <dgm:constr type="w" for="ch" forName="accent_4" refType="w" fact="0.0258"/>
              <dgm:constr type="h" for="ch" forName="accent_4" refType="h" fact="0.025"/>
              <dgm:constr type="l" for="ch" forName="parent_text_5" refType="w" fact="0"/>
              <dgm:constr type="t" for="ch" forName="parent_text_5" refType="h" fact="0.0625"/>
              <dgm:constr type="w" for="ch" forName="parent_text_5" refType="w" fact="0.3478"/>
              <dgm:constr type="h" for="ch" forName="parent_text_5" refType="h" fact="0.0863"/>
              <dgm:constr type="l" for="ch" forName="parent_text_3" refType="w" fact="0.034"/>
              <dgm:constr type="t" for="ch" forName="parent_text_3" refType="h" fact="0.2993"/>
              <dgm:constr type="w" for="ch" forName="parent_text_3" refType="w" fact="0.3478"/>
              <dgm:constr type="h" for="ch" forName="parent_text_3" refType="h" fact="0.1365"/>
              <dgm:constr type="l" for="ch" forName="parent_text_6" refType="w" fact="0.635"/>
              <dgm:constr type="t" for="ch" forName="parent_text_6" refType="h" fact="0.6465"/>
              <dgm:constr type="w" for="ch" forName="parent_text_6" refType="w" fact="0.3478"/>
              <dgm:constr type="h" for="ch" forName="parent_text_6" refType="h" fact="0.1525"/>
              <dgm:constr type="l" for="ch" forName="accent_5" refType="w" fact="0.322"/>
              <dgm:constr type="t" for="ch" forName="accent_5" refType="h" fact="0.02"/>
              <dgm:constr type="w" for="ch" forName="accent_5" refType="w" fact="0.0515"/>
              <dgm:constr type="h" for="ch" forName="accent_5" refType="h" fact="0.05"/>
              <dgm:constr type="l" for="ch" forName="parent_text_7" refType="w" fact="0.49"/>
              <dgm:constr type="t" for="ch" forName="parent_text_7" refType="h" fact="0.81"/>
              <dgm:constr type="w" for="ch" forName="parent_text_7" refType="w" fact="0.3478"/>
              <dgm:constr type="h" for="ch" forName="parent_text_7" refType="h" fact="0.077"/>
              <dgm:constr type="l" for="ch" forName="parent_text_8" refType="w" fact="0.375"/>
              <dgm:constr type="t" for="ch" forName="parent_text_8" refType="h" fact="0.89"/>
              <dgm:constr type="w" for="ch" forName="parent_text_8" refType="w" fact="0.3478"/>
              <dgm:constr type="h" for="ch" forName="parent_text_8" refType="h" fact="0.11"/>
            </dgm:constrLst>
          </dgm:else>
        </dgm:choose>
      </dgm:else>
    </dgm:choose>
    <dgm:forEach name="wrapper" axis="self" ptType="parTrans">
      <dgm:forEach name="wrapper2" axis="self" ptType="sibTrans" st="2">
        <dgm:forEach name="imageAccentRepeat" axis="self">
          <dgm:layoutNode name="imageAccentRepeatNode" styleLbl="alignNode1">
            <dgm:alg type="sp"/>
            <dgm:shape xmlns:r="http://schemas.openxmlformats.org/officeDocument/2006/relationships" type="ellipse" r:blip="">
              <dgm:adjLst/>
            </dgm:shape>
            <dgm:presOf/>
          </dgm:layoutNode>
        </dgm:forEach>
        <dgm:forEach name="imageRepeat" axis="self">
          <dgm:layoutNode name="imageRepeatNode" styleLbl="fgImgPlace1">
            <dgm:alg type="sp"/>
            <dgm:shape xmlns:r="http://schemas.openxmlformats.org/officeDocument/2006/relationships" type="ellipse" r:blip="" blipPhldr="1">
              <dgm:adjLst/>
            </dgm:shape>
            <dgm:presOf axis="self"/>
          </dgm:layoutNode>
        </dgm:forEach>
      </dgm:forEach>
    </dgm:forEach>
    <dgm:forEach name="Name34" axis="ch" ptType="node" cnt="1">
      <dgm:layoutNode name="parent_text_1" styleLbl="revTx">
        <dgm:varLst>
          <dgm:chMax val="0"/>
          <dgm:chPref val="0"/>
          <dgm:bulletEnabled val="1"/>
        </dgm:varLst>
        <dgm:choose name="Name35">
          <dgm:if name="Name36" func="var" arg="dir" op="equ" val="norm">
            <dgm:alg type="tx">
              <dgm:param type="parTxLTRAlign" val="r"/>
              <dgm:param type="shpTxLTRAlignCh" val="r"/>
              <dgm:param type="txAnchorVert" val="b"/>
              <dgm:param type="lnSpCh" val="15"/>
            </dgm:alg>
          </dgm:if>
          <dgm:else name="Name37">
            <dgm:alg type="tx">
              <dgm:param type="parTxLTRAlign" val="l"/>
              <dgm:param type="shpTxLTRAlignCh" val="l"/>
              <dgm:param type="txAnchorVert" val="b"/>
              <dgm:param type="lnSpCh" val="15"/>
            </dgm:alg>
          </dgm:else>
        </dgm:choose>
        <dgm:shape xmlns:r="http://schemas.openxmlformats.org/officeDocument/2006/relationships" type="rect" r:blip="" zOrderOff="99999">
          <dgm:adjLst/>
        </dgm:shape>
        <dgm:presOf axis="desOrSelf"/>
        <dgm:constrLst>
          <dgm:constr type="lMarg" refType="primFontSz" fact="0.1"/>
          <dgm:constr type="rMarg" refType="primFontSz" fact="0.1"/>
          <dgm:constr type="tMarg" refType="primFontSz" fact="0.1"/>
          <dgm:constr type="bMarg" refType="primFontSz" fact="0.01"/>
        </dgm:constrLst>
        <dgm:ruleLst>
          <dgm:rule type="primFontSz" val="5" fact="NaN" max="NaN"/>
        </dgm:ruleLst>
      </dgm:layoutNode>
      <dgm:layoutNode name="image_accent_1">
        <dgm:alg type="sp"/>
        <dgm:shape xmlns:r="http://schemas.openxmlformats.org/officeDocument/2006/relationships" r:blip="">
          <dgm:adjLst/>
        </dgm:shape>
        <dgm:presOf/>
        <dgm:constrLst/>
        <dgm:forEach name="Name38" ref="imageAccentRepeat"/>
      </dgm:layoutNode>
      <dgm:layoutNode name="accent_1" styleLbl="alignNode1">
        <dgm:alg type="sp"/>
        <dgm:shape xmlns:r="http://schemas.openxmlformats.org/officeDocument/2006/relationships" type="donut" r:blip="">
          <dgm:adjLst>
            <dgm:adj idx="1" val="0.0746"/>
          </dgm:adjLst>
        </dgm:shape>
        <dgm:presOf/>
      </dgm:layoutNode>
    </dgm:forEach>
    <dgm:forEach name="Name39" axis="ch" ptType="sibTrans" hideLastTrans="0" cnt="1">
      <dgm:layoutNode name="image_1">
        <dgm:alg type="sp"/>
        <dgm:shape xmlns:r="http://schemas.openxmlformats.org/officeDocument/2006/relationships" r:blip="">
          <dgm:adjLst/>
        </dgm:shape>
        <dgm:presOf/>
        <dgm:constrLst/>
        <dgm:forEach name="Name40" ref="imageRepeat"/>
      </dgm:layoutNode>
    </dgm:forEach>
    <dgm:forEach name="Name41" axis="ch" ptType="node" st="2" cnt="1">
      <dgm:layoutNode name="parent_text_2" styleLbl="revTx">
        <dgm:varLst>
          <dgm:chMax val="0"/>
          <dgm:chPref val="0"/>
          <dgm:bulletEnabled val="1"/>
        </dgm:varLst>
        <dgm:choose name="Name42">
          <dgm:if name="Name43" func="var" arg="dir" op="equ" val="norm">
            <dgm:alg type="tx">
              <dgm:param type="parTxLTRAlign" val="l"/>
              <dgm:param type="lnSpCh" val="15"/>
            </dgm:alg>
          </dgm:if>
          <dgm:else name="Name44">
            <dgm:alg type="tx">
              <dgm:param type="parTxLTRAlign" val="r"/>
              <dgm:param type="lnSpCh" val="15"/>
            </dgm:alg>
          </dgm:else>
        </dgm:choose>
        <dgm:shape xmlns:r="http://schemas.openxmlformats.org/officeDocument/2006/relationships" type="rect" r:blip="" zOrderOff="99999">
          <dgm:adjLst/>
        </dgm:shape>
        <dgm:presOf axis="desOrSelf"/>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image_accent_2">
        <dgm:alg type="sp"/>
        <dgm:shape xmlns:r="http://schemas.openxmlformats.org/officeDocument/2006/relationships" r:blip="">
          <dgm:adjLst/>
        </dgm:shape>
        <dgm:presOf/>
        <dgm:constrLst/>
        <dgm:forEach name="Name45" ref="imageAccentRepeat"/>
      </dgm:layoutNode>
    </dgm:forEach>
    <dgm:forEach name="Name46" axis="ch" ptType="sibTrans" hideLastTrans="0" st="2" cnt="1">
      <dgm:layoutNode name="image_2">
        <dgm:alg type="sp"/>
        <dgm:shape xmlns:r="http://schemas.openxmlformats.org/officeDocument/2006/relationships" r:blip="">
          <dgm:adjLst/>
        </dgm:shape>
        <dgm:presOf/>
        <dgm:constrLst/>
        <dgm:forEach name="Name47" ref="imageRepeat"/>
      </dgm:layoutNode>
    </dgm:forEach>
    <dgm:forEach name="Name48" axis="ch" ptType="node" st="3" cnt="1">
      <dgm:layoutNode name="image_accent_3">
        <dgm:alg type="sp"/>
        <dgm:shape xmlns:r="http://schemas.openxmlformats.org/officeDocument/2006/relationships" r:blip="">
          <dgm:adjLst/>
        </dgm:shape>
        <dgm:presOf/>
        <dgm:constrLst/>
        <dgm:forEach name="Name49" ref="imageAccentRepeat"/>
      </dgm:layoutNode>
      <dgm:layoutNode name="parent_text_3" styleLbl="revTx">
        <dgm:varLst>
          <dgm:chMax val="0"/>
          <dgm:chPref val="0"/>
          <dgm:bulletEnabled val="1"/>
        </dgm:varLst>
        <dgm:choose name="Name50">
          <dgm:if name="Name51" func="var" arg="dir" op="equ" val="norm">
            <dgm:alg type="tx">
              <dgm:param type="parTxLTRAlign" val="l"/>
              <dgm:param type="lnSpCh" val="15"/>
            </dgm:alg>
          </dgm:if>
          <dgm:else name="Name52">
            <dgm:alg type="tx">
              <dgm:param type="parTxLTRAlign" val="r"/>
              <dgm:param type="lnSpCh" val="15"/>
            </dgm:alg>
          </dgm:else>
        </dgm:choose>
        <dgm:shape xmlns:r="http://schemas.openxmlformats.org/officeDocument/2006/relationships" type="rect" r:blip="" zOrderOff="99999">
          <dgm:adjLst/>
        </dgm:shape>
        <dgm:presOf axis="desOrSelf"/>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accent_2" styleLbl="alignNode1">
        <dgm:alg type="sp"/>
        <dgm:shape xmlns:r="http://schemas.openxmlformats.org/officeDocument/2006/relationships" type="donut" r:blip="">
          <dgm:adjLst>
            <dgm:adj idx="1" val="0.0746"/>
          </dgm:adjLst>
        </dgm:shape>
        <dgm:presOf/>
      </dgm:layoutNode>
      <dgm:layoutNode name="accent_3" styleLbl="alignNode1">
        <dgm:alg type="sp"/>
        <dgm:shape xmlns:r="http://schemas.openxmlformats.org/officeDocument/2006/relationships" type="donut" r:blip="">
          <dgm:adjLst>
            <dgm:adj idx="1" val="0.0746"/>
          </dgm:adjLst>
        </dgm:shape>
        <dgm:presOf/>
      </dgm:layoutNode>
    </dgm:forEach>
    <dgm:forEach name="Name53" axis="ch" ptType="sibTrans" hideLastTrans="0" st="3" cnt="1">
      <dgm:layoutNode name="image_3">
        <dgm:alg type="sp"/>
        <dgm:shape xmlns:r="http://schemas.openxmlformats.org/officeDocument/2006/relationships" r:blip="">
          <dgm:adjLst/>
        </dgm:shape>
        <dgm:presOf/>
        <dgm:constrLst/>
        <dgm:forEach name="Name54" ref="imageRepeat"/>
      </dgm:layoutNode>
    </dgm:forEach>
    <dgm:forEach name="Name55" axis="ch" ptType="node" st="4" cnt="1">
      <dgm:layoutNode name="image_accent_4">
        <dgm:alg type="sp"/>
        <dgm:shape xmlns:r="http://schemas.openxmlformats.org/officeDocument/2006/relationships" r:blip="">
          <dgm:adjLst/>
        </dgm:shape>
        <dgm:presOf/>
        <dgm:constrLst/>
        <dgm:forEach name="Name56" ref="imageAccentRepeat"/>
      </dgm:layoutNode>
      <dgm:layoutNode name="parent_text_4" styleLbl="revTx">
        <dgm:varLst>
          <dgm:chMax val="0"/>
          <dgm:chPref val="0"/>
          <dgm:bulletEnabled val="1"/>
        </dgm:varLst>
        <dgm:choose name="Name57">
          <dgm:if name="Name58" func="var" arg="dir" op="equ" val="norm">
            <dgm:alg type="tx">
              <dgm:param type="parTxLTRAlign" val="l"/>
              <dgm:param type="lnSpCh" val="15"/>
            </dgm:alg>
          </dgm:if>
          <dgm:else name="Name59">
            <dgm:alg type="tx">
              <dgm:param type="parTxLTRAlign" val="r"/>
              <dgm:param type="lnSpCh" val="15"/>
            </dgm:alg>
          </dgm:else>
        </dgm:choose>
        <dgm:shape xmlns:r="http://schemas.openxmlformats.org/officeDocument/2006/relationships" type="rect" r:blip="" zOrderOff="99999">
          <dgm:adjLst/>
        </dgm:shape>
        <dgm:presOf axis="desOrSelf"/>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accent_4" styleLbl="alignNode1">
        <dgm:alg type="sp"/>
        <dgm:shape xmlns:r="http://schemas.openxmlformats.org/officeDocument/2006/relationships" type="donut" r:blip="">
          <dgm:adjLst>
            <dgm:adj idx="1" val="0.0746"/>
          </dgm:adjLst>
        </dgm:shape>
        <dgm:presOf/>
      </dgm:layoutNode>
    </dgm:forEach>
    <dgm:forEach name="Name60" axis="ch" ptType="sibTrans" hideLastTrans="0" st="4" cnt="1">
      <dgm:layoutNode name="image_4">
        <dgm:alg type="sp"/>
        <dgm:shape xmlns:r="http://schemas.openxmlformats.org/officeDocument/2006/relationships" r:blip="">
          <dgm:adjLst/>
        </dgm:shape>
        <dgm:presOf/>
        <dgm:constrLst/>
        <dgm:forEach name="Name61" ref="imageRepeat"/>
      </dgm:layoutNode>
    </dgm:forEach>
    <dgm:forEach name="Name62" axis="ch" ptType="node" st="5" cnt="1">
      <dgm:layoutNode name="image_accent_5">
        <dgm:alg type="sp"/>
        <dgm:shape xmlns:r="http://schemas.openxmlformats.org/officeDocument/2006/relationships" r:blip="">
          <dgm:adjLst/>
        </dgm:shape>
        <dgm:presOf/>
        <dgm:constrLst/>
        <dgm:forEach name="Name63" ref="imageAccentRepeat"/>
      </dgm:layoutNode>
      <dgm:layoutNode name="parent_text_5" styleLbl="revTx">
        <dgm:varLst>
          <dgm:chMax val="0"/>
          <dgm:chPref val="0"/>
          <dgm:bulletEnabled val="1"/>
        </dgm:varLst>
        <dgm:choose name="Name64">
          <dgm:if name="Name65" func="var" arg="dir" op="equ" val="norm">
            <dgm:alg type="tx">
              <dgm:param type="parTxLTRAlign" val="l"/>
              <dgm:param type="lnSpCh" val="15"/>
            </dgm:alg>
          </dgm:if>
          <dgm:else name="Name66">
            <dgm:alg type="tx">
              <dgm:param type="parTxLTRAlign" val="r"/>
              <dgm:param type="lnSpCh" val="15"/>
            </dgm:alg>
          </dgm:else>
        </dgm:choose>
        <dgm:shape xmlns:r="http://schemas.openxmlformats.org/officeDocument/2006/relationships" type="rect" r:blip="" zOrderOff="99999">
          <dgm:adjLst/>
        </dgm:shape>
        <dgm:presOf axis="desOrSelf"/>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67" axis="ch" ptType="sibTrans" hideLastTrans="0" st="5" cnt="1">
      <dgm:layoutNode name="image_5">
        <dgm:alg type="sp"/>
        <dgm:shape xmlns:r="http://schemas.openxmlformats.org/officeDocument/2006/relationships" r:blip="">
          <dgm:adjLst/>
        </dgm:shape>
        <dgm:presOf/>
        <dgm:constrLst/>
        <dgm:forEach name="Name68" ref="imageRepeat"/>
      </dgm:layoutNode>
    </dgm:forEach>
    <dgm:forEach name="Name69" axis="ch" ptType="node" st="6" cnt="1">
      <dgm:layoutNode name="parent_text_6" styleLbl="revTx">
        <dgm:varLst>
          <dgm:chMax val="0"/>
          <dgm:chPref val="0"/>
          <dgm:bulletEnabled val="1"/>
        </dgm:varLst>
        <dgm:choose name="Name70">
          <dgm:if name="Name71" func="var" arg="dir" op="equ" val="norm">
            <dgm:alg type="tx">
              <dgm:param type="parTxLTRAlign" val="r"/>
              <dgm:param type="shpTxLTRAlignCh" val="r"/>
              <dgm:param type="lnSpCh" val="15"/>
            </dgm:alg>
          </dgm:if>
          <dgm:else name="Name72">
            <dgm:alg type="tx">
              <dgm:param type="parTxLTRAlign" val="l"/>
              <dgm:param type="shpTxLTRAlignCh" val="l"/>
              <dgm:param type="lnSpCh" val="15"/>
            </dgm:alg>
          </dgm:else>
        </dgm:choose>
        <dgm:shape xmlns:r="http://schemas.openxmlformats.org/officeDocument/2006/relationships" type="rect" r:blip="" zOrderOff="99999">
          <dgm:adjLst/>
        </dgm:shape>
        <dgm:presOf axis="desOrSelf"/>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image_accent_6">
        <dgm:alg type="sp"/>
        <dgm:shape xmlns:r="http://schemas.openxmlformats.org/officeDocument/2006/relationships" r:blip="">
          <dgm:adjLst/>
        </dgm:shape>
        <dgm:presOf/>
        <dgm:constrLst/>
        <dgm:forEach name="Name73" ref="imageAccentRepeat"/>
      </dgm:layoutNode>
      <dgm:layoutNode name="accent_5" styleLbl="alignNode1">
        <dgm:alg type="sp"/>
        <dgm:shape xmlns:r="http://schemas.openxmlformats.org/officeDocument/2006/relationships" type="donut" r:blip="">
          <dgm:adjLst>
            <dgm:adj idx="1" val="0.0746"/>
          </dgm:adjLst>
        </dgm:shape>
        <dgm:presOf/>
      </dgm:layoutNode>
    </dgm:forEach>
    <dgm:forEach name="Name74" axis="ch" ptType="sibTrans" hideLastTrans="0" st="6" cnt="1">
      <dgm:layoutNode name="image_6">
        <dgm:alg type="sp"/>
        <dgm:shape xmlns:r="http://schemas.openxmlformats.org/officeDocument/2006/relationships" r:blip="">
          <dgm:adjLst/>
        </dgm:shape>
        <dgm:presOf/>
        <dgm:constrLst/>
        <dgm:forEach name="Name75" ref="imageRepeat"/>
      </dgm:layoutNode>
    </dgm:forEach>
    <dgm:forEach name="Name76" axis="ch" ptType="node" st="7" cnt="1">
      <dgm:layoutNode name="parent_text_7" styleLbl="revTx">
        <dgm:varLst>
          <dgm:chMax val="0"/>
          <dgm:chPref val="0"/>
          <dgm:bulletEnabled val="1"/>
        </dgm:varLst>
        <dgm:choose name="Name77">
          <dgm:if name="Name78" func="var" arg="dir" op="equ" val="norm">
            <dgm:alg type="tx">
              <dgm:param type="parTxLTRAlign" val="r"/>
              <dgm:param type="shpTxLTRAlignCh" val="r"/>
              <dgm:param type="txAnchorVert" val="t"/>
              <dgm:param type="lnSpCh" val="15"/>
            </dgm:alg>
          </dgm:if>
          <dgm:else name="Name79">
            <dgm:alg type="tx">
              <dgm:param type="parTxLTRAlign" val="l"/>
              <dgm:param type="shpTxLTRAlignCh" val="l"/>
              <dgm:param type="txAnchorVert" val="t"/>
              <dgm:param type="lnSpCh" val="15"/>
            </dgm:alg>
          </dgm:else>
        </dgm:choose>
        <dgm:shape xmlns:r="http://schemas.openxmlformats.org/officeDocument/2006/relationships" type="rect" r:blip="" zOrderOff="99999">
          <dgm:adjLst/>
        </dgm:shape>
        <dgm:presOf axis="desOrSelf"/>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image_accent_7">
        <dgm:alg type="sp"/>
        <dgm:shape xmlns:r="http://schemas.openxmlformats.org/officeDocument/2006/relationships" r:blip="">
          <dgm:adjLst/>
        </dgm:shape>
        <dgm:presOf/>
        <dgm:constrLst/>
        <dgm:forEach name="Name80" ref="imageAccentRepeat"/>
      </dgm:layoutNode>
    </dgm:forEach>
    <dgm:forEach name="Name81" axis="ch" ptType="sibTrans" hideLastTrans="0" st="7" cnt="1">
      <dgm:layoutNode name="image_7">
        <dgm:alg type="sp"/>
        <dgm:shape xmlns:r="http://schemas.openxmlformats.org/officeDocument/2006/relationships" r:blip="">
          <dgm:adjLst/>
        </dgm:shape>
        <dgm:presOf/>
        <dgm:constrLst/>
        <dgm:forEach name="Name82" ref="imageRepeat"/>
      </dgm:layoutNode>
    </dgm:forEach>
    <dgm:forEach name="Name83" axis="ch" ptType="node" st="8" cnt="1">
      <dgm:layoutNode name="parent_text_8" styleLbl="revTx">
        <dgm:varLst>
          <dgm:chMax val="0"/>
          <dgm:chPref val="0"/>
          <dgm:bulletEnabled val="1"/>
        </dgm:varLst>
        <dgm:choose name="Name84">
          <dgm:if name="Name85" func="var" arg="dir" op="equ" val="norm">
            <dgm:alg type="tx">
              <dgm:param type="parTxLTRAlign" val="r"/>
              <dgm:param type="shpTxLTRAlignCh" val="r"/>
              <dgm:param type="txAnchorVert" val="t"/>
              <dgm:param type="lnSpCh" val="15"/>
            </dgm:alg>
          </dgm:if>
          <dgm:else name="Name86">
            <dgm:alg type="tx">
              <dgm:param type="parTxLTRAlign" val="l"/>
              <dgm:param type="shpTxLTRAlignCh" val="l"/>
              <dgm:param type="txAnchorVert" val="t"/>
              <dgm:param type="lnSpCh" val="15"/>
            </dgm:alg>
          </dgm:else>
        </dgm:choose>
        <dgm:shape xmlns:r="http://schemas.openxmlformats.org/officeDocument/2006/relationships" type="rect" r:blip="" zOrderOff="99999">
          <dgm:adjLst/>
        </dgm:shape>
        <dgm:presOf axis="desOrSelf"/>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image_accent_8">
        <dgm:alg type="sp"/>
        <dgm:shape xmlns:r="http://schemas.openxmlformats.org/officeDocument/2006/relationships" r:blip="">
          <dgm:adjLst/>
        </dgm:shape>
        <dgm:presOf/>
        <dgm:constrLst/>
        <dgm:forEach name="Name87" ref="imageAccentRepeat"/>
      </dgm:layoutNode>
    </dgm:forEach>
    <dgm:forEach name="Name88" axis="ch" ptType="sibTrans" hideLastTrans="0" st="8" cnt="1">
      <dgm:layoutNode name="image_8">
        <dgm:alg type="sp"/>
        <dgm:shape xmlns:r="http://schemas.openxmlformats.org/officeDocument/2006/relationships" r:blip="">
          <dgm:adjLst/>
        </dgm:shape>
        <dgm:presOf/>
        <dgm:constrLst/>
        <dgm:forEach name="Name89" ref="imageRepea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1D8BD707-D9CF-40AE-B4C6-C98DA3205C09}" type="datetimeFigureOut">
              <a:rPr lang="en-US" smtClean="0"/>
              <a:pPr/>
              <a:t>2/4/2020</a:t>
            </a:fld>
            <a:endParaRPr lang="en-US"/>
          </a:p>
        </p:txBody>
      </p:sp>
      <p:sp>
        <p:nvSpPr>
          <p:cNvPr id="19" name="Footer Placeholder 18"/>
          <p:cNvSpPr>
            <a:spLocks noGrp="1"/>
          </p:cNvSpPr>
          <p:nvPr>
            <p:ph type="ftr" sz="quarter" idx="11"/>
          </p:nvPr>
        </p:nvSpPr>
        <p:spPr/>
        <p:txBody>
          <a:bodyPr/>
          <a:lstStyle/>
          <a:p>
            <a:endParaRPr lang="en-US"/>
          </a:p>
        </p:txBody>
      </p:sp>
      <p:sp>
        <p:nvSpPr>
          <p:cNvPr id="27" name="Slide Number Placeholder 26"/>
          <p:cNvSpPr>
            <a:spLocks noGrp="1"/>
          </p:cNvSpPr>
          <p:nvPr>
            <p:ph type="sldNum" sz="quarter" idx="12"/>
          </p:nvPr>
        </p:nvSpPr>
        <p:spPr/>
        <p:txBody>
          <a:bodyPr/>
          <a:lstStyle/>
          <a:p>
            <a:fld id="{B6F15528-21DE-4FAA-801E-634DDDAF4B2B}"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D8BD707-D9CF-40AE-B4C6-C98DA3205C09}" type="datetimeFigureOut">
              <a:rPr lang="en-US" smtClean="0"/>
              <a:pPr/>
              <a:t>2/4/2020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D8BD707-D9CF-40AE-B4C6-C98DA3205C09}" type="datetimeFigureOut">
              <a:rPr lang="en-US" smtClean="0"/>
              <a:pPr/>
              <a:t>2/4/2020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D8BD707-D9CF-40AE-B4C6-C98DA3205C09}" type="datetimeFigureOut">
              <a:rPr lang="en-US" smtClean="0"/>
              <a:pPr/>
              <a:t>2/4/2020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2/4/2020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1D8BD707-D9CF-40AE-B4C6-C98DA3205C09}" type="datetimeFigureOut">
              <a:rPr lang="en-US" smtClean="0"/>
              <a:pPr/>
              <a:t>2/4/2020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1D8BD707-D9CF-40AE-B4C6-C98DA3205C09}" type="datetimeFigureOut">
              <a:rPr lang="en-US" smtClean="0"/>
              <a:pPr/>
              <a:t>2/4/2020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1D8BD707-D9CF-40AE-B4C6-C98DA3205C09}" type="datetimeFigureOut">
              <a:rPr lang="en-US" smtClean="0"/>
              <a:pPr/>
              <a:t>2/4/2020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2/4/2020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1D8BD707-D9CF-40AE-B4C6-C98DA3205C09}" type="datetimeFigureOut">
              <a:rPr lang="en-US" smtClean="0"/>
              <a:pPr/>
              <a:t>2/4/2020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2/4/2020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077200" y="6356350"/>
            <a:ext cx="609600" cy="365125"/>
          </a:xfrm>
        </p:spPr>
        <p:txBody>
          <a:bodyPr/>
          <a:lstStyle/>
          <a:p>
            <a:fld id="{B6F15528-21DE-4FAA-801E-634DDDAF4B2B}" type="slidenum">
              <a:rPr lang="en-US" smtClean="0"/>
              <a:pPr/>
              <a:t>‹#›</a:t>
            </a:fld>
            <a:endParaRPr lang="en-US"/>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1D8BD707-D9CF-40AE-B4C6-C98DA3205C09}" type="datetimeFigureOut">
              <a:rPr lang="en-US" smtClean="0"/>
              <a:pPr/>
              <a:t>2/4/2020</a:t>
            </a:fld>
            <a:endParaRPr lang="en-US"/>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US"/>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B6F15528-21DE-4FAA-801E-634DDDAF4B2B}" type="slidenum">
              <a:rPr lang="en-US" smtClean="0"/>
              <a:pPr/>
              <a:t>‹#›</a:t>
            </a:fld>
            <a:endParaRPr lang="en-US"/>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925" r:id="rId1"/>
    <p:sldLayoutId id="2147483926" r:id="rId2"/>
    <p:sldLayoutId id="2147483927" r:id="rId3"/>
    <p:sldLayoutId id="2147483928" r:id="rId4"/>
    <p:sldLayoutId id="2147483929" r:id="rId5"/>
    <p:sldLayoutId id="2147483930" r:id="rId6"/>
    <p:sldLayoutId id="2147483931" r:id="rId7"/>
    <p:sldLayoutId id="2147483932" r:id="rId8"/>
    <p:sldLayoutId id="2147483933" r:id="rId9"/>
    <p:sldLayoutId id="2147483934" r:id="rId10"/>
    <p:sldLayoutId id="2147483935" r:id="rId11"/>
  </p:sldLayoutIdLst>
  <p:txStyles>
    <p:titleStyle>
      <a:lvl1pPr algn="l" rtl="1"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r" rtl="1"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r" rtl="1"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r" rtl="1"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r" rtl="1"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r" rtl="1"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r" rtl="1"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r" rtl="1"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r" rtl="1"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r" rtl="1"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4.gif"/><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5.gi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6.wm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9.xml.rels><?xml version="1.0" encoding="UTF-8" standalone="yes"?>
<Relationships xmlns="http://schemas.openxmlformats.org/package/2006/relationships"><Relationship Id="rId2" Type="http://schemas.openxmlformats.org/officeDocument/2006/relationships/image" Target="../media/image3.gi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09600" y="1066800"/>
            <a:ext cx="7851648" cy="1828800"/>
          </a:xfrm>
        </p:spPr>
        <p:txBody>
          <a:bodyPr/>
          <a:lstStyle/>
          <a:p>
            <a:pPr algn="ctr"/>
            <a:r>
              <a:rPr lang="ar-SA" b="1" dirty="0" smtClean="0">
                <a:solidFill>
                  <a:srgbClr val="FFFF00"/>
                </a:solidFill>
              </a:rPr>
              <a:t>مبادئ تمويل</a:t>
            </a:r>
            <a:endParaRPr lang="en-US" b="1" dirty="0">
              <a:solidFill>
                <a:srgbClr val="FFFF00"/>
              </a:solidFill>
            </a:endParaRPr>
          </a:p>
        </p:txBody>
      </p:sp>
      <p:sp>
        <p:nvSpPr>
          <p:cNvPr id="3" name="Subtitle 2"/>
          <p:cNvSpPr>
            <a:spLocks noGrp="1"/>
          </p:cNvSpPr>
          <p:nvPr>
            <p:ph type="subTitle" idx="1"/>
          </p:nvPr>
        </p:nvSpPr>
        <p:spPr>
          <a:xfrm>
            <a:off x="1676400" y="3581400"/>
            <a:ext cx="5867400" cy="1101248"/>
          </a:xfrm>
        </p:spPr>
        <p:txBody>
          <a:bodyPr>
            <a:noAutofit/>
          </a:bodyPr>
          <a:lstStyle/>
          <a:p>
            <a:pPr algn="ctr"/>
            <a:r>
              <a:rPr lang="ar-SA" sz="6000" b="1" dirty="0" smtClean="0">
                <a:solidFill>
                  <a:srgbClr val="FFC000"/>
                </a:solidFill>
              </a:rPr>
              <a:t>صيغ التمويل الاسلامية</a:t>
            </a:r>
            <a:endParaRPr lang="en-US" sz="6000" b="1" dirty="0">
              <a:solidFill>
                <a:srgbClr val="FFC000"/>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rtl="1"/>
            <a:r>
              <a:rPr lang="ar-SA" b="1" dirty="0" smtClean="0">
                <a:latin typeface="Simplified Arabic" pitchFamily="18" charset="-78"/>
                <a:cs typeface="Simplified Arabic" pitchFamily="18" charset="-78"/>
              </a:rPr>
              <a:t>السند الشرعي: </a:t>
            </a:r>
            <a:endParaRPr lang="en-US" dirty="0">
              <a:latin typeface="Simplified Arabic" pitchFamily="18" charset="-78"/>
              <a:cs typeface="Simplified Arabic" pitchFamily="18" charset="-78"/>
            </a:endParaRPr>
          </a:p>
        </p:txBody>
      </p:sp>
      <p:sp>
        <p:nvSpPr>
          <p:cNvPr id="3" name="Content Placeholder 2"/>
          <p:cNvSpPr>
            <a:spLocks noGrp="1"/>
          </p:cNvSpPr>
          <p:nvPr>
            <p:ph idx="1"/>
          </p:nvPr>
        </p:nvSpPr>
        <p:spPr/>
        <p:txBody>
          <a:bodyPr>
            <a:normAutofit/>
          </a:bodyPr>
          <a:lstStyle/>
          <a:p>
            <a:pPr algn="just" rtl="1">
              <a:lnSpc>
                <a:spcPct val="200000"/>
              </a:lnSpc>
              <a:buNone/>
            </a:pPr>
            <a:r>
              <a:rPr lang="ar-SA" sz="3200" b="1" dirty="0" smtClean="0"/>
              <a:t>عن حكيم بن حزام قال: أتيت رسول الله صلى الله عليه  وسلم فقلت: يأتيني الرجل يسألني من البيع ما ليس عندي، إبتاع له من السوق ثم أبيعه: (لا تبع ما ليس عندك). </a:t>
            </a:r>
            <a:endParaRPr lang="en-US" sz="3200" b="1"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228600"/>
            <a:ext cx="8229600" cy="1143000"/>
          </a:xfrm>
        </p:spPr>
        <p:txBody>
          <a:bodyPr>
            <a:normAutofit/>
          </a:bodyPr>
          <a:lstStyle/>
          <a:p>
            <a:pPr algn="ctr" rtl="1"/>
            <a:r>
              <a:rPr lang="ar-SA" b="1" dirty="0" smtClean="0">
                <a:solidFill>
                  <a:srgbClr val="7030A0"/>
                </a:solidFill>
                <a:latin typeface="Simplified Arabic" pitchFamily="18" charset="-78"/>
                <a:cs typeface="Simplified Arabic" pitchFamily="18" charset="-78"/>
              </a:rPr>
              <a:t>ج/ المضاربة: </a:t>
            </a:r>
            <a:endParaRPr lang="en-US" b="1" dirty="0">
              <a:solidFill>
                <a:srgbClr val="7030A0"/>
              </a:solidFill>
              <a:latin typeface="Simplified Arabic" pitchFamily="18" charset="-78"/>
              <a:cs typeface="Simplified Arabic" pitchFamily="18" charset="-78"/>
            </a:endParaRPr>
          </a:p>
        </p:txBody>
      </p:sp>
      <p:sp>
        <p:nvSpPr>
          <p:cNvPr id="3" name="Content Placeholder 2"/>
          <p:cNvSpPr>
            <a:spLocks noGrp="1"/>
          </p:cNvSpPr>
          <p:nvPr>
            <p:ph idx="1"/>
          </p:nvPr>
        </p:nvSpPr>
        <p:spPr>
          <a:xfrm>
            <a:off x="228600" y="1295400"/>
            <a:ext cx="8610600" cy="5160336"/>
          </a:xfrm>
        </p:spPr>
        <p:txBody>
          <a:bodyPr>
            <a:normAutofit/>
          </a:bodyPr>
          <a:lstStyle/>
          <a:p>
            <a:pPr algn="just">
              <a:lnSpc>
                <a:spcPct val="200000"/>
              </a:lnSpc>
              <a:buClr>
                <a:srgbClr val="7030A0"/>
              </a:buClr>
              <a:buFont typeface="Wingdings" pitchFamily="2" charset="2"/>
              <a:buChar char="Ø"/>
            </a:pPr>
            <a:r>
              <a:rPr lang="ar-SA" b="1" dirty="0"/>
              <a:t>ولغةً تعني السير في الأرض طلباً للرزق</a:t>
            </a:r>
            <a:r>
              <a:rPr lang="ar-SA" b="1" dirty="0" smtClean="0"/>
              <a:t>.</a:t>
            </a:r>
          </a:p>
          <a:p>
            <a:pPr algn="just" rtl="1">
              <a:lnSpc>
                <a:spcPct val="200000"/>
              </a:lnSpc>
              <a:buClr>
                <a:srgbClr val="7030A0"/>
              </a:buClr>
              <a:buFont typeface="Wingdings" pitchFamily="2" charset="2"/>
              <a:buChar char="Ø"/>
            </a:pPr>
            <a:r>
              <a:rPr lang="ar-SA" b="1" dirty="0" smtClean="0"/>
              <a:t>عقد شراكة في الربح بمال أحد الجانبين وعمل من الآخر والأول هو رب المال والثاني هو المضارب.</a:t>
            </a:r>
            <a:endParaRPr lang="en-US" b="1" dirty="0" smtClean="0"/>
          </a:p>
          <a:p>
            <a:pPr algn="just" rtl="1">
              <a:lnSpc>
                <a:spcPct val="200000"/>
              </a:lnSpc>
              <a:buClr>
                <a:srgbClr val="7030A0"/>
              </a:buClr>
              <a:buFont typeface="Wingdings" pitchFamily="2" charset="2"/>
              <a:buChar char="Ø"/>
            </a:pPr>
            <a:r>
              <a:rPr lang="ar-SA" b="1" dirty="0" smtClean="0"/>
              <a:t>وتعني في المعاملات أن يدفع رب المال </a:t>
            </a:r>
            <a:r>
              <a:rPr lang="ar-SA" b="1" dirty="0"/>
              <a:t>ل</a:t>
            </a:r>
            <a:r>
              <a:rPr lang="ar-SA" b="1" dirty="0" smtClean="0"/>
              <a:t>لمضارب مالاً يتجر فيه ويكون الربح مشتركاً بينهما حسبما يشترطان على أن تكون الخسارة على رأس المال فقط ولا يتحمل المضارب شيئاً منها. </a:t>
            </a:r>
            <a:endParaRPr lang="en-US" b="1" dirty="0" smtClean="0"/>
          </a:p>
          <a:p>
            <a:pPr algn="r" rtl="1">
              <a:buNone/>
            </a:pPr>
            <a:endParaRPr 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1143000"/>
          </a:xfrm>
        </p:spPr>
        <p:txBody>
          <a:bodyPr>
            <a:normAutofit/>
          </a:bodyPr>
          <a:lstStyle/>
          <a:p>
            <a:pPr algn="r" rtl="1"/>
            <a:r>
              <a:rPr lang="ar-SA" b="1" dirty="0" smtClean="0">
                <a:solidFill>
                  <a:srgbClr val="00B050"/>
                </a:solidFill>
              </a:rPr>
              <a:t>الأحكام الشرعية للمضاربة: </a:t>
            </a:r>
            <a:endParaRPr lang="en-US" dirty="0">
              <a:solidFill>
                <a:srgbClr val="00B050"/>
              </a:solidFill>
            </a:endParaRPr>
          </a:p>
        </p:txBody>
      </p:sp>
      <p:sp>
        <p:nvSpPr>
          <p:cNvPr id="3" name="Content Placeholder 2"/>
          <p:cNvSpPr>
            <a:spLocks noGrp="1"/>
          </p:cNvSpPr>
          <p:nvPr>
            <p:ph idx="1"/>
          </p:nvPr>
        </p:nvSpPr>
        <p:spPr>
          <a:xfrm>
            <a:off x="457200" y="1524000"/>
            <a:ext cx="8229600" cy="4800600"/>
          </a:xfrm>
        </p:spPr>
        <p:txBody>
          <a:bodyPr>
            <a:normAutofit/>
          </a:bodyPr>
          <a:lstStyle/>
          <a:p>
            <a:pPr algn="just" rtl="1">
              <a:lnSpc>
                <a:spcPct val="250000"/>
              </a:lnSpc>
              <a:buClr>
                <a:srgbClr val="00B050"/>
              </a:buClr>
              <a:buFont typeface="Wingdings" pitchFamily="2" charset="2"/>
              <a:buChar char="q"/>
            </a:pPr>
            <a:r>
              <a:rPr lang="ar-SA" b="1" dirty="0" smtClean="0"/>
              <a:t> الشراكة في الربح.</a:t>
            </a:r>
            <a:endParaRPr lang="en-US" b="1" dirty="0" smtClean="0"/>
          </a:p>
          <a:p>
            <a:pPr algn="just" rtl="1">
              <a:lnSpc>
                <a:spcPct val="250000"/>
              </a:lnSpc>
              <a:buClr>
                <a:srgbClr val="00B050"/>
              </a:buClr>
              <a:buFont typeface="Wingdings" pitchFamily="2" charset="2"/>
              <a:buChar char="q"/>
            </a:pPr>
            <a:r>
              <a:rPr lang="ar-SA" b="1" dirty="0" smtClean="0"/>
              <a:t> أن تكون الأنصبة في الربح والخسارة معلومة.</a:t>
            </a:r>
            <a:endParaRPr lang="en-US" b="1" dirty="0" smtClean="0"/>
          </a:p>
          <a:p>
            <a:pPr algn="just" rtl="1">
              <a:lnSpc>
                <a:spcPct val="250000"/>
              </a:lnSpc>
              <a:buClr>
                <a:srgbClr val="00B050"/>
              </a:buClr>
              <a:buFont typeface="Wingdings" pitchFamily="2" charset="2"/>
              <a:buChar char="q"/>
            </a:pPr>
            <a:r>
              <a:rPr lang="ar-SA" b="1" dirty="0" smtClean="0"/>
              <a:t> أن يكون الربح مشاعاً بين الطرفين.</a:t>
            </a:r>
            <a:endParaRPr lang="en-US" b="1" dirty="0" smtClean="0"/>
          </a:p>
          <a:p>
            <a:pPr algn="just" rtl="1">
              <a:lnSpc>
                <a:spcPct val="250000"/>
              </a:lnSpc>
              <a:buClr>
                <a:srgbClr val="00B050"/>
              </a:buClr>
              <a:buFont typeface="Wingdings" pitchFamily="2" charset="2"/>
              <a:buChar char="q"/>
            </a:pPr>
            <a:r>
              <a:rPr lang="ar-SA" b="1" dirty="0" smtClean="0"/>
              <a:t> يظل المال مِلكاً لصاحبه ويُعد الضارب وكيلاً في التصرف فيه.</a:t>
            </a:r>
            <a:endParaRPr lang="en-US" b="1"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ipe(down)">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wipe(down)">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wipe(down)">
                                      <p:cBhvr>
                                        <p:cTn id="22"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8229600" cy="1143000"/>
          </a:xfrm>
        </p:spPr>
        <p:txBody>
          <a:bodyPr>
            <a:normAutofit/>
          </a:bodyPr>
          <a:lstStyle/>
          <a:p>
            <a:pPr algn="ctr" rtl="1"/>
            <a:r>
              <a:rPr lang="ar-SA" sz="5400" b="1" dirty="0" smtClean="0">
                <a:solidFill>
                  <a:srgbClr val="C00000"/>
                </a:solidFill>
                <a:latin typeface="Simplified Arabic" pitchFamily="18" charset="-78"/>
                <a:cs typeface="Simplified Arabic" pitchFamily="18" charset="-78"/>
              </a:rPr>
              <a:t>أنواع المضاربة: </a:t>
            </a:r>
            <a:endParaRPr lang="en-US" sz="5400" dirty="0">
              <a:solidFill>
                <a:srgbClr val="C00000"/>
              </a:solidFill>
              <a:latin typeface="Simplified Arabic" pitchFamily="18" charset="-78"/>
              <a:cs typeface="Simplified Arabic" pitchFamily="18" charset="-78"/>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498156917"/>
              </p:ext>
            </p:extLst>
          </p:nvPr>
        </p:nvGraphicFramePr>
        <p:xfrm>
          <a:off x="381000" y="1905000"/>
          <a:ext cx="8534400" cy="438943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rtl="1"/>
            <a:r>
              <a:rPr lang="ar-SA" b="1" dirty="0" smtClean="0">
                <a:solidFill>
                  <a:srgbClr val="FF0000"/>
                </a:solidFill>
                <a:latin typeface="Simplified Arabic" pitchFamily="18" charset="-78"/>
                <a:cs typeface="Simplified Arabic" pitchFamily="18" charset="-78"/>
              </a:rPr>
              <a:t>السند الشرعي: </a:t>
            </a:r>
            <a:endParaRPr lang="en-US" dirty="0">
              <a:solidFill>
                <a:srgbClr val="FF0000"/>
              </a:solidFill>
              <a:latin typeface="Simplified Arabic" pitchFamily="18" charset="-78"/>
              <a:cs typeface="Simplified Arabic" pitchFamily="18" charset="-78"/>
            </a:endParaRPr>
          </a:p>
        </p:txBody>
      </p:sp>
      <p:sp>
        <p:nvSpPr>
          <p:cNvPr id="3" name="Content Placeholder 2"/>
          <p:cNvSpPr>
            <a:spLocks noGrp="1"/>
          </p:cNvSpPr>
          <p:nvPr>
            <p:ph idx="1"/>
          </p:nvPr>
        </p:nvSpPr>
        <p:spPr>
          <a:xfrm>
            <a:off x="152400" y="1447800"/>
            <a:ext cx="8686800" cy="2179320"/>
          </a:xfrm>
        </p:spPr>
        <p:txBody>
          <a:bodyPr>
            <a:normAutofit fontScale="92500" lnSpcReduction="20000"/>
          </a:bodyPr>
          <a:lstStyle/>
          <a:p>
            <a:pPr marL="0" indent="0" rtl="1">
              <a:buNone/>
            </a:pPr>
            <a:endParaRPr lang="ar-SA" dirty="0" smtClean="0"/>
          </a:p>
          <a:p>
            <a:pPr marL="0" indent="0" rtl="1">
              <a:buNone/>
            </a:pPr>
            <a:endParaRPr lang="ar-SA" dirty="0" smtClean="0"/>
          </a:p>
          <a:p>
            <a:pPr rtl="1"/>
            <a:endParaRPr lang="ar-SA" dirty="0" smtClean="0"/>
          </a:p>
          <a:p>
            <a:pPr marL="0" indent="0" algn="just" rtl="1">
              <a:lnSpc>
                <a:spcPct val="200000"/>
              </a:lnSpc>
              <a:buNone/>
            </a:pPr>
            <a:r>
              <a:rPr lang="ar-SA" sz="3200" b="1" dirty="0" smtClean="0"/>
              <a:t>ضارب رسول الله صلى الله عليه وسلم بمال السيدة خديجة قبل البعثة.  </a:t>
            </a:r>
            <a:endParaRPr lang="en-US" sz="3200" b="1" dirty="0" smtClean="0"/>
          </a:p>
          <a:p>
            <a:pPr algn="r" rtl="1">
              <a:buNone/>
            </a:pPr>
            <a:endParaRPr lang="en-US"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rtl="1"/>
            <a:r>
              <a:rPr lang="ar-SA" b="1" dirty="0" smtClean="0">
                <a:solidFill>
                  <a:srgbClr val="7030A0"/>
                </a:solidFill>
                <a:latin typeface="Simplified Arabic" pitchFamily="18" charset="-78"/>
                <a:cs typeface="Simplified Arabic" pitchFamily="18" charset="-78"/>
              </a:rPr>
              <a:t>د/ القرض الحسن: </a:t>
            </a:r>
            <a:endParaRPr lang="en-US" b="1" dirty="0">
              <a:solidFill>
                <a:srgbClr val="7030A0"/>
              </a:solidFill>
              <a:latin typeface="Simplified Arabic" pitchFamily="18" charset="-78"/>
              <a:cs typeface="Simplified Arabic" pitchFamily="18" charset="-78"/>
            </a:endParaRPr>
          </a:p>
        </p:txBody>
      </p:sp>
      <p:sp>
        <p:nvSpPr>
          <p:cNvPr id="3" name="Content Placeholder 2"/>
          <p:cNvSpPr>
            <a:spLocks noGrp="1"/>
          </p:cNvSpPr>
          <p:nvPr>
            <p:ph idx="1"/>
          </p:nvPr>
        </p:nvSpPr>
        <p:spPr/>
        <p:txBody>
          <a:bodyPr>
            <a:normAutofit/>
          </a:bodyPr>
          <a:lstStyle/>
          <a:p>
            <a:pPr algn="just" rtl="1">
              <a:lnSpc>
                <a:spcPct val="250000"/>
              </a:lnSpc>
              <a:buNone/>
            </a:pPr>
            <a:r>
              <a:rPr lang="ar-SA" sz="3200" b="1" dirty="0" smtClean="0"/>
              <a:t>هو دفع مال أو تمليك شيء له قيمة بمحض التفضيل على أن يرد مثله بأخذ عوض متعلق بالذمة، شريطة أن يكون ذلك العوض مخالفاً لما دفعه.</a:t>
            </a:r>
            <a:endParaRPr lang="en-US" sz="3200" b="1"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609600"/>
            <a:ext cx="8229600" cy="1143000"/>
          </a:xfrm>
        </p:spPr>
        <p:txBody>
          <a:bodyPr>
            <a:normAutofit/>
          </a:bodyPr>
          <a:lstStyle/>
          <a:p>
            <a:pPr algn="ctr"/>
            <a:r>
              <a:rPr lang="ar-SA" b="1" dirty="0" smtClean="0">
                <a:solidFill>
                  <a:srgbClr val="00B050"/>
                </a:solidFill>
                <a:latin typeface="Simplified Arabic" pitchFamily="18" charset="-78"/>
                <a:cs typeface="Simplified Arabic" pitchFamily="18" charset="-78"/>
              </a:rPr>
              <a:t>الأحكام الشرعية للقرض الحسن : </a:t>
            </a:r>
            <a:endParaRPr lang="en-US" dirty="0">
              <a:solidFill>
                <a:srgbClr val="00B050"/>
              </a:solidFill>
              <a:latin typeface="Simplified Arabic" pitchFamily="18" charset="-78"/>
              <a:cs typeface="Simplified Arabic" pitchFamily="18" charset="-78"/>
            </a:endParaRPr>
          </a:p>
        </p:txBody>
      </p:sp>
      <p:sp>
        <p:nvSpPr>
          <p:cNvPr id="3" name="Content Placeholder 2"/>
          <p:cNvSpPr>
            <a:spLocks noGrp="1"/>
          </p:cNvSpPr>
          <p:nvPr>
            <p:ph idx="1"/>
          </p:nvPr>
        </p:nvSpPr>
        <p:spPr>
          <a:xfrm>
            <a:off x="228600" y="1935480"/>
            <a:ext cx="8686800" cy="4389120"/>
          </a:xfrm>
        </p:spPr>
        <p:txBody>
          <a:bodyPr>
            <a:normAutofit/>
          </a:bodyPr>
          <a:lstStyle/>
          <a:p>
            <a:pPr algn="just" rtl="1">
              <a:lnSpc>
                <a:spcPct val="200000"/>
              </a:lnSpc>
              <a:buBlip>
                <a:blip r:embed="rId2"/>
              </a:buBlip>
            </a:pPr>
            <a:r>
              <a:rPr lang="ar-SA" b="1" dirty="0" smtClean="0"/>
              <a:t>القرض عقد بين مقرض ومقترض يتصفان بالأهلية للتعاقد.</a:t>
            </a:r>
            <a:endParaRPr lang="en-US" b="1" dirty="0" smtClean="0"/>
          </a:p>
          <a:p>
            <a:pPr algn="just" rtl="1">
              <a:lnSpc>
                <a:spcPct val="200000"/>
              </a:lnSpc>
              <a:buBlip>
                <a:blip r:embed="rId2"/>
              </a:buBlip>
            </a:pPr>
            <a:r>
              <a:rPr lang="ar-SA" b="1" dirty="0" smtClean="0"/>
              <a:t>القرض جائز شرعاً بل ومندوب ويحث الدين عليه.</a:t>
            </a:r>
            <a:endParaRPr lang="en-US" b="1" dirty="0" smtClean="0"/>
          </a:p>
          <a:p>
            <a:pPr algn="just" rtl="1">
              <a:lnSpc>
                <a:spcPct val="200000"/>
              </a:lnSpc>
              <a:buBlip>
                <a:blip r:embed="rId2"/>
              </a:buBlip>
            </a:pPr>
            <a:r>
              <a:rPr lang="ar-SA" b="1" dirty="0" smtClean="0"/>
              <a:t>لا يطالب ولا يتوقع فيه المقترض سوى رد المثل والأجر عند الله تعالى.</a:t>
            </a:r>
            <a:endParaRPr lang="en-US" b="1" dirty="0" smtClean="0"/>
          </a:p>
          <a:p>
            <a:pPr algn="just" rtl="1">
              <a:lnSpc>
                <a:spcPct val="200000"/>
              </a:lnSpc>
              <a:buBlip>
                <a:blip r:embed="rId2"/>
              </a:buBlip>
            </a:pPr>
            <a:r>
              <a:rPr lang="ar-SA" b="1" dirty="0" smtClean="0"/>
              <a:t>إذا كان لأجل فيجب أن يكتباه وأن يشهدا عليه عدلين أو رجلاً وإمرأتين عدول.</a:t>
            </a:r>
            <a:endParaRPr lang="en-US" b="1"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80">
                                          <p:stCondLst>
                                            <p:cond delay="0"/>
                                          </p:stCondLst>
                                        </p:cTn>
                                        <p:tgtEl>
                                          <p:spTgt spid="3">
                                            <p:txEl>
                                              <p:pRg st="0" end="0"/>
                                            </p:txEl>
                                          </p:spTgt>
                                        </p:tgtEl>
                                      </p:cBhvr>
                                    </p:animEffect>
                                    <p:anim calcmode="lin" valueType="num">
                                      <p:cBhvr>
                                        <p:cTn id="8" dur="1822" tmFilter="0,0; 0.14,0.36; 0.43,0.73; 0.71,0.91; 1.0,1.0">
                                          <p:stCondLst>
                                            <p:cond delay="0"/>
                                          </p:stCondLst>
                                        </p:cTn>
                                        <p:tgtEl>
                                          <p:spTgt spid="3">
                                            <p:txEl>
                                              <p:pRg st="0" end="0"/>
                                            </p:txEl>
                                          </p:spTgt>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3">
                                            <p:txEl>
                                              <p:pRg st="0" end="0"/>
                                            </p:txEl>
                                          </p:spTgt>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3">
                                            <p:txEl>
                                              <p:pRg st="0" end="0"/>
                                            </p:txEl>
                                          </p:spTgt>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3">
                                            <p:txEl>
                                              <p:pRg st="0" end="0"/>
                                            </p:txEl>
                                          </p:spTgt>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3">
                                            <p:txEl>
                                              <p:pRg st="0" end="0"/>
                                            </p:txEl>
                                          </p:spTgt>
                                        </p:tgtEl>
                                        <p:attrNameLst>
                                          <p:attrName>ppt_y</p:attrName>
                                        </p:attrNameLst>
                                      </p:cBhvr>
                                      <p:tavLst>
                                        <p:tav tm="0" fmla="#ppt_y-sin(pi*$)/81">
                                          <p:val>
                                            <p:fltVal val="0"/>
                                          </p:val>
                                        </p:tav>
                                        <p:tav tm="100000">
                                          <p:val>
                                            <p:fltVal val="1"/>
                                          </p:val>
                                        </p:tav>
                                      </p:tavLst>
                                    </p:anim>
                                    <p:animScale>
                                      <p:cBhvr>
                                        <p:cTn id="13" dur="26">
                                          <p:stCondLst>
                                            <p:cond delay="650"/>
                                          </p:stCondLst>
                                        </p:cTn>
                                        <p:tgtEl>
                                          <p:spTgt spid="3">
                                            <p:txEl>
                                              <p:pRg st="0" end="0"/>
                                            </p:txEl>
                                          </p:spTgt>
                                        </p:tgtEl>
                                      </p:cBhvr>
                                      <p:to x="100000" y="60000"/>
                                    </p:animScale>
                                    <p:animScale>
                                      <p:cBhvr>
                                        <p:cTn id="14" dur="166" decel="50000">
                                          <p:stCondLst>
                                            <p:cond delay="676"/>
                                          </p:stCondLst>
                                        </p:cTn>
                                        <p:tgtEl>
                                          <p:spTgt spid="3">
                                            <p:txEl>
                                              <p:pRg st="0" end="0"/>
                                            </p:txEl>
                                          </p:spTgt>
                                        </p:tgtEl>
                                      </p:cBhvr>
                                      <p:to x="100000" y="100000"/>
                                    </p:animScale>
                                    <p:animScale>
                                      <p:cBhvr>
                                        <p:cTn id="15" dur="26">
                                          <p:stCondLst>
                                            <p:cond delay="1312"/>
                                          </p:stCondLst>
                                        </p:cTn>
                                        <p:tgtEl>
                                          <p:spTgt spid="3">
                                            <p:txEl>
                                              <p:pRg st="0" end="0"/>
                                            </p:txEl>
                                          </p:spTgt>
                                        </p:tgtEl>
                                      </p:cBhvr>
                                      <p:to x="100000" y="80000"/>
                                    </p:animScale>
                                    <p:animScale>
                                      <p:cBhvr>
                                        <p:cTn id="16" dur="166" decel="50000">
                                          <p:stCondLst>
                                            <p:cond delay="1338"/>
                                          </p:stCondLst>
                                        </p:cTn>
                                        <p:tgtEl>
                                          <p:spTgt spid="3">
                                            <p:txEl>
                                              <p:pRg st="0" end="0"/>
                                            </p:txEl>
                                          </p:spTgt>
                                        </p:tgtEl>
                                      </p:cBhvr>
                                      <p:to x="100000" y="100000"/>
                                    </p:animScale>
                                    <p:animScale>
                                      <p:cBhvr>
                                        <p:cTn id="17" dur="26">
                                          <p:stCondLst>
                                            <p:cond delay="1642"/>
                                          </p:stCondLst>
                                        </p:cTn>
                                        <p:tgtEl>
                                          <p:spTgt spid="3">
                                            <p:txEl>
                                              <p:pRg st="0" end="0"/>
                                            </p:txEl>
                                          </p:spTgt>
                                        </p:tgtEl>
                                      </p:cBhvr>
                                      <p:to x="100000" y="90000"/>
                                    </p:animScale>
                                    <p:animScale>
                                      <p:cBhvr>
                                        <p:cTn id="18" dur="166" decel="50000">
                                          <p:stCondLst>
                                            <p:cond delay="1668"/>
                                          </p:stCondLst>
                                        </p:cTn>
                                        <p:tgtEl>
                                          <p:spTgt spid="3">
                                            <p:txEl>
                                              <p:pRg st="0" end="0"/>
                                            </p:txEl>
                                          </p:spTgt>
                                        </p:tgtEl>
                                      </p:cBhvr>
                                      <p:to x="100000" y="100000"/>
                                    </p:animScale>
                                    <p:animScale>
                                      <p:cBhvr>
                                        <p:cTn id="19" dur="26">
                                          <p:stCondLst>
                                            <p:cond delay="1808"/>
                                          </p:stCondLst>
                                        </p:cTn>
                                        <p:tgtEl>
                                          <p:spTgt spid="3">
                                            <p:txEl>
                                              <p:pRg st="0" end="0"/>
                                            </p:txEl>
                                          </p:spTgt>
                                        </p:tgtEl>
                                      </p:cBhvr>
                                      <p:to x="100000" y="95000"/>
                                    </p:animScale>
                                    <p:animScale>
                                      <p:cBhvr>
                                        <p:cTn id="20" dur="166" decel="50000">
                                          <p:stCondLst>
                                            <p:cond delay="1834"/>
                                          </p:stCondLst>
                                        </p:cTn>
                                        <p:tgtEl>
                                          <p:spTgt spid="3">
                                            <p:txEl>
                                              <p:pRg st="0" end="0"/>
                                            </p:txEl>
                                          </p:spTgt>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26" presetClass="entr" presetSubtype="0" fill="hold" grpId="0" nodeType="clickEffect">
                                  <p:stCondLst>
                                    <p:cond delay="0"/>
                                  </p:stCondLst>
                                  <p:childTnLst>
                                    <p:set>
                                      <p:cBhvr>
                                        <p:cTn id="24" dur="1" fill="hold">
                                          <p:stCondLst>
                                            <p:cond delay="0"/>
                                          </p:stCondLst>
                                        </p:cTn>
                                        <p:tgtEl>
                                          <p:spTgt spid="3">
                                            <p:txEl>
                                              <p:pRg st="1" end="1"/>
                                            </p:txEl>
                                          </p:spTgt>
                                        </p:tgtEl>
                                        <p:attrNameLst>
                                          <p:attrName>style.visibility</p:attrName>
                                        </p:attrNameLst>
                                      </p:cBhvr>
                                      <p:to>
                                        <p:strVal val="visible"/>
                                      </p:to>
                                    </p:set>
                                    <p:animEffect transition="in" filter="wipe(down)">
                                      <p:cBhvr>
                                        <p:cTn id="25" dur="580">
                                          <p:stCondLst>
                                            <p:cond delay="0"/>
                                          </p:stCondLst>
                                        </p:cTn>
                                        <p:tgtEl>
                                          <p:spTgt spid="3">
                                            <p:txEl>
                                              <p:pRg st="1" end="1"/>
                                            </p:txEl>
                                          </p:spTgt>
                                        </p:tgtEl>
                                      </p:cBhvr>
                                    </p:animEffect>
                                    <p:anim calcmode="lin" valueType="num">
                                      <p:cBhvr>
                                        <p:cTn id="26" dur="1822" tmFilter="0,0; 0.14,0.36; 0.43,0.73; 0.71,0.91; 1.0,1.0">
                                          <p:stCondLst>
                                            <p:cond delay="0"/>
                                          </p:stCondLst>
                                        </p:cTn>
                                        <p:tgtEl>
                                          <p:spTgt spid="3">
                                            <p:txEl>
                                              <p:pRg st="1" end="1"/>
                                            </p:txEl>
                                          </p:spTgt>
                                        </p:tgtEl>
                                        <p:attrNameLst>
                                          <p:attrName>ppt_x</p:attrName>
                                        </p:attrNameLst>
                                      </p:cBhvr>
                                      <p:tavLst>
                                        <p:tav tm="0">
                                          <p:val>
                                            <p:strVal val="#ppt_x-0.25"/>
                                          </p:val>
                                        </p:tav>
                                        <p:tav tm="100000">
                                          <p:val>
                                            <p:strVal val="#ppt_x"/>
                                          </p:val>
                                        </p:tav>
                                      </p:tavLst>
                                    </p:anim>
                                    <p:anim calcmode="lin" valueType="num">
                                      <p:cBhvr>
                                        <p:cTn id="27" dur="664" tmFilter="0.0,0.0; 0.25,0.07; 0.50,0.2; 0.75,0.467; 1.0,1.0">
                                          <p:stCondLst>
                                            <p:cond delay="0"/>
                                          </p:stCondLst>
                                        </p:cTn>
                                        <p:tgtEl>
                                          <p:spTgt spid="3">
                                            <p:txEl>
                                              <p:pRg st="1" end="1"/>
                                            </p:txEl>
                                          </p:spTgt>
                                        </p:tgtEl>
                                        <p:attrNameLst>
                                          <p:attrName>ppt_y</p:attrName>
                                        </p:attrNameLst>
                                      </p:cBhvr>
                                      <p:tavLst>
                                        <p:tav tm="0" fmla="#ppt_y-sin(pi*$)/3">
                                          <p:val>
                                            <p:fltVal val="0.5"/>
                                          </p:val>
                                        </p:tav>
                                        <p:tav tm="100000">
                                          <p:val>
                                            <p:fltVal val="1"/>
                                          </p:val>
                                        </p:tav>
                                      </p:tavLst>
                                    </p:anim>
                                    <p:anim calcmode="lin" valueType="num">
                                      <p:cBhvr>
                                        <p:cTn id="28" dur="664" tmFilter="0, 0; 0.125,0.2665; 0.25,0.4; 0.375,0.465; 0.5,0.5;  0.625,0.535; 0.75,0.6; 0.875,0.7335; 1,1">
                                          <p:stCondLst>
                                            <p:cond delay="664"/>
                                          </p:stCondLst>
                                        </p:cTn>
                                        <p:tgtEl>
                                          <p:spTgt spid="3">
                                            <p:txEl>
                                              <p:pRg st="1" end="1"/>
                                            </p:txEl>
                                          </p:spTgt>
                                        </p:tgtEl>
                                        <p:attrNameLst>
                                          <p:attrName>ppt_y</p:attrName>
                                        </p:attrNameLst>
                                      </p:cBhvr>
                                      <p:tavLst>
                                        <p:tav tm="0" fmla="#ppt_y-sin(pi*$)/9">
                                          <p:val>
                                            <p:fltVal val="0"/>
                                          </p:val>
                                        </p:tav>
                                        <p:tav tm="100000">
                                          <p:val>
                                            <p:fltVal val="1"/>
                                          </p:val>
                                        </p:tav>
                                      </p:tavLst>
                                    </p:anim>
                                    <p:anim calcmode="lin" valueType="num">
                                      <p:cBhvr>
                                        <p:cTn id="29" dur="332" tmFilter="0, 0; 0.125,0.2665; 0.25,0.4; 0.375,0.465; 0.5,0.5;  0.625,0.535; 0.75,0.6; 0.875,0.7335; 1,1">
                                          <p:stCondLst>
                                            <p:cond delay="1324"/>
                                          </p:stCondLst>
                                        </p:cTn>
                                        <p:tgtEl>
                                          <p:spTgt spid="3">
                                            <p:txEl>
                                              <p:pRg st="1" end="1"/>
                                            </p:txEl>
                                          </p:spTgt>
                                        </p:tgtEl>
                                        <p:attrNameLst>
                                          <p:attrName>ppt_y</p:attrName>
                                        </p:attrNameLst>
                                      </p:cBhvr>
                                      <p:tavLst>
                                        <p:tav tm="0" fmla="#ppt_y-sin(pi*$)/27">
                                          <p:val>
                                            <p:fltVal val="0"/>
                                          </p:val>
                                        </p:tav>
                                        <p:tav tm="100000">
                                          <p:val>
                                            <p:fltVal val="1"/>
                                          </p:val>
                                        </p:tav>
                                      </p:tavLst>
                                    </p:anim>
                                    <p:anim calcmode="lin" valueType="num">
                                      <p:cBhvr>
                                        <p:cTn id="30" dur="164" tmFilter="0, 0; 0.125,0.2665; 0.25,0.4; 0.375,0.465; 0.5,0.5;  0.625,0.535; 0.75,0.6; 0.875,0.7335; 1,1">
                                          <p:stCondLst>
                                            <p:cond delay="1656"/>
                                          </p:stCondLst>
                                        </p:cTn>
                                        <p:tgtEl>
                                          <p:spTgt spid="3">
                                            <p:txEl>
                                              <p:pRg st="1" end="1"/>
                                            </p:txEl>
                                          </p:spTgt>
                                        </p:tgtEl>
                                        <p:attrNameLst>
                                          <p:attrName>ppt_y</p:attrName>
                                        </p:attrNameLst>
                                      </p:cBhvr>
                                      <p:tavLst>
                                        <p:tav tm="0" fmla="#ppt_y-sin(pi*$)/81">
                                          <p:val>
                                            <p:fltVal val="0"/>
                                          </p:val>
                                        </p:tav>
                                        <p:tav tm="100000">
                                          <p:val>
                                            <p:fltVal val="1"/>
                                          </p:val>
                                        </p:tav>
                                      </p:tavLst>
                                    </p:anim>
                                    <p:animScale>
                                      <p:cBhvr>
                                        <p:cTn id="31" dur="26">
                                          <p:stCondLst>
                                            <p:cond delay="650"/>
                                          </p:stCondLst>
                                        </p:cTn>
                                        <p:tgtEl>
                                          <p:spTgt spid="3">
                                            <p:txEl>
                                              <p:pRg st="1" end="1"/>
                                            </p:txEl>
                                          </p:spTgt>
                                        </p:tgtEl>
                                      </p:cBhvr>
                                      <p:to x="100000" y="60000"/>
                                    </p:animScale>
                                    <p:animScale>
                                      <p:cBhvr>
                                        <p:cTn id="32" dur="166" decel="50000">
                                          <p:stCondLst>
                                            <p:cond delay="676"/>
                                          </p:stCondLst>
                                        </p:cTn>
                                        <p:tgtEl>
                                          <p:spTgt spid="3">
                                            <p:txEl>
                                              <p:pRg st="1" end="1"/>
                                            </p:txEl>
                                          </p:spTgt>
                                        </p:tgtEl>
                                      </p:cBhvr>
                                      <p:to x="100000" y="100000"/>
                                    </p:animScale>
                                    <p:animScale>
                                      <p:cBhvr>
                                        <p:cTn id="33" dur="26">
                                          <p:stCondLst>
                                            <p:cond delay="1312"/>
                                          </p:stCondLst>
                                        </p:cTn>
                                        <p:tgtEl>
                                          <p:spTgt spid="3">
                                            <p:txEl>
                                              <p:pRg st="1" end="1"/>
                                            </p:txEl>
                                          </p:spTgt>
                                        </p:tgtEl>
                                      </p:cBhvr>
                                      <p:to x="100000" y="80000"/>
                                    </p:animScale>
                                    <p:animScale>
                                      <p:cBhvr>
                                        <p:cTn id="34" dur="166" decel="50000">
                                          <p:stCondLst>
                                            <p:cond delay="1338"/>
                                          </p:stCondLst>
                                        </p:cTn>
                                        <p:tgtEl>
                                          <p:spTgt spid="3">
                                            <p:txEl>
                                              <p:pRg st="1" end="1"/>
                                            </p:txEl>
                                          </p:spTgt>
                                        </p:tgtEl>
                                      </p:cBhvr>
                                      <p:to x="100000" y="100000"/>
                                    </p:animScale>
                                    <p:animScale>
                                      <p:cBhvr>
                                        <p:cTn id="35" dur="26">
                                          <p:stCondLst>
                                            <p:cond delay="1642"/>
                                          </p:stCondLst>
                                        </p:cTn>
                                        <p:tgtEl>
                                          <p:spTgt spid="3">
                                            <p:txEl>
                                              <p:pRg st="1" end="1"/>
                                            </p:txEl>
                                          </p:spTgt>
                                        </p:tgtEl>
                                      </p:cBhvr>
                                      <p:to x="100000" y="90000"/>
                                    </p:animScale>
                                    <p:animScale>
                                      <p:cBhvr>
                                        <p:cTn id="36" dur="166" decel="50000">
                                          <p:stCondLst>
                                            <p:cond delay="1668"/>
                                          </p:stCondLst>
                                        </p:cTn>
                                        <p:tgtEl>
                                          <p:spTgt spid="3">
                                            <p:txEl>
                                              <p:pRg st="1" end="1"/>
                                            </p:txEl>
                                          </p:spTgt>
                                        </p:tgtEl>
                                      </p:cBhvr>
                                      <p:to x="100000" y="100000"/>
                                    </p:animScale>
                                    <p:animScale>
                                      <p:cBhvr>
                                        <p:cTn id="37" dur="26">
                                          <p:stCondLst>
                                            <p:cond delay="1808"/>
                                          </p:stCondLst>
                                        </p:cTn>
                                        <p:tgtEl>
                                          <p:spTgt spid="3">
                                            <p:txEl>
                                              <p:pRg st="1" end="1"/>
                                            </p:txEl>
                                          </p:spTgt>
                                        </p:tgtEl>
                                      </p:cBhvr>
                                      <p:to x="100000" y="95000"/>
                                    </p:animScale>
                                    <p:animScale>
                                      <p:cBhvr>
                                        <p:cTn id="38" dur="166" decel="50000">
                                          <p:stCondLst>
                                            <p:cond delay="1834"/>
                                          </p:stCondLst>
                                        </p:cTn>
                                        <p:tgtEl>
                                          <p:spTgt spid="3">
                                            <p:txEl>
                                              <p:pRg st="1" end="1"/>
                                            </p:txEl>
                                          </p:spTgt>
                                        </p:tgtEl>
                                      </p:cBhvr>
                                      <p:to x="100000" y="100000"/>
                                    </p:animScale>
                                  </p:childTnLst>
                                </p:cTn>
                              </p:par>
                            </p:childTnLst>
                          </p:cTn>
                        </p:par>
                      </p:childTnLst>
                    </p:cTn>
                  </p:par>
                  <p:par>
                    <p:cTn id="39" fill="hold">
                      <p:stCondLst>
                        <p:cond delay="indefinite"/>
                      </p:stCondLst>
                      <p:childTnLst>
                        <p:par>
                          <p:cTn id="40" fill="hold">
                            <p:stCondLst>
                              <p:cond delay="0"/>
                            </p:stCondLst>
                            <p:childTnLst>
                              <p:par>
                                <p:cTn id="41" presetID="26" presetClass="entr" presetSubtype="0" fill="hold" grpId="0" nodeType="clickEffect">
                                  <p:stCondLst>
                                    <p:cond delay="0"/>
                                  </p:stCondLst>
                                  <p:childTnLst>
                                    <p:set>
                                      <p:cBhvr>
                                        <p:cTn id="42" dur="1" fill="hold">
                                          <p:stCondLst>
                                            <p:cond delay="0"/>
                                          </p:stCondLst>
                                        </p:cTn>
                                        <p:tgtEl>
                                          <p:spTgt spid="3">
                                            <p:txEl>
                                              <p:pRg st="2" end="2"/>
                                            </p:txEl>
                                          </p:spTgt>
                                        </p:tgtEl>
                                        <p:attrNameLst>
                                          <p:attrName>style.visibility</p:attrName>
                                        </p:attrNameLst>
                                      </p:cBhvr>
                                      <p:to>
                                        <p:strVal val="visible"/>
                                      </p:to>
                                    </p:set>
                                    <p:animEffect transition="in" filter="wipe(down)">
                                      <p:cBhvr>
                                        <p:cTn id="43" dur="580">
                                          <p:stCondLst>
                                            <p:cond delay="0"/>
                                          </p:stCondLst>
                                        </p:cTn>
                                        <p:tgtEl>
                                          <p:spTgt spid="3">
                                            <p:txEl>
                                              <p:pRg st="2" end="2"/>
                                            </p:txEl>
                                          </p:spTgt>
                                        </p:tgtEl>
                                      </p:cBhvr>
                                    </p:animEffect>
                                    <p:anim calcmode="lin" valueType="num">
                                      <p:cBhvr>
                                        <p:cTn id="44" dur="1822" tmFilter="0,0; 0.14,0.36; 0.43,0.73; 0.71,0.91; 1.0,1.0">
                                          <p:stCondLst>
                                            <p:cond delay="0"/>
                                          </p:stCondLst>
                                        </p:cTn>
                                        <p:tgtEl>
                                          <p:spTgt spid="3">
                                            <p:txEl>
                                              <p:pRg st="2" end="2"/>
                                            </p:txEl>
                                          </p:spTgt>
                                        </p:tgtEl>
                                        <p:attrNameLst>
                                          <p:attrName>ppt_x</p:attrName>
                                        </p:attrNameLst>
                                      </p:cBhvr>
                                      <p:tavLst>
                                        <p:tav tm="0">
                                          <p:val>
                                            <p:strVal val="#ppt_x-0.25"/>
                                          </p:val>
                                        </p:tav>
                                        <p:tav tm="100000">
                                          <p:val>
                                            <p:strVal val="#ppt_x"/>
                                          </p:val>
                                        </p:tav>
                                      </p:tavLst>
                                    </p:anim>
                                    <p:anim calcmode="lin" valueType="num">
                                      <p:cBhvr>
                                        <p:cTn id="45" dur="664" tmFilter="0.0,0.0; 0.25,0.07; 0.50,0.2; 0.75,0.467; 1.0,1.0">
                                          <p:stCondLst>
                                            <p:cond delay="0"/>
                                          </p:stCondLst>
                                        </p:cTn>
                                        <p:tgtEl>
                                          <p:spTgt spid="3">
                                            <p:txEl>
                                              <p:pRg st="2" end="2"/>
                                            </p:txEl>
                                          </p:spTgt>
                                        </p:tgtEl>
                                        <p:attrNameLst>
                                          <p:attrName>ppt_y</p:attrName>
                                        </p:attrNameLst>
                                      </p:cBhvr>
                                      <p:tavLst>
                                        <p:tav tm="0" fmla="#ppt_y-sin(pi*$)/3">
                                          <p:val>
                                            <p:fltVal val="0.5"/>
                                          </p:val>
                                        </p:tav>
                                        <p:tav tm="100000">
                                          <p:val>
                                            <p:fltVal val="1"/>
                                          </p:val>
                                        </p:tav>
                                      </p:tavLst>
                                    </p:anim>
                                    <p:anim calcmode="lin" valueType="num">
                                      <p:cBhvr>
                                        <p:cTn id="46" dur="664" tmFilter="0, 0; 0.125,0.2665; 0.25,0.4; 0.375,0.465; 0.5,0.5;  0.625,0.535; 0.75,0.6; 0.875,0.7335; 1,1">
                                          <p:stCondLst>
                                            <p:cond delay="664"/>
                                          </p:stCondLst>
                                        </p:cTn>
                                        <p:tgtEl>
                                          <p:spTgt spid="3">
                                            <p:txEl>
                                              <p:pRg st="2" end="2"/>
                                            </p:txEl>
                                          </p:spTgt>
                                        </p:tgtEl>
                                        <p:attrNameLst>
                                          <p:attrName>ppt_y</p:attrName>
                                        </p:attrNameLst>
                                      </p:cBhvr>
                                      <p:tavLst>
                                        <p:tav tm="0" fmla="#ppt_y-sin(pi*$)/9">
                                          <p:val>
                                            <p:fltVal val="0"/>
                                          </p:val>
                                        </p:tav>
                                        <p:tav tm="100000">
                                          <p:val>
                                            <p:fltVal val="1"/>
                                          </p:val>
                                        </p:tav>
                                      </p:tavLst>
                                    </p:anim>
                                    <p:anim calcmode="lin" valueType="num">
                                      <p:cBhvr>
                                        <p:cTn id="47" dur="332" tmFilter="0, 0; 0.125,0.2665; 0.25,0.4; 0.375,0.465; 0.5,0.5;  0.625,0.535; 0.75,0.6; 0.875,0.7335; 1,1">
                                          <p:stCondLst>
                                            <p:cond delay="1324"/>
                                          </p:stCondLst>
                                        </p:cTn>
                                        <p:tgtEl>
                                          <p:spTgt spid="3">
                                            <p:txEl>
                                              <p:pRg st="2" end="2"/>
                                            </p:txEl>
                                          </p:spTgt>
                                        </p:tgtEl>
                                        <p:attrNameLst>
                                          <p:attrName>ppt_y</p:attrName>
                                        </p:attrNameLst>
                                      </p:cBhvr>
                                      <p:tavLst>
                                        <p:tav tm="0" fmla="#ppt_y-sin(pi*$)/27">
                                          <p:val>
                                            <p:fltVal val="0"/>
                                          </p:val>
                                        </p:tav>
                                        <p:tav tm="100000">
                                          <p:val>
                                            <p:fltVal val="1"/>
                                          </p:val>
                                        </p:tav>
                                      </p:tavLst>
                                    </p:anim>
                                    <p:anim calcmode="lin" valueType="num">
                                      <p:cBhvr>
                                        <p:cTn id="48" dur="164" tmFilter="0, 0; 0.125,0.2665; 0.25,0.4; 0.375,0.465; 0.5,0.5;  0.625,0.535; 0.75,0.6; 0.875,0.7335; 1,1">
                                          <p:stCondLst>
                                            <p:cond delay="1656"/>
                                          </p:stCondLst>
                                        </p:cTn>
                                        <p:tgtEl>
                                          <p:spTgt spid="3">
                                            <p:txEl>
                                              <p:pRg st="2" end="2"/>
                                            </p:txEl>
                                          </p:spTgt>
                                        </p:tgtEl>
                                        <p:attrNameLst>
                                          <p:attrName>ppt_y</p:attrName>
                                        </p:attrNameLst>
                                      </p:cBhvr>
                                      <p:tavLst>
                                        <p:tav tm="0" fmla="#ppt_y-sin(pi*$)/81">
                                          <p:val>
                                            <p:fltVal val="0"/>
                                          </p:val>
                                        </p:tav>
                                        <p:tav tm="100000">
                                          <p:val>
                                            <p:fltVal val="1"/>
                                          </p:val>
                                        </p:tav>
                                      </p:tavLst>
                                    </p:anim>
                                    <p:animScale>
                                      <p:cBhvr>
                                        <p:cTn id="49" dur="26">
                                          <p:stCondLst>
                                            <p:cond delay="650"/>
                                          </p:stCondLst>
                                        </p:cTn>
                                        <p:tgtEl>
                                          <p:spTgt spid="3">
                                            <p:txEl>
                                              <p:pRg st="2" end="2"/>
                                            </p:txEl>
                                          </p:spTgt>
                                        </p:tgtEl>
                                      </p:cBhvr>
                                      <p:to x="100000" y="60000"/>
                                    </p:animScale>
                                    <p:animScale>
                                      <p:cBhvr>
                                        <p:cTn id="50" dur="166" decel="50000">
                                          <p:stCondLst>
                                            <p:cond delay="676"/>
                                          </p:stCondLst>
                                        </p:cTn>
                                        <p:tgtEl>
                                          <p:spTgt spid="3">
                                            <p:txEl>
                                              <p:pRg st="2" end="2"/>
                                            </p:txEl>
                                          </p:spTgt>
                                        </p:tgtEl>
                                      </p:cBhvr>
                                      <p:to x="100000" y="100000"/>
                                    </p:animScale>
                                    <p:animScale>
                                      <p:cBhvr>
                                        <p:cTn id="51" dur="26">
                                          <p:stCondLst>
                                            <p:cond delay="1312"/>
                                          </p:stCondLst>
                                        </p:cTn>
                                        <p:tgtEl>
                                          <p:spTgt spid="3">
                                            <p:txEl>
                                              <p:pRg st="2" end="2"/>
                                            </p:txEl>
                                          </p:spTgt>
                                        </p:tgtEl>
                                      </p:cBhvr>
                                      <p:to x="100000" y="80000"/>
                                    </p:animScale>
                                    <p:animScale>
                                      <p:cBhvr>
                                        <p:cTn id="52" dur="166" decel="50000">
                                          <p:stCondLst>
                                            <p:cond delay="1338"/>
                                          </p:stCondLst>
                                        </p:cTn>
                                        <p:tgtEl>
                                          <p:spTgt spid="3">
                                            <p:txEl>
                                              <p:pRg st="2" end="2"/>
                                            </p:txEl>
                                          </p:spTgt>
                                        </p:tgtEl>
                                      </p:cBhvr>
                                      <p:to x="100000" y="100000"/>
                                    </p:animScale>
                                    <p:animScale>
                                      <p:cBhvr>
                                        <p:cTn id="53" dur="26">
                                          <p:stCondLst>
                                            <p:cond delay="1642"/>
                                          </p:stCondLst>
                                        </p:cTn>
                                        <p:tgtEl>
                                          <p:spTgt spid="3">
                                            <p:txEl>
                                              <p:pRg st="2" end="2"/>
                                            </p:txEl>
                                          </p:spTgt>
                                        </p:tgtEl>
                                      </p:cBhvr>
                                      <p:to x="100000" y="90000"/>
                                    </p:animScale>
                                    <p:animScale>
                                      <p:cBhvr>
                                        <p:cTn id="54" dur="166" decel="50000">
                                          <p:stCondLst>
                                            <p:cond delay="1668"/>
                                          </p:stCondLst>
                                        </p:cTn>
                                        <p:tgtEl>
                                          <p:spTgt spid="3">
                                            <p:txEl>
                                              <p:pRg st="2" end="2"/>
                                            </p:txEl>
                                          </p:spTgt>
                                        </p:tgtEl>
                                      </p:cBhvr>
                                      <p:to x="100000" y="100000"/>
                                    </p:animScale>
                                    <p:animScale>
                                      <p:cBhvr>
                                        <p:cTn id="55" dur="26">
                                          <p:stCondLst>
                                            <p:cond delay="1808"/>
                                          </p:stCondLst>
                                        </p:cTn>
                                        <p:tgtEl>
                                          <p:spTgt spid="3">
                                            <p:txEl>
                                              <p:pRg st="2" end="2"/>
                                            </p:txEl>
                                          </p:spTgt>
                                        </p:tgtEl>
                                      </p:cBhvr>
                                      <p:to x="100000" y="95000"/>
                                    </p:animScale>
                                    <p:animScale>
                                      <p:cBhvr>
                                        <p:cTn id="56" dur="166" decel="50000">
                                          <p:stCondLst>
                                            <p:cond delay="1834"/>
                                          </p:stCondLst>
                                        </p:cTn>
                                        <p:tgtEl>
                                          <p:spTgt spid="3">
                                            <p:txEl>
                                              <p:pRg st="2" end="2"/>
                                            </p:txEl>
                                          </p:spTgt>
                                        </p:tgtEl>
                                      </p:cBhvr>
                                      <p:to x="100000" y="100000"/>
                                    </p:animScale>
                                  </p:childTnLst>
                                </p:cTn>
                              </p:par>
                            </p:childTnLst>
                          </p:cTn>
                        </p:par>
                      </p:childTnLst>
                    </p:cTn>
                  </p:par>
                  <p:par>
                    <p:cTn id="57" fill="hold">
                      <p:stCondLst>
                        <p:cond delay="indefinite"/>
                      </p:stCondLst>
                      <p:childTnLst>
                        <p:par>
                          <p:cTn id="58" fill="hold">
                            <p:stCondLst>
                              <p:cond delay="0"/>
                            </p:stCondLst>
                            <p:childTnLst>
                              <p:par>
                                <p:cTn id="59" presetID="26" presetClass="entr" presetSubtype="0" fill="hold" grpId="0" nodeType="clickEffect">
                                  <p:stCondLst>
                                    <p:cond delay="0"/>
                                  </p:stCondLst>
                                  <p:childTnLst>
                                    <p:set>
                                      <p:cBhvr>
                                        <p:cTn id="60" dur="1" fill="hold">
                                          <p:stCondLst>
                                            <p:cond delay="0"/>
                                          </p:stCondLst>
                                        </p:cTn>
                                        <p:tgtEl>
                                          <p:spTgt spid="3">
                                            <p:txEl>
                                              <p:pRg st="3" end="3"/>
                                            </p:txEl>
                                          </p:spTgt>
                                        </p:tgtEl>
                                        <p:attrNameLst>
                                          <p:attrName>style.visibility</p:attrName>
                                        </p:attrNameLst>
                                      </p:cBhvr>
                                      <p:to>
                                        <p:strVal val="visible"/>
                                      </p:to>
                                    </p:set>
                                    <p:animEffect transition="in" filter="wipe(down)">
                                      <p:cBhvr>
                                        <p:cTn id="61" dur="580">
                                          <p:stCondLst>
                                            <p:cond delay="0"/>
                                          </p:stCondLst>
                                        </p:cTn>
                                        <p:tgtEl>
                                          <p:spTgt spid="3">
                                            <p:txEl>
                                              <p:pRg st="3" end="3"/>
                                            </p:txEl>
                                          </p:spTgt>
                                        </p:tgtEl>
                                      </p:cBhvr>
                                    </p:animEffect>
                                    <p:anim calcmode="lin" valueType="num">
                                      <p:cBhvr>
                                        <p:cTn id="62" dur="1822" tmFilter="0,0; 0.14,0.36; 0.43,0.73; 0.71,0.91; 1.0,1.0">
                                          <p:stCondLst>
                                            <p:cond delay="0"/>
                                          </p:stCondLst>
                                        </p:cTn>
                                        <p:tgtEl>
                                          <p:spTgt spid="3">
                                            <p:txEl>
                                              <p:pRg st="3" end="3"/>
                                            </p:txEl>
                                          </p:spTgt>
                                        </p:tgtEl>
                                        <p:attrNameLst>
                                          <p:attrName>ppt_x</p:attrName>
                                        </p:attrNameLst>
                                      </p:cBhvr>
                                      <p:tavLst>
                                        <p:tav tm="0">
                                          <p:val>
                                            <p:strVal val="#ppt_x-0.25"/>
                                          </p:val>
                                        </p:tav>
                                        <p:tav tm="100000">
                                          <p:val>
                                            <p:strVal val="#ppt_x"/>
                                          </p:val>
                                        </p:tav>
                                      </p:tavLst>
                                    </p:anim>
                                    <p:anim calcmode="lin" valueType="num">
                                      <p:cBhvr>
                                        <p:cTn id="63" dur="664" tmFilter="0.0,0.0; 0.25,0.07; 0.50,0.2; 0.75,0.467; 1.0,1.0">
                                          <p:stCondLst>
                                            <p:cond delay="0"/>
                                          </p:stCondLst>
                                        </p:cTn>
                                        <p:tgtEl>
                                          <p:spTgt spid="3">
                                            <p:txEl>
                                              <p:pRg st="3" end="3"/>
                                            </p:txEl>
                                          </p:spTgt>
                                        </p:tgtEl>
                                        <p:attrNameLst>
                                          <p:attrName>ppt_y</p:attrName>
                                        </p:attrNameLst>
                                      </p:cBhvr>
                                      <p:tavLst>
                                        <p:tav tm="0" fmla="#ppt_y-sin(pi*$)/3">
                                          <p:val>
                                            <p:fltVal val="0.5"/>
                                          </p:val>
                                        </p:tav>
                                        <p:tav tm="100000">
                                          <p:val>
                                            <p:fltVal val="1"/>
                                          </p:val>
                                        </p:tav>
                                      </p:tavLst>
                                    </p:anim>
                                    <p:anim calcmode="lin" valueType="num">
                                      <p:cBhvr>
                                        <p:cTn id="64" dur="664" tmFilter="0, 0; 0.125,0.2665; 0.25,0.4; 0.375,0.465; 0.5,0.5;  0.625,0.535; 0.75,0.6; 0.875,0.7335; 1,1">
                                          <p:stCondLst>
                                            <p:cond delay="664"/>
                                          </p:stCondLst>
                                        </p:cTn>
                                        <p:tgtEl>
                                          <p:spTgt spid="3">
                                            <p:txEl>
                                              <p:pRg st="3" end="3"/>
                                            </p:txEl>
                                          </p:spTgt>
                                        </p:tgtEl>
                                        <p:attrNameLst>
                                          <p:attrName>ppt_y</p:attrName>
                                        </p:attrNameLst>
                                      </p:cBhvr>
                                      <p:tavLst>
                                        <p:tav tm="0" fmla="#ppt_y-sin(pi*$)/9">
                                          <p:val>
                                            <p:fltVal val="0"/>
                                          </p:val>
                                        </p:tav>
                                        <p:tav tm="100000">
                                          <p:val>
                                            <p:fltVal val="1"/>
                                          </p:val>
                                        </p:tav>
                                      </p:tavLst>
                                    </p:anim>
                                    <p:anim calcmode="lin" valueType="num">
                                      <p:cBhvr>
                                        <p:cTn id="65" dur="332" tmFilter="0, 0; 0.125,0.2665; 0.25,0.4; 0.375,0.465; 0.5,0.5;  0.625,0.535; 0.75,0.6; 0.875,0.7335; 1,1">
                                          <p:stCondLst>
                                            <p:cond delay="1324"/>
                                          </p:stCondLst>
                                        </p:cTn>
                                        <p:tgtEl>
                                          <p:spTgt spid="3">
                                            <p:txEl>
                                              <p:pRg st="3" end="3"/>
                                            </p:txEl>
                                          </p:spTgt>
                                        </p:tgtEl>
                                        <p:attrNameLst>
                                          <p:attrName>ppt_y</p:attrName>
                                        </p:attrNameLst>
                                      </p:cBhvr>
                                      <p:tavLst>
                                        <p:tav tm="0" fmla="#ppt_y-sin(pi*$)/27">
                                          <p:val>
                                            <p:fltVal val="0"/>
                                          </p:val>
                                        </p:tav>
                                        <p:tav tm="100000">
                                          <p:val>
                                            <p:fltVal val="1"/>
                                          </p:val>
                                        </p:tav>
                                      </p:tavLst>
                                    </p:anim>
                                    <p:anim calcmode="lin" valueType="num">
                                      <p:cBhvr>
                                        <p:cTn id="66" dur="164" tmFilter="0, 0; 0.125,0.2665; 0.25,0.4; 0.375,0.465; 0.5,0.5;  0.625,0.535; 0.75,0.6; 0.875,0.7335; 1,1">
                                          <p:stCondLst>
                                            <p:cond delay="1656"/>
                                          </p:stCondLst>
                                        </p:cTn>
                                        <p:tgtEl>
                                          <p:spTgt spid="3">
                                            <p:txEl>
                                              <p:pRg st="3" end="3"/>
                                            </p:txEl>
                                          </p:spTgt>
                                        </p:tgtEl>
                                        <p:attrNameLst>
                                          <p:attrName>ppt_y</p:attrName>
                                        </p:attrNameLst>
                                      </p:cBhvr>
                                      <p:tavLst>
                                        <p:tav tm="0" fmla="#ppt_y-sin(pi*$)/81">
                                          <p:val>
                                            <p:fltVal val="0"/>
                                          </p:val>
                                        </p:tav>
                                        <p:tav tm="100000">
                                          <p:val>
                                            <p:fltVal val="1"/>
                                          </p:val>
                                        </p:tav>
                                      </p:tavLst>
                                    </p:anim>
                                    <p:animScale>
                                      <p:cBhvr>
                                        <p:cTn id="67" dur="26">
                                          <p:stCondLst>
                                            <p:cond delay="650"/>
                                          </p:stCondLst>
                                        </p:cTn>
                                        <p:tgtEl>
                                          <p:spTgt spid="3">
                                            <p:txEl>
                                              <p:pRg st="3" end="3"/>
                                            </p:txEl>
                                          </p:spTgt>
                                        </p:tgtEl>
                                      </p:cBhvr>
                                      <p:to x="100000" y="60000"/>
                                    </p:animScale>
                                    <p:animScale>
                                      <p:cBhvr>
                                        <p:cTn id="68" dur="166" decel="50000">
                                          <p:stCondLst>
                                            <p:cond delay="676"/>
                                          </p:stCondLst>
                                        </p:cTn>
                                        <p:tgtEl>
                                          <p:spTgt spid="3">
                                            <p:txEl>
                                              <p:pRg st="3" end="3"/>
                                            </p:txEl>
                                          </p:spTgt>
                                        </p:tgtEl>
                                      </p:cBhvr>
                                      <p:to x="100000" y="100000"/>
                                    </p:animScale>
                                    <p:animScale>
                                      <p:cBhvr>
                                        <p:cTn id="69" dur="26">
                                          <p:stCondLst>
                                            <p:cond delay="1312"/>
                                          </p:stCondLst>
                                        </p:cTn>
                                        <p:tgtEl>
                                          <p:spTgt spid="3">
                                            <p:txEl>
                                              <p:pRg st="3" end="3"/>
                                            </p:txEl>
                                          </p:spTgt>
                                        </p:tgtEl>
                                      </p:cBhvr>
                                      <p:to x="100000" y="80000"/>
                                    </p:animScale>
                                    <p:animScale>
                                      <p:cBhvr>
                                        <p:cTn id="70" dur="166" decel="50000">
                                          <p:stCondLst>
                                            <p:cond delay="1338"/>
                                          </p:stCondLst>
                                        </p:cTn>
                                        <p:tgtEl>
                                          <p:spTgt spid="3">
                                            <p:txEl>
                                              <p:pRg st="3" end="3"/>
                                            </p:txEl>
                                          </p:spTgt>
                                        </p:tgtEl>
                                      </p:cBhvr>
                                      <p:to x="100000" y="100000"/>
                                    </p:animScale>
                                    <p:animScale>
                                      <p:cBhvr>
                                        <p:cTn id="71" dur="26">
                                          <p:stCondLst>
                                            <p:cond delay="1642"/>
                                          </p:stCondLst>
                                        </p:cTn>
                                        <p:tgtEl>
                                          <p:spTgt spid="3">
                                            <p:txEl>
                                              <p:pRg st="3" end="3"/>
                                            </p:txEl>
                                          </p:spTgt>
                                        </p:tgtEl>
                                      </p:cBhvr>
                                      <p:to x="100000" y="90000"/>
                                    </p:animScale>
                                    <p:animScale>
                                      <p:cBhvr>
                                        <p:cTn id="72" dur="166" decel="50000">
                                          <p:stCondLst>
                                            <p:cond delay="1668"/>
                                          </p:stCondLst>
                                        </p:cTn>
                                        <p:tgtEl>
                                          <p:spTgt spid="3">
                                            <p:txEl>
                                              <p:pRg st="3" end="3"/>
                                            </p:txEl>
                                          </p:spTgt>
                                        </p:tgtEl>
                                      </p:cBhvr>
                                      <p:to x="100000" y="100000"/>
                                    </p:animScale>
                                    <p:animScale>
                                      <p:cBhvr>
                                        <p:cTn id="73" dur="26">
                                          <p:stCondLst>
                                            <p:cond delay="1808"/>
                                          </p:stCondLst>
                                        </p:cTn>
                                        <p:tgtEl>
                                          <p:spTgt spid="3">
                                            <p:txEl>
                                              <p:pRg st="3" end="3"/>
                                            </p:txEl>
                                          </p:spTgt>
                                        </p:tgtEl>
                                      </p:cBhvr>
                                      <p:to x="100000" y="95000"/>
                                    </p:animScale>
                                    <p:animScale>
                                      <p:cBhvr>
                                        <p:cTn id="74" dur="166" decel="50000">
                                          <p:stCondLst>
                                            <p:cond delay="1834"/>
                                          </p:stCondLst>
                                        </p:cTn>
                                        <p:tgtEl>
                                          <p:spTgt spid="3">
                                            <p:txEl>
                                              <p:pRg st="3" end="3"/>
                                            </p:txEl>
                                          </p:spTgt>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457200"/>
            <a:ext cx="8229600" cy="1143000"/>
          </a:xfrm>
        </p:spPr>
        <p:txBody>
          <a:bodyPr>
            <a:normAutofit/>
          </a:bodyPr>
          <a:lstStyle/>
          <a:p>
            <a:pPr algn="ctr" rtl="1"/>
            <a:r>
              <a:rPr lang="ar-SA" b="1" dirty="0" smtClean="0">
                <a:solidFill>
                  <a:srgbClr val="D70354"/>
                </a:solidFill>
                <a:latin typeface="Simplified Arabic" pitchFamily="18" charset="-78"/>
                <a:cs typeface="Simplified Arabic" pitchFamily="18" charset="-78"/>
              </a:rPr>
              <a:t>السند الشرعي: </a:t>
            </a:r>
            <a:endParaRPr lang="en-US" dirty="0">
              <a:solidFill>
                <a:srgbClr val="D70354"/>
              </a:solidFill>
              <a:latin typeface="Simplified Arabic" pitchFamily="18" charset="-78"/>
              <a:cs typeface="Simplified Arabic" pitchFamily="18" charset="-78"/>
            </a:endParaRPr>
          </a:p>
        </p:txBody>
      </p:sp>
      <p:sp>
        <p:nvSpPr>
          <p:cNvPr id="3" name="Content Placeholder 2"/>
          <p:cNvSpPr>
            <a:spLocks noGrp="1"/>
          </p:cNvSpPr>
          <p:nvPr>
            <p:ph idx="1"/>
          </p:nvPr>
        </p:nvSpPr>
        <p:spPr/>
        <p:txBody>
          <a:bodyPr>
            <a:normAutofit/>
          </a:bodyPr>
          <a:lstStyle/>
          <a:p>
            <a:pPr algn="just">
              <a:lnSpc>
                <a:spcPct val="150000"/>
              </a:lnSpc>
              <a:buNone/>
            </a:pPr>
            <a:r>
              <a:rPr lang="ar-SA" sz="4000" b="1" dirty="0" smtClean="0"/>
              <a:t>قال تعالى: "وإن كان ذو عسرة فنظرة إلى ميسرة وأن تصدقوا خيراً لكم إن كنتم </a:t>
            </a:r>
            <a:r>
              <a:rPr lang="ar-SA" sz="4000" b="1" dirty="0"/>
              <a:t>تعلمون"</a:t>
            </a:r>
            <a:endParaRPr lang="ar-SA" sz="4000" b="1" dirty="0" smtClean="0"/>
          </a:p>
          <a:p>
            <a:pPr algn="ctr" rtl="1">
              <a:lnSpc>
                <a:spcPct val="150000"/>
              </a:lnSpc>
              <a:buNone/>
            </a:pPr>
            <a:r>
              <a:rPr lang="ar-SA" sz="4000" b="1" dirty="0" smtClean="0"/>
              <a:t> صدق الله العظيم </a:t>
            </a:r>
          </a:p>
          <a:p>
            <a:pPr algn="ctr" rtl="1">
              <a:lnSpc>
                <a:spcPct val="150000"/>
              </a:lnSpc>
              <a:buNone/>
            </a:pPr>
            <a:r>
              <a:rPr lang="ar-SA" sz="4000" b="1" dirty="0" smtClean="0"/>
              <a:t>(سورة البقرة ، الآية </a:t>
            </a:r>
            <a:r>
              <a:rPr lang="en-US" sz="4000" b="1" dirty="0" smtClean="0"/>
              <a:t>280</a:t>
            </a:r>
            <a:r>
              <a:rPr lang="ar-SA" sz="4000" b="1" dirty="0" smtClean="0"/>
              <a:t>)</a:t>
            </a:r>
            <a:endParaRPr lang="en-US" sz="4000" b="1" dirty="0" smtClean="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rtl="1"/>
            <a:r>
              <a:rPr lang="ar-SA" sz="6000" b="1" dirty="0" smtClean="0">
                <a:solidFill>
                  <a:srgbClr val="7030A0"/>
                </a:solidFill>
                <a:latin typeface="Simplified Arabic" pitchFamily="18" charset="-78"/>
                <a:cs typeface="Simplified Arabic" pitchFamily="18" charset="-78"/>
              </a:rPr>
              <a:t>هـ/ السلم :  </a:t>
            </a:r>
            <a:endParaRPr lang="en-US" sz="6000" b="1" dirty="0">
              <a:solidFill>
                <a:srgbClr val="7030A0"/>
              </a:solidFill>
              <a:latin typeface="Simplified Arabic" pitchFamily="18" charset="-78"/>
              <a:cs typeface="Simplified Arabic" pitchFamily="18" charset="-78"/>
            </a:endParaRPr>
          </a:p>
        </p:txBody>
      </p:sp>
      <p:sp>
        <p:nvSpPr>
          <p:cNvPr id="3" name="Content Placeholder 2"/>
          <p:cNvSpPr>
            <a:spLocks noGrp="1"/>
          </p:cNvSpPr>
          <p:nvPr>
            <p:ph idx="1"/>
          </p:nvPr>
        </p:nvSpPr>
        <p:spPr/>
        <p:txBody>
          <a:bodyPr>
            <a:normAutofit/>
          </a:bodyPr>
          <a:lstStyle/>
          <a:p>
            <a:pPr algn="just" rtl="1">
              <a:lnSpc>
                <a:spcPct val="200000"/>
              </a:lnSpc>
              <a:buNone/>
            </a:pPr>
            <a:r>
              <a:rPr lang="ar-SA" sz="2800" b="1" dirty="0" smtClean="0">
                <a:latin typeface="Simplified Arabic" pitchFamily="18" charset="-78"/>
                <a:cs typeface="Simplified Arabic" pitchFamily="18" charset="-78"/>
              </a:rPr>
              <a:t>هو بيع يتقدم فيه الثمن ويسمى </a:t>
            </a:r>
            <a:r>
              <a:rPr lang="ar-SA" sz="2800" b="1" dirty="0" smtClean="0">
                <a:solidFill>
                  <a:srgbClr val="00B050"/>
                </a:solidFill>
                <a:latin typeface="Simplified Arabic" pitchFamily="18" charset="-78"/>
                <a:cs typeface="Simplified Arabic" pitchFamily="18" charset="-78"/>
              </a:rPr>
              <a:t>رأس المال </a:t>
            </a:r>
            <a:r>
              <a:rPr lang="ar-SA" sz="2800" b="1" dirty="0" smtClean="0">
                <a:latin typeface="Simplified Arabic" pitchFamily="18" charset="-78"/>
                <a:cs typeface="Simplified Arabic" pitchFamily="18" charset="-78"/>
              </a:rPr>
              <a:t>وتتأخر فيه السلعة لأجل معين وتسمى </a:t>
            </a:r>
            <a:r>
              <a:rPr lang="ar-SA" sz="2800" b="1" dirty="0" smtClean="0">
                <a:solidFill>
                  <a:srgbClr val="FF0000"/>
                </a:solidFill>
                <a:latin typeface="Simplified Arabic" pitchFamily="18" charset="-78"/>
                <a:cs typeface="Simplified Arabic" pitchFamily="18" charset="-78"/>
              </a:rPr>
              <a:t>المسلم فيه</a:t>
            </a:r>
            <a:r>
              <a:rPr lang="ar-SA" sz="2800" b="1" dirty="0" smtClean="0">
                <a:latin typeface="Simplified Arabic" pitchFamily="18" charset="-78"/>
                <a:cs typeface="Simplified Arabic" pitchFamily="18" charset="-78"/>
              </a:rPr>
              <a:t>، وهو عقد تمويل تنموي يستخدم في مجال التمويل الزراعي والصناعي وكل الأنشطة الإنتاجية.</a:t>
            </a:r>
            <a:endParaRPr lang="en-US" sz="2800" b="1" dirty="0" smtClean="0">
              <a:latin typeface="Simplified Arabic" pitchFamily="18" charset="-78"/>
              <a:cs typeface="Simplified Arabic" pitchFamily="18" charset="-78"/>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457200"/>
            <a:ext cx="8229600" cy="1143000"/>
          </a:xfrm>
        </p:spPr>
        <p:txBody>
          <a:bodyPr>
            <a:normAutofit/>
          </a:bodyPr>
          <a:lstStyle/>
          <a:p>
            <a:pPr algn="ctr" rtl="1"/>
            <a:r>
              <a:rPr lang="ar-SA" b="1" dirty="0" smtClean="0">
                <a:solidFill>
                  <a:srgbClr val="9B1BB5"/>
                </a:solidFill>
                <a:latin typeface="Simplified Arabic" pitchFamily="18" charset="-78"/>
                <a:cs typeface="Simplified Arabic" pitchFamily="18" charset="-78"/>
              </a:rPr>
              <a:t>مزايا التعامل بصيغة السلم: </a:t>
            </a:r>
            <a:endParaRPr lang="en-US" dirty="0">
              <a:solidFill>
                <a:srgbClr val="9B1BB5"/>
              </a:solidFill>
              <a:latin typeface="Simplified Arabic" pitchFamily="18" charset="-78"/>
              <a:cs typeface="Simplified Arabic" pitchFamily="18" charset="-78"/>
            </a:endParaRPr>
          </a:p>
        </p:txBody>
      </p:sp>
      <p:sp>
        <p:nvSpPr>
          <p:cNvPr id="3" name="Content Placeholder 2"/>
          <p:cNvSpPr>
            <a:spLocks noGrp="1"/>
          </p:cNvSpPr>
          <p:nvPr>
            <p:ph idx="1"/>
          </p:nvPr>
        </p:nvSpPr>
        <p:spPr>
          <a:xfrm>
            <a:off x="457200" y="1676400"/>
            <a:ext cx="8229600" cy="4389120"/>
          </a:xfrm>
        </p:spPr>
        <p:txBody>
          <a:bodyPr>
            <a:normAutofit/>
          </a:bodyPr>
          <a:lstStyle/>
          <a:p>
            <a:pPr algn="just" rtl="1">
              <a:lnSpc>
                <a:spcPct val="200000"/>
              </a:lnSpc>
              <a:buBlip>
                <a:blip r:embed="rId2"/>
              </a:buBlip>
            </a:pPr>
            <a:r>
              <a:rPr lang="ar-SA" b="1" dirty="0" smtClean="0"/>
              <a:t> هي معاملة مصرفية شرعية لحاجة الإنسان الملحة.</a:t>
            </a:r>
            <a:endParaRPr lang="en-US" b="1" dirty="0" smtClean="0"/>
          </a:p>
          <a:p>
            <a:pPr algn="just" rtl="1">
              <a:lnSpc>
                <a:spcPct val="200000"/>
              </a:lnSpc>
              <a:buBlip>
                <a:blip r:embed="rId2"/>
              </a:buBlip>
            </a:pPr>
            <a:r>
              <a:rPr lang="ar-SA" b="1" dirty="0" smtClean="0"/>
              <a:t> فيها حماية للمزارعين من نظام السلفيات الجائر.</a:t>
            </a:r>
            <a:endParaRPr lang="en-US" b="1" dirty="0" smtClean="0"/>
          </a:p>
          <a:p>
            <a:pPr algn="just" rtl="1">
              <a:lnSpc>
                <a:spcPct val="200000"/>
              </a:lnSpc>
              <a:buBlip>
                <a:blip r:embed="rId2"/>
              </a:buBlip>
            </a:pPr>
            <a:r>
              <a:rPr lang="ar-SA" b="1" dirty="0" smtClean="0"/>
              <a:t> توفر للمزارعين الراغبين في الإنتاج نفقات الإنتاج والسيولة الضرورية.</a:t>
            </a:r>
            <a:endParaRPr lang="en-US" b="1" dirty="0" smtClean="0"/>
          </a:p>
          <a:p>
            <a:pPr algn="just" rtl="1">
              <a:lnSpc>
                <a:spcPct val="200000"/>
              </a:lnSpc>
              <a:buBlip>
                <a:blip r:embed="rId2"/>
              </a:buBlip>
            </a:pPr>
            <a:r>
              <a:rPr lang="ar-SA" b="1" dirty="0" smtClean="0"/>
              <a:t> تساهم في تمويل التنمية في البلدان التي تعتمد إقتصادياتها على الزراعة.</a:t>
            </a:r>
            <a:endParaRPr lang="en-US" b="1" dirty="0" smtClean="0"/>
          </a:p>
          <a:p>
            <a:pPr algn="just" rtl="1">
              <a:lnSpc>
                <a:spcPct val="200000"/>
              </a:lnSpc>
              <a:buBlip>
                <a:blip r:embed="rId2"/>
              </a:buBlip>
            </a:pPr>
            <a:r>
              <a:rPr lang="ar-SA" b="1" dirty="0" smtClean="0"/>
              <a:t> تساعد في الوصول إلى مرحلة الإكتفاء الذاتي في المحاصيل الغذائية.</a:t>
            </a:r>
            <a:endParaRPr lang="en-US" b="1" dirty="0" smtClean="0"/>
          </a:p>
          <a:p>
            <a:pPr algn="r" rtl="1">
              <a:buNone/>
            </a:pP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Effect transition="in" filter="fade">
                                      <p:cBhvr>
                                        <p:cTn id="28" dur="1000"/>
                                        <p:tgtEl>
                                          <p:spTgt spid="3">
                                            <p:txEl>
                                              <p:pRg st="3" end="3"/>
                                            </p:txEl>
                                          </p:spTgt>
                                        </p:tgtEl>
                                      </p:cBhvr>
                                    </p:animEffect>
                                    <p:anim calcmode="lin" valueType="num">
                                      <p:cBhvr>
                                        <p:cTn id="29"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3">
                                            <p:txEl>
                                              <p:pRg st="4" end="4"/>
                                            </p:txEl>
                                          </p:spTgt>
                                        </p:tgtEl>
                                        <p:attrNameLst>
                                          <p:attrName>style.visibility</p:attrName>
                                        </p:attrNameLst>
                                      </p:cBhvr>
                                      <p:to>
                                        <p:strVal val="visible"/>
                                      </p:to>
                                    </p:set>
                                    <p:animEffect transition="in" filter="fade">
                                      <p:cBhvr>
                                        <p:cTn id="35" dur="1000"/>
                                        <p:tgtEl>
                                          <p:spTgt spid="3">
                                            <p:txEl>
                                              <p:pRg st="4" end="4"/>
                                            </p:txEl>
                                          </p:spTgt>
                                        </p:tgtEl>
                                      </p:cBhvr>
                                    </p:animEffect>
                                    <p:anim calcmode="lin" valueType="num">
                                      <p:cBhvr>
                                        <p:cTn id="36"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7"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rtl="1"/>
            <a:r>
              <a:rPr lang="ar-SA" dirty="0" smtClean="0">
                <a:solidFill>
                  <a:srgbClr val="C00000"/>
                </a:solidFill>
                <a:latin typeface="Simplified Arabic" pitchFamily="18" charset="-78"/>
                <a:cs typeface="Simplified Arabic" pitchFamily="18" charset="-78"/>
              </a:rPr>
              <a:t>صيغ التمويل الاسلامية</a:t>
            </a:r>
            <a:endParaRPr lang="en-US" dirty="0">
              <a:solidFill>
                <a:srgbClr val="C00000"/>
              </a:solidFill>
              <a:latin typeface="Simplified Arabic" pitchFamily="18" charset="-78"/>
              <a:cs typeface="Simplified Arabic" pitchFamily="18" charset="-78"/>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462014330"/>
              </p:ext>
            </p:extLst>
          </p:nvPr>
        </p:nvGraphicFramePr>
        <p:xfrm>
          <a:off x="457200" y="1935163"/>
          <a:ext cx="8229600" cy="438943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rtl="1"/>
            <a:r>
              <a:rPr lang="ar-SA" b="1" dirty="0" smtClean="0">
                <a:solidFill>
                  <a:srgbClr val="FF0000"/>
                </a:solidFill>
                <a:latin typeface="Simplified Arabic" pitchFamily="18" charset="-78"/>
                <a:cs typeface="Simplified Arabic" pitchFamily="18" charset="-78"/>
              </a:rPr>
              <a:t>المشروعية:</a:t>
            </a:r>
            <a:endParaRPr lang="en-US" b="1" dirty="0">
              <a:solidFill>
                <a:srgbClr val="FF0000"/>
              </a:solidFill>
              <a:latin typeface="Simplified Arabic" pitchFamily="18" charset="-78"/>
              <a:cs typeface="Simplified Arabic" pitchFamily="18" charset="-78"/>
            </a:endParaRPr>
          </a:p>
        </p:txBody>
      </p:sp>
      <p:sp>
        <p:nvSpPr>
          <p:cNvPr id="3" name="Content Placeholder 2"/>
          <p:cNvSpPr>
            <a:spLocks noGrp="1"/>
          </p:cNvSpPr>
          <p:nvPr>
            <p:ph idx="1"/>
          </p:nvPr>
        </p:nvSpPr>
        <p:spPr/>
        <p:txBody>
          <a:bodyPr>
            <a:normAutofit/>
          </a:bodyPr>
          <a:lstStyle/>
          <a:p>
            <a:pPr marL="0" indent="0" algn="just" rtl="1">
              <a:lnSpc>
                <a:spcPct val="200000"/>
              </a:lnSpc>
              <a:buNone/>
            </a:pPr>
            <a:r>
              <a:rPr lang="ar-SA" sz="2800" b="1" dirty="0" smtClean="0"/>
              <a:t>مشروع ب</a:t>
            </a:r>
            <a:r>
              <a:rPr lang="ar-SA" sz="2800" b="1" dirty="0" smtClean="0">
                <a:solidFill>
                  <a:srgbClr val="FF0000"/>
                </a:solidFill>
              </a:rPr>
              <a:t>الكتاب</a:t>
            </a:r>
            <a:r>
              <a:rPr lang="ar-SA" sz="2800" b="1" dirty="0" smtClean="0"/>
              <a:t> و</a:t>
            </a:r>
            <a:r>
              <a:rPr lang="ar-SA" sz="2800" b="1" dirty="0" smtClean="0">
                <a:solidFill>
                  <a:srgbClr val="9B1BB5"/>
                </a:solidFill>
              </a:rPr>
              <a:t>السنة</a:t>
            </a:r>
            <a:r>
              <a:rPr lang="ar-SA" sz="2800" b="1" dirty="0" smtClean="0"/>
              <a:t> و</a:t>
            </a:r>
            <a:r>
              <a:rPr lang="ar-SA" sz="2800" b="1" dirty="0" smtClean="0">
                <a:solidFill>
                  <a:srgbClr val="00B050"/>
                </a:solidFill>
              </a:rPr>
              <a:t>الإجماع</a:t>
            </a:r>
            <a:r>
              <a:rPr lang="ar-SA" sz="2800" b="1" dirty="0" smtClean="0"/>
              <a:t> ويشترط فيه ما يشترط في البيع وهناك شروط خاصة به وتتمثل في: </a:t>
            </a:r>
          </a:p>
          <a:p>
            <a:pPr marL="0" indent="0" algn="just">
              <a:lnSpc>
                <a:spcPct val="200000"/>
              </a:lnSpc>
              <a:buNone/>
            </a:pPr>
            <a:r>
              <a:rPr lang="ar-SA" sz="2800" b="1" dirty="0"/>
              <a:t>1/ أن يكون المُسلم </a:t>
            </a:r>
            <a:r>
              <a:rPr lang="ar-SA" sz="2800" b="1" dirty="0" smtClean="0"/>
              <a:t>فيه (</a:t>
            </a:r>
            <a:r>
              <a:rPr lang="ar-SA" sz="2800" b="1" dirty="0"/>
              <a:t>السلعة) مؤجلاً إلى أجل معلوم.</a:t>
            </a:r>
          </a:p>
          <a:p>
            <a:pPr>
              <a:lnSpc>
                <a:spcPct val="200000"/>
              </a:lnSpc>
              <a:buNone/>
            </a:pPr>
            <a:r>
              <a:rPr lang="ar-SA" sz="2800" b="1" dirty="0"/>
              <a:t>2/ أن يكون المسلم فيه مما يغلب وجوده عند حلول الأجل. </a:t>
            </a: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4"/>
          <p:cNvGrpSpPr>
            <a:grpSpLocks/>
          </p:cNvGrpSpPr>
          <p:nvPr/>
        </p:nvGrpSpPr>
        <p:grpSpPr bwMode="auto">
          <a:xfrm>
            <a:off x="1060450" y="981075"/>
            <a:ext cx="7489825" cy="5284788"/>
            <a:chOff x="10260" y="1260"/>
            <a:chExt cx="4320" cy="3600"/>
          </a:xfrm>
        </p:grpSpPr>
        <p:pic>
          <p:nvPicPr>
            <p:cNvPr id="48136" name="Picture 5" descr="Backmisc0088"/>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260" y="1260"/>
              <a:ext cx="4320" cy="3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8137" name="WordArt 6"/>
            <p:cNvSpPr>
              <a:spLocks noChangeArrowheads="1" noChangeShapeType="1" noTextEdit="1"/>
            </p:cNvSpPr>
            <p:nvPr/>
          </p:nvSpPr>
          <p:spPr bwMode="auto">
            <a:xfrm>
              <a:off x="10620" y="1799"/>
              <a:ext cx="22" cy="97"/>
            </a:xfrm>
            <a:prstGeom prst="rect">
              <a:avLst/>
            </a:prstGeom>
          </p:spPr>
          <p:txBody>
            <a:bodyPr wrap="none" fromWordArt="1">
              <a:prstTxWarp prst="textPlain">
                <a:avLst>
                  <a:gd name="adj" fmla="val 50000"/>
                </a:avLst>
              </a:prstTxWarp>
            </a:bodyPr>
            <a:lstStyle/>
            <a:p>
              <a:pPr algn="ctr" rtl="0"/>
              <a:r>
                <a:rPr lang="ar-SA" sz="800" kern="10">
                  <a:ln w="9525">
                    <a:solidFill>
                      <a:srgbClr val="000080"/>
                    </a:solidFill>
                    <a:round/>
                    <a:headEnd/>
                    <a:tailEnd/>
                  </a:ln>
                  <a:solidFill>
                    <a:srgbClr val="333300"/>
                  </a:solidFill>
                  <a:latin typeface="Tahoma"/>
                  <a:ea typeface="Tahoma"/>
                  <a:cs typeface="Tahoma"/>
                </a:rPr>
                <a:t>.</a:t>
              </a:r>
            </a:p>
          </p:txBody>
        </p:sp>
        <p:sp>
          <p:nvSpPr>
            <p:cNvPr id="48138" name="WordArt 7"/>
            <p:cNvSpPr>
              <a:spLocks noChangeArrowheads="1" noChangeShapeType="1" noTextEdit="1"/>
            </p:cNvSpPr>
            <p:nvPr/>
          </p:nvSpPr>
          <p:spPr bwMode="auto">
            <a:xfrm>
              <a:off x="10620" y="2520"/>
              <a:ext cx="22" cy="97"/>
            </a:xfrm>
            <a:prstGeom prst="rect">
              <a:avLst/>
            </a:prstGeom>
          </p:spPr>
          <p:txBody>
            <a:bodyPr wrap="none" fromWordArt="1">
              <a:prstTxWarp prst="textPlain">
                <a:avLst>
                  <a:gd name="adj" fmla="val 50000"/>
                </a:avLst>
              </a:prstTxWarp>
            </a:bodyPr>
            <a:lstStyle/>
            <a:p>
              <a:pPr algn="ctr" rtl="0"/>
              <a:r>
                <a:rPr lang="ar-SA" sz="800" kern="10">
                  <a:ln w="9525">
                    <a:solidFill>
                      <a:srgbClr val="000080"/>
                    </a:solidFill>
                    <a:round/>
                    <a:headEnd/>
                    <a:tailEnd/>
                  </a:ln>
                  <a:solidFill>
                    <a:srgbClr val="333300"/>
                  </a:solidFill>
                  <a:latin typeface="Tahoma"/>
                  <a:ea typeface="Tahoma"/>
                  <a:cs typeface="Tahoma"/>
                </a:rPr>
                <a:t>.</a:t>
              </a:r>
            </a:p>
          </p:txBody>
        </p:sp>
      </p:grpSp>
      <p:sp>
        <p:nvSpPr>
          <p:cNvPr id="48131" name="Text Box 8"/>
          <p:cNvSpPr txBox="1">
            <a:spLocks noChangeArrowheads="1"/>
          </p:cNvSpPr>
          <p:nvPr/>
        </p:nvSpPr>
        <p:spPr bwMode="auto">
          <a:xfrm>
            <a:off x="2051050" y="1773238"/>
            <a:ext cx="3960813"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1">
                <a:solidFill>
                  <a:schemeClr val="tx1"/>
                </a:solidFill>
                <a:latin typeface="Times New Roman" pitchFamily="18" charset="0"/>
                <a:cs typeface="Arial" pitchFamily="34" charset="0"/>
              </a:defRPr>
            </a:lvl1pPr>
            <a:lvl2pPr marL="742950" indent="-285750" eaLnBrk="0" hangingPunct="0">
              <a:defRPr b="1">
                <a:solidFill>
                  <a:schemeClr val="tx1"/>
                </a:solidFill>
                <a:latin typeface="Times New Roman" pitchFamily="18" charset="0"/>
                <a:cs typeface="Arial" pitchFamily="34" charset="0"/>
              </a:defRPr>
            </a:lvl2pPr>
            <a:lvl3pPr marL="1143000" indent="-228600" eaLnBrk="0" hangingPunct="0">
              <a:defRPr b="1">
                <a:solidFill>
                  <a:schemeClr val="tx1"/>
                </a:solidFill>
                <a:latin typeface="Times New Roman" pitchFamily="18" charset="0"/>
                <a:cs typeface="Arial" pitchFamily="34" charset="0"/>
              </a:defRPr>
            </a:lvl3pPr>
            <a:lvl4pPr marL="1600200" indent="-228600" eaLnBrk="0" hangingPunct="0">
              <a:defRPr b="1">
                <a:solidFill>
                  <a:schemeClr val="tx1"/>
                </a:solidFill>
                <a:latin typeface="Times New Roman" pitchFamily="18" charset="0"/>
                <a:cs typeface="Arial" pitchFamily="34" charset="0"/>
              </a:defRPr>
            </a:lvl4pPr>
            <a:lvl5pPr marL="2057400" indent="-228600" eaLnBrk="0" hangingPunct="0">
              <a:defRPr b="1">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b="1">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b="1">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b="1">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b="1">
                <a:solidFill>
                  <a:schemeClr val="tx1"/>
                </a:solidFill>
                <a:latin typeface="Times New Roman" pitchFamily="18" charset="0"/>
                <a:cs typeface="Arial" pitchFamily="34" charset="0"/>
              </a:defRPr>
            </a:lvl9pPr>
          </a:lstStyle>
          <a:p>
            <a:pPr eaLnBrk="1" hangingPunct="1">
              <a:spcBef>
                <a:spcPct val="50000"/>
              </a:spcBef>
            </a:pPr>
            <a:endParaRPr lang="en-US" b="0">
              <a:latin typeface="Arial" pitchFamily="34" charset="0"/>
            </a:endParaRPr>
          </a:p>
        </p:txBody>
      </p:sp>
      <p:sp>
        <p:nvSpPr>
          <p:cNvPr id="48132" name="Text Box 9"/>
          <p:cNvSpPr txBox="1">
            <a:spLocks noChangeArrowheads="1"/>
          </p:cNvSpPr>
          <p:nvPr/>
        </p:nvSpPr>
        <p:spPr bwMode="auto">
          <a:xfrm>
            <a:off x="8302625" y="981075"/>
            <a:ext cx="2476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b="1">
                <a:solidFill>
                  <a:schemeClr val="tx1"/>
                </a:solidFill>
                <a:latin typeface="Times New Roman" pitchFamily="18" charset="0"/>
                <a:cs typeface="Arial" pitchFamily="34" charset="0"/>
              </a:defRPr>
            </a:lvl1pPr>
            <a:lvl2pPr marL="742950" indent="-285750" eaLnBrk="0" hangingPunct="0">
              <a:defRPr b="1">
                <a:solidFill>
                  <a:schemeClr val="tx1"/>
                </a:solidFill>
                <a:latin typeface="Times New Roman" pitchFamily="18" charset="0"/>
                <a:cs typeface="Arial" pitchFamily="34" charset="0"/>
              </a:defRPr>
            </a:lvl2pPr>
            <a:lvl3pPr marL="1143000" indent="-228600" eaLnBrk="0" hangingPunct="0">
              <a:defRPr b="1">
                <a:solidFill>
                  <a:schemeClr val="tx1"/>
                </a:solidFill>
                <a:latin typeface="Times New Roman" pitchFamily="18" charset="0"/>
                <a:cs typeface="Arial" pitchFamily="34" charset="0"/>
              </a:defRPr>
            </a:lvl3pPr>
            <a:lvl4pPr marL="1600200" indent="-228600" eaLnBrk="0" hangingPunct="0">
              <a:defRPr b="1">
                <a:solidFill>
                  <a:schemeClr val="tx1"/>
                </a:solidFill>
                <a:latin typeface="Times New Roman" pitchFamily="18" charset="0"/>
                <a:cs typeface="Arial" pitchFamily="34" charset="0"/>
              </a:defRPr>
            </a:lvl4pPr>
            <a:lvl5pPr marL="2057400" indent="-228600" eaLnBrk="0" hangingPunct="0">
              <a:defRPr b="1">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b="1">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b="1">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b="1">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b="1">
                <a:solidFill>
                  <a:schemeClr val="tx1"/>
                </a:solidFill>
                <a:latin typeface="Times New Roman" pitchFamily="18" charset="0"/>
                <a:cs typeface="Arial" pitchFamily="34" charset="0"/>
              </a:defRPr>
            </a:lvl9pPr>
          </a:lstStyle>
          <a:p>
            <a:pPr eaLnBrk="1" hangingPunct="1"/>
            <a:r>
              <a:rPr lang="ar-YE" altLang="ja-JP"/>
              <a:t>.</a:t>
            </a:r>
            <a:endParaRPr lang="ar-SA"/>
          </a:p>
        </p:txBody>
      </p:sp>
      <p:sp>
        <p:nvSpPr>
          <p:cNvPr id="48134" name="Rectangle 11"/>
          <p:cNvSpPr>
            <a:spLocks noChangeArrowheads="1"/>
          </p:cNvSpPr>
          <p:nvPr/>
        </p:nvSpPr>
        <p:spPr bwMode="auto">
          <a:xfrm>
            <a:off x="0" y="2933700"/>
            <a:ext cx="9144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algn="ctr">
              <a:tabLst>
                <a:tab pos="457200" algn="l"/>
              </a:tabLst>
            </a:pPr>
            <a:endParaRPr lang="en-US" sz="2400">
              <a:cs typeface="Arabic Transparent" pitchFamily="2" charset="0"/>
            </a:endParaRPr>
          </a:p>
        </p:txBody>
      </p:sp>
      <p:sp>
        <p:nvSpPr>
          <p:cNvPr id="48135" name="Rectangle 12"/>
          <p:cNvSpPr>
            <a:spLocks noChangeArrowheads="1"/>
          </p:cNvSpPr>
          <p:nvPr/>
        </p:nvSpPr>
        <p:spPr bwMode="auto">
          <a:xfrm>
            <a:off x="2362200" y="2690711"/>
            <a:ext cx="4191000"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p>
            <a:pPr algn="ctr"/>
            <a:r>
              <a:rPr lang="ar-SA" altLang="ja-JP" sz="5400" b="1" dirty="0" smtClean="0">
                <a:solidFill>
                  <a:srgbClr val="9B1BB5"/>
                </a:solidFill>
                <a:cs typeface="DecoType Naskh Swashes" pitchFamily="2" charset="-78"/>
              </a:rPr>
              <a:t>شكراً   لاستماعكم</a:t>
            </a:r>
            <a:endParaRPr lang="ar-YE" altLang="ja-JP" sz="5400" b="1" dirty="0">
              <a:solidFill>
                <a:srgbClr val="9B1BB5"/>
              </a:solidFill>
              <a:cs typeface="DecoType Naskh Swashes" pitchFamily="2" charset="-78"/>
            </a:endParaRPr>
          </a:p>
        </p:txBody>
      </p:sp>
    </p:spTree>
    <p:extLst>
      <p:ext uri="{BB962C8B-B14F-4D97-AF65-F5344CB8AC3E}">
        <p14:creationId xmlns:p14="http://schemas.microsoft.com/office/powerpoint/2010/main" val="4217519498"/>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4"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from="(-#ppt_w/2)" to="(#ppt_x)" calcmode="lin" valueType="num">
                                      <p:cBhvr>
                                        <p:cTn id="7" dur="600" fill="hold">
                                          <p:stCondLst>
                                            <p:cond delay="0"/>
                                          </p:stCondLst>
                                        </p:cTn>
                                        <p:tgtEl>
                                          <p:spTgt spid="2"/>
                                        </p:tgtEl>
                                        <p:attrNameLst>
                                          <p:attrName>ppt_x</p:attrName>
                                        </p:attrNameLst>
                                      </p:cBhvr>
                                    </p:anim>
                                    <p:anim from="0" to="-1.0" calcmode="lin" valueType="num">
                                      <p:cBhvr>
                                        <p:cTn id="8" dur="200" decel="50000" autoRev="1" fill="hold">
                                          <p:stCondLst>
                                            <p:cond delay="600"/>
                                          </p:stCondLst>
                                        </p:cTn>
                                        <p:tgtEl>
                                          <p:spTgt spid="2"/>
                                        </p:tgtEl>
                                        <p:attrNameLst>
                                          <p:attrName>xshear</p:attrName>
                                        </p:attrNameLst>
                                      </p:cBhvr>
                                    </p:anim>
                                    <p:animScale>
                                      <p:cBhvr>
                                        <p:cTn id="9" dur="200" decel="100000" autoRev="1" fill="hold">
                                          <p:stCondLst>
                                            <p:cond delay="600"/>
                                          </p:stCondLst>
                                        </p:cTn>
                                        <p:tgtEl>
                                          <p:spTgt spid="2"/>
                                        </p:tgtEl>
                                      </p:cBhvr>
                                      <p:from x="100000" y="100000"/>
                                      <p:to x="80000" y="100000"/>
                                    </p:animScale>
                                    <p:anim by="(#ppt_h/3+#ppt_w*0.1)" calcmode="lin" valueType="num">
                                      <p:cBhvr additive="sum">
                                        <p:cTn id="10" dur="200" decel="100000" autoRev="1" fill="hold">
                                          <p:stCondLst>
                                            <p:cond delay="600"/>
                                          </p:stCondLst>
                                        </p:cTn>
                                        <p:tgtEl>
                                          <p:spTgt spid="2"/>
                                        </p:tgtEl>
                                        <p:attrNameLst>
                                          <p:attrName>ppt_x</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8229600" cy="1143000"/>
          </a:xfrm>
        </p:spPr>
        <p:txBody>
          <a:bodyPr/>
          <a:lstStyle/>
          <a:p>
            <a:pPr algn="ctr" rtl="1"/>
            <a:r>
              <a:rPr lang="ar-SA" sz="6000" dirty="0" smtClean="0">
                <a:solidFill>
                  <a:srgbClr val="7030A0"/>
                </a:solidFill>
                <a:latin typeface="Simplified Arabic" pitchFamily="18" charset="-78"/>
                <a:cs typeface="Simplified Arabic" pitchFamily="18" charset="-78"/>
              </a:rPr>
              <a:t> </a:t>
            </a:r>
            <a:r>
              <a:rPr lang="ar-SA" sz="6600" dirty="0" smtClean="0">
                <a:solidFill>
                  <a:srgbClr val="7030A0"/>
                </a:solidFill>
                <a:latin typeface="Simplified Arabic" pitchFamily="18" charset="-78"/>
                <a:cs typeface="Simplified Arabic" pitchFamily="18" charset="-78"/>
              </a:rPr>
              <a:t>أ/ الشراكة </a:t>
            </a:r>
            <a:endParaRPr lang="en-US" dirty="0">
              <a:solidFill>
                <a:srgbClr val="7030A0"/>
              </a:solidFill>
              <a:latin typeface="Simplified Arabic" pitchFamily="18" charset="-78"/>
              <a:cs typeface="Simplified Arabic" pitchFamily="18" charset="-78"/>
            </a:endParaRPr>
          </a:p>
        </p:txBody>
      </p:sp>
      <p:sp>
        <p:nvSpPr>
          <p:cNvPr id="3" name="Content Placeholder 2"/>
          <p:cNvSpPr>
            <a:spLocks noGrp="1"/>
          </p:cNvSpPr>
          <p:nvPr>
            <p:ph idx="1"/>
          </p:nvPr>
        </p:nvSpPr>
        <p:spPr>
          <a:xfrm>
            <a:off x="381000" y="1752600"/>
            <a:ext cx="8382000" cy="4312920"/>
          </a:xfrm>
        </p:spPr>
        <p:txBody>
          <a:bodyPr>
            <a:normAutofit/>
          </a:bodyPr>
          <a:lstStyle/>
          <a:p>
            <a:pPr marL="0" indent="0" algn="just" rtl="1">
              <a:lnSpc>
                <a:spcPct val="150000"/>
              </a:lnSpc>
              <a:buNone/>
            </a:pPr>
            <a:r>
              <a:rPr lang="ar-SA" sz="4000" b="1" dirty="0" smtClean="0">
                <a:latin typeface="Simplified Arabic" pitchFamily="18" charset="-78"/>
                <a:cs typeface="Simplified Arabic" pitchFamily="18" charset="-78"/>
              </a:rPr>
              <a:t>هي خلط مال البنك أو مال شخص بمال آخر أو آخرين بحيث لا يميز عن بعضها البعض وذلك بغرض إستخدامه لفترة معينة في عمل مربح لهم ربحه وعليهم خسارته.</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30480"/>
            <a:ext cx="7239000" cy="1143000"/>
          </a:xfrm>
        </p:spPr>
        <p:txBody>
          <a:bodyPr>
            <a:normAutofit/>
          </a:bodyPr>
          <a:lstStyle/>
          <a:p>
            <a:pPr algn="r" rtl="1"/>
            <a:r>
              <a:rPr lang="ar-SA" b="1" dirty="0" smtClean="0">
                <a:solidFill>
                  <a:srgbClr val="D70354"/>
                </a:solidFill>
                <a:latin typeface="Simplified Arabic" pitchFamily="18" charset="-78"/>
                <a:cs typeface="Simplified Arabic" pitchFamily="18" charset="-78"/>
              </a:rPr>
              <a:t>أحكام الشراكة أو المشاركة :</a:t>
            </a:r>
            <a:endParaRPr lang="en-US" dirty="0">
              <a:solidFill>
                <a:srgbClr val="D70354"/>
              </a:solidFill>
              <a:latin typeface="Simplified Arabic" pitchFamily="18" charset="-78"/>
              <a:cs typeface="Simplified Arabic" pitchFamily="18" charset="-78"/>
            </a:endParaRPr>
          </a:p>
        </p:txBody>
      </p:sp>
      <p:sp>
        <p:nvSpPr>
          <p:cNvPr id="3" name="Content Placeholder 2"/>
          <p:cNvSpPr>
            <a:spLocks noGrp="1"/>
          </p:cNvSpPr>
          <p:nvPr>
            <p:ph idx="1"/>
          </p:nvPr>
        </p:nvSpPr>
        <p:spPr>
          <a:xfrm>
            <a:off x="381000" y="1143000"/>
            <a:ext cx="8382000" cy="4998720"/>
          </a:xfrm>
        </p:spPr>
        <p:txBody>
          <a:bodyPr>
            <a:noAutofit/>
          </a:bodyPr>
          <a:lstStyle/>
          <a:p>
            <a:pPr algn="r" rtl="1">
              <a:lnSpc>
                <a:spcPct val="150000"/>
              </a:lnSpc>
              <a:buBlip>
                <a:blip r:embed="rId2"/>
              </a:buBlip>
            </a:pPr>
            <a:r>
              <a:rPr lang="ar-SA" sz="2400" b="1" dirty="0" smtClean="0"/>
              <a:t>أن يكون الشريك حراً بالغاً راشداً مالكاً للمال أو مفوضاً للتصرف فيه.</a:t>
            </a:r>
            <a:endParaRPr lang="en-US" sz="2400" b="1" dirty="0" smtClean="0"/>
          </a:p>
          <a:p>
            <a:pPr algn="r" rtl="1">
              <a:lnSpc>
                <a:spcPct val="150000"/>
              </a:lnSpc>
              <a:buBlip>
                <a:blip r:embed="rId2"/>
              </a:buBlip>
            </a:pPr>
            <a:r>
              <a:rPr lang="ar-SA" sz="2400" b="1" dirty="0" smtClean="0"/>
              <a:t>أن يكون المال الذي يدفعه أياً من الشريكين نقداً أو عيناً.</a:t>
            </a:r>
            <a:endParaRPr lang="en-US" sz="2400" b="1" dirty="0" smtClean="0"/>
          </a:p>
          <a:p>
            <a:pPr algn="r" rtl="1">
              <a:lnSpc>
                <a:spcPct val="150000"/>
              </a:lnSpc>
              <a:buBlip>
                <a:blip r:embed="rId2"/>
              </a:buBlip>
            </a:pPr>
            <a:r>
              <a:rPr lang="ar-SA" sz="2400" b="1" dirty="0" smtClean="0"/>
              <a:t>أن يكون المال حاضراً أو يتوقع وصوله في مدى يومين تقريباً.</a:t>
            </a:r>
            <a:endParaRPr lang="en-US" sz="2400" b="1" dirty="0" smtClean="0"/>
          </a:p>
          <a:p>
            <a:pPr algn="r" rtl="1">
              <a:lnSpc>
                <a:spcPct val="150000"/>
              </a:lnSpc>
              <a:buBlip>
                <a:blip r:embed="rId2"/>
              </a:buBlip>
            </a:pPr>
            <a:r>
              <a:rPr lang="ar-SA" sz="2400" b="1" dirty="0" smtClean="0"/>
              <a:t>أن يخلط المالان بحيث لا يفصل بينهما.</a:t>
            </a:r>
            <a:endParaRPr lang="en-US" sz="2400" b="1" dirty="0" smtClean="0"/>
          </a:p>
          <a:p>
            <a:pPr algn="r" rtl="1">
              <a:lnSpc>
                <a:spcPct val="150000"/>
              </a:lnSpc>
              <a:buBlip>
                <a:blip r:embed="rId2"/>
              </a:buBlip>
            </a:pPr>
            <a:r>
              <a:rPr lang="ar-SA" sz="2400" b="1" dirty="0" smtClean="0"/>
              <a:t>يصبح كل شريك وكيلاً في التصرف في مال شريكه وأميناً عليه.</a:t>
            </a:r>
            <a:endParaRPr lang="en-US" sz="2400" b="1" dirty="0" smtClean="0"/>
          </a:p>
          <a:p>
            <a:pPr algn="r" rtl="1">
              <a:lnSpc>
                <a:spcPct val="150000"/>
              </a:lnSpc>
              <a:buBlip>
                <a:blip r:embed="rId2"/>
              </a:buBlip>
            </a:pPr>
            <a:r>
              <a:rPr lang="ar-SA" sz="2400" b="1" dirty="0" smtClean="0"/>
              <a:t>يجوز أن يكون المال والعمل من الشريكين.</a:t>
            </a:r>
            <a:endParaRPr lang="en-US" sz="2400" b="1" dirty="0" smtClean="0"/>
          </a:p>
          <a:p>
            <a:pPr algn="r" rtl="1">
              <a:lnSpc>
                <a:spcPct val="150000"/>
              </a:lnSpc>
              <a:buBlip>
                <a:blip r:embed="rId2"/>
              </a:buBlip>
            </a:pPr>
            <a:r>
              <a:rPr lang="ar-SA" sz="2400" b="1" dirty="0" smtClean="0"/>
              <a:t>تحديد النسب التي يدفع بها الشريكان المال وأُسس التوزيع للأرباح والخسائر.</a:t>
            </a:r>
            <a:endParaRPr lang="en-US" sz="2400" b="1" dirty="0" smtClean="0"/>
          </a:p>
          <a:p>
            <a:pPr algn="r" rtl="1">
              <a:lnSpc>
                <a:spcPct val="150000"/>
              </a:lnSpc>
              <a:buBlip>
                <a:blip r:embed="rId2"/>
              </a:buBlip>
            </a:pPr>
            <a:r>
              <a:rPr lang="ar-SA" sz="2400" b="1" dirty="0" smtClean="0"/>
              <a:t>يجوز أن يتولى أحد الشريكين العمل وأن يخصص له نصيب من الربح إزاء ذلك.</a:t>
            </a:r>
            <a:endParaRPr lang="en-US" sz="2400" b="1"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fade">
                                      <p:cBhvr>
                                        <p:cTn id="32" dur="500"/>
                                        <p:tgtEl>
                                          <p:spTgt spid="3">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Effect transition="in" filter="fade">
                                      <p:cBhvr>
                                        <p:cTn id="37" dur="500"/>
                                        <p:tgtEl>
                                          <p:spTgt spid="3">
                                            <p:txEl>
                                              <p:pRg st="6" end="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3">
                                            <p:txEl>
                                              <p:pRg st="7" end="7"/>
                                            </p:txEl>
                                          </p:spTgt>
                                        </p:tgtEl>
                                        <p:attrNameLst>
                                          <p:attrName>style.visibility</p:attrName>
                                        </p:attrNameLst>
                                      </p:cBhvr>
                                      <p:to>
                                        <p:strVal val="visible"/>
                                      </p:to>
                                    </p:set>
                                    <p:animEffect transition="in" filter="fade">
                                      <p:cBhvr>
                                        <p:cTn id="42" dur="5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1143000"/>
          </a:xfrm>
        </p:spPr>
        <p:txBody>
          <a:bodyPr>
            <a:normAutofit/>
          </a:bodyPr>
          <a:lstStyle/>
          <a:p>
            <a:pPr algn="r" rtl="1"/>
            <a:r>
              <a:rPr lang="ar-SA" b="1" dirty="0" smtClean="0">
                <a:solidFill>
                  <a:srgbClr val="00B050"/>
                </a:solidFill>
                <a:latin typeface="Simplified Arabic" pitchFamily="18" charset="-78"/>
                <a:cs typeface="Simplified Arabic" pitchFamily="18" charset="-78"/>
              </a:rPr>
              <a:t>السند الشرعي:</a:t>
            </a:r>
            <a:endParaRPr lang="en-US" dirty="0">
              <a:solidFill>
                <a:srgbClr val="00B050"/>
              </a:solidFill>
              <a:latin typeface="Simplified Arabic" pitchFamily="18" charset="-78"/>
              <a:cs typeface="Simplified Arabic" pitchFamily="18" charset="-78"/>
            </a:endParaRPr>
          </a:p>
        </p:txBody>
      </p:sp>
      <p:sp>
        <p:nvSpPr>
          <p:cNvPr id="3" name="Content Placeholder 2"/>
          <p:cNvSpPr>
            <a:spLocks noGrp="1"/>
          </p:cNvSpPr>
          <p:nvPr>
            <p:ph idx="1"/>
          </p:nvPr>
        </p:nvSpPr>
        <p:spPr>
          <a:xfrm>
            <a:off x="457200" y="1676400"/>
            <a:ext cx="8229600" cy="4389120"/>
          </a:xfrm>
        </p:spPr>
        <p:txBody>
          <a:bodyPr>
            <a:normAutofit/>
          </a:bodyPr>
          <a:lstStyle/>
          <a:p>
            <a:pPr algn="just" rtl="1">
              <a:lnSpc>
                <a:spcPct val="200000"/>
              </a:lnSpc>
              <a:buClr>
                <a:srgbClr val="00B050"/>
              </a:buClr>
              <a:buFont typeface="Wingdings" pitchFamily="2" charset="2"/>
              <a:buChar char="v"/>
            </a:pPr>
            <a:r>
              <a:rPr lang="ar-SA" b="1" dirty="0" smtClean="0"/>
              <a:t>شارك رسول الله صلى الله عليه وسلم أسامة بن شريك وأجابه حين سأله(ص): أتعرفني؟ بقوله (وكيف لا  أعرفك وأنت شريكي ونعم الشريك لا تداري ولا تماري).</a:t>
            </a:r>
            <a:endParaRPr lang="en-US" b="1" dirty="0" smtClean="0"/>
          </a:p>
          <a:p>
            <a:pPr algn="just" rtl="1">
              <a:lnSpc>
                <a:spcPct val="200000"/>
              </a:lnSpc>
              <a:buClr>
                <a:srgbClr val="00B050"/>
              </a:buClr>
              <a:buFont typeface="Wingdings" pitchFamily="2" charset="2"/>
              <a:buChar char="v"/>
            </a:pPr>
            <a:r>
              <a:rPr lang="ar-SA" b="1" dirty="0" smtClean="0"/>
              <a:t>قال(ص): (إن الله يقول أنا ثالث الشريكين ما لم يخن أحدهما صاحبه، فإذا خانه خرجت من بينهم).</a:t>
            </a:r>
            <a:endParaRPr lang="en-US" b="1" dirty="0" smtClean="0"/>
          </a:p>
          <a:p>
            <a:pPr algn="r" rtl="1">
              <a:buNone/>
            </a:pPr>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4840" y="304800"/>
            <a:ext cx="8229600" cy="1143000"/>
          </a:xfrm>
        </p:spPr>
        <p:txBody>
          <a:bodyPr>
            <a:normAutofit fontScale="90000"/>
          </a:bodyPr>
          <a:lstStyle/>
          <a:p>
            <a:pPr algn="r" rtl="1"/>
            <a:r>
              <a:rPr lang="ar-SA" b="1" dirty="0" smtClean="0">
                <a:solidFill>
                  <a:srgbClr val="C00000"/>
                </a:solidFill>
                <a:latin typeface="Simplified Arabic" pitchFamily="18" charset="-78"/>
                <a:cs typeface="Simplified Arabic" pitchFamily="18" charset="-78"/>
              </a:rPr>
              <a:t>الشركات التجارية المعترف بها في الإسلام: </a:t>
            </a:r>
            <a:endParaRPr lang="en-US" dirty="0">
              <a:solidFill>
                <a:srgbClr val="C00000"/>
              </a:solidFill>
              <a:latin typeface="Simplified Arabic" pitchFamily="18" charset="-78"/>
              <a:cs typeface="Simplified Arabic" pitchFamily="18" charset="-78"/>
            </a:endParaRPr>
          </a:p>
        </p:txBody>
      </p:sp>
      <p:sp>
        <p:nvSpPr>
          <p:cNvPr id="3" name="Content Placeholder 2"/>
          <p:cNvSpPr>
            <a:spLocks noGrp="1"/>
          </p:cNvSpPr>
          <p:nvPr>
            <p:ph idx="1"/>
          </p:nvPr>
        </p:nvSpPr>
        <p:spPr>
          <a:xfrm>
            <a:off x="457200" y="3352800"/>
            <a:ext cx="8229600" cy="2971800"/>
          </a:xfrm>
        </p:spPr>
        <p:txBody>
          <a:bodyPr>
            <a:normAutofit/>
          </a:bodyPr>
          <a:lstStyle/>
          <a:p>
            <a:pPr algn="just" rtl="1">
              <a:buClr>
                <a:srgbClr val="FFC000"/>
              </a:buClr>
              <a:buFont typeface="Wingdings" pitchFamily="2" charset="2"/>
              <a:buChar char="v"/>
            </a:pPr>
            <a:r>
              <a:rPr lang="ar-SA" b="1" dirty="0" smtClean="0">
                <a:solidFill>
                  <a:srgbClr val="C00000"/>
                </a:solidFill>
              </a:rPr>
              <a:t> وتنقسم </a:t>
            </a:r>
            <a:r>
              <a:rPr lang="ar-SA" b="1" dirty="0" smtClean="0">
                <a:solidFill>
                  <a:srgbClr val="C00000"/>
                </a:solidFill>
              </a:rPr>
              <a:t>إلى أربعة أنواع: </a:t>
            </a:r>
            <a:endParaRPr lang="en-US" b="1" dirty="0" smtClean="0">
              <a:solidFill>
                <a:srgbClr val="C00000"/>
              </a:solidFill>
            </a:endParaRPr>
          </a:p>
          <a:p>
            <a:pPr algn="r" rtl="1">
              <a:buClr>
                <a:srgbClr val="C00000"/>
              </a:buClr>
              <a:buFont typeface="Wingdings" pitchFamily="2" charset="2"/>
              <a:buChar char="ü"/>
            </a:pPr>
            <a:r>
              <a:rPr lang="ar-SA" b="1" dirty="0" smtClean="0"/>
              <a:t> العنان</a:t>
            </a:r>
          </a:p>
          <a:p>
            <a:pPr algn="r" rtl="1">
              <a:buClr>
                <a:srgbClr val="C00000"/>
              </a:buClr>
              <a:buFont typeface="Wingdings" pitchFamily="2" charset="2"/>
              <a:buChar char="ü"/>
            </a:pPr>
            <a:r>
              <a:rPr lang="ar-SA" b="1" dirty="0" smtClean="0"/>
              <a:t> المفاوضة</a:t>
            </a:r>
          </a:p>
          <a:p>
            <a:pPr algn="r" rtl="1">
              <a:buClr>
                <a:srgbClr val="C00000"/>
              </a:buClr>
              <a:buFont typeface="Wingdings" pitchFamily="2" charset="2"/>
              <a:buChar char="ü"/>
            </a:pPr>
            <a:r>
              <a:rPr lang="ar-SA" b="1" dirty="0" smtClean="0"/>
              <a:t> الأبدان(العمل)</a:t>
            </a:r>
          </a:p>
          <a:p>
            <a:pPr algn="r" rtl="1">
              <a:buClr>
                <a:srgbClr val="C00000"/>
              </a:buClr>
              <a:buFont typeface="Wingdings" pitchFamily="2" charset="2"/>
              <a:buChar char="ü"/>
            </a:pPr>
            <a:r>
              <a:rPr lang="ar-SA" b="1" dirty="0" smtClean="0"/>
              <a:t> الوجوه</a:t>
            </a:r>
            <a:endParaRPr lang="ar-SA" dirty="0" smtClean="0"/>
          </a:p>
        </p:txBody>
      </p:sp>
      <p:sp>
        <p:nvSpPr>
          <p:cNvPr id="4" name="Title 1"/>
          <p:cNvSpPr txBox="1">
            <a:spLocks/>
          </p:cNvSpPr>
          <p:nvPr/>
        </p:nvSpPr>
        <p:spPr>
          <a:xfrm>
            <a:off x="594360" y="2057400"/>
            <a:ext cx="8229600" cy="1143000"/>
          </a:xfrm>
          <a:prstGeom prst="rect">
            <a:avLst/>
          </a:prstGeom>
        </p:spPr>
        <p:txBody>
          <a:bodyPr vert="horz" lIns="0" rIns="0" bIns="0" anchor="b">
            <a:normAutofit fontScale="97500"/>
          </a:bodyPr>
          <a:lstStyle>
            <a:lvl1pPr algn="l" rtl="1" eaLnBrk="1" latinLnBrk="0" hangingPunct="1">
              <a:spcBef>
                <a:spcPct val="0"/>
              </a:spcBef>
              <a:buNone/>
              <a:defRPr kumimoji="0" sz="5000" b="0" kern="1200">
                <a:ln>
                  <a:noFill/>
                </a:ln>
                <a:solidFill>
                  <a:schemeClr val="tx2"/>
                </a:solidFill>
                <a:effectLst/>
                <a:latin typeface="+mj-lt"/>
                <a:ea typeface="+mj-ea"/>
                <a:cs typeface="+mj-cs"/>
              </a:defRPr>
            </a:lvl1pPr>
          </a:lstStyle>
          <a:p>
            <a:pPr algn="r"/>
            <a:endParaRPr lang="en-US" dirty="0">
              <a:solidFill>
                <a:srgbClr val="C00000"/>
              </a:solidFill>
              <a:latin typeface="Simplified Arabic" pitchFamily="18" charset="-78"/>
              <a:cs typeface="Simplified Arabic" pitchFamily="18" charset="-78"/>
            </a:endParaRPr>
          </a:p>
        </p:txBody>
      </p:sp>
      <p:graphicFrame>
        <p:nvGraphicFramePr>
          <p:cNvPr id="6" name="Diagram 5"/>
          <p:cNvGraphicFramePr/>
          <p:nvPr>
            <p:extLst>
              <p:ext uri="{D42A27DB-BD31-4B8C-83A1-F6EECF244321}">
                <p14:modId xmlns:p14="http://schemas.microsoft.com/office/powerpoint/2010/main" val="3422441263"/>
              </p:ext>
            </p:extLst>
          </p:nvPr>
        </p:nvGraphicFramePr>
        <p:xfrm>
          <a:off x="1470660" y="1891153"/>
          <a:ext cx="6477000" cy="133972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Effect transition="in" filter="fade">
                                      <p:cBhvr>
                                        <p:cTn id="28" dur="1000"/>
                                        <p:tgtEl>
                                          <p:spTgt spid="3">
                                            <p:txEl>
                                              <p:pRg st="3" end="3"/>
                                            </p:txEl>
                                          </p:spTgt>
                                        </p:tgtEl>
                                      </p:cBhvr>
                                    </p:animEffect>
                                    <p:anim calcmode="lin" valueType="num">
                                      <p:cBhvr>
                                        <p:cTn id="29"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3">
                                            <p:txEl>
                                              <p:pRg st="4" end="4"/>
                                            </p:txEl>
                                          </p:spTgt>
                                        </p:tgtEl>
                                        <p:attrNameLst>
                                          <p:attrName>style.visibility</p:attrName>
                                        </p:attrNameLst>
                                      </p:cBhvr>
                                      <p:to>
                                        <p:strVal val="visible"/>
                                      </p:to>
                                    </p:set>
                                    <p:animEffect transition="in" filter="fade">
                                      <p:cBhvr>
                                        <p:cTn id="35" dur="1000"/>
                                        <p:tgtEl>
                                          <p:spTgt spid="3">
                                            <p:txEl>
                                              <p:pRg st="4" end="4"/>
                                            </p:txEl>
                                          </p:spTgt>
                                        </p:tgtEl>
                                      </p:cBhvr>
                                    </p:animEffect>
                                    <p:anim calcmode="lin" valueType="num">
                                      <p:cBhvr>
                                        <p:cTn id="36"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7"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304800"/>
            <a:ext cx="8229600" cy="1143000"/>
          </a:xfrm>
        </p:spPr>
        <p:txBody>
          <a:bodyPr>
            <a:normAutofit/>
          </a:bodyPr>
          <a:lstStyle/>
          <a:p>
            <a:pPr algn="ctr" rtl="1"/>
            <a:r>
              <a:rPr lang="ar-SA" b="1" dirty="0" smtClean="0">
                <a:solidFill>
                  <a:srgbClr val="7030A0"/>
                </a:solidFill>
                <a:latin typeface="Simplified Arabic" pitchFamily="18" charset="-78"/>
                <a:cs typeface="Simplified Arabic" pitchFamily="18" charset="-78"/>
              </a:rPr>
              <a:t>ب/ المرابحة:  </a:t>
            </a:r>
            <a:endParaRPr lang="en-US" b="1" dirty="0">
              <a:solidFill>
                <a:srgbClr val="7030A0"/>
              </a:solidFill>
              <a:latin typeface="Simplified Arabic" pitchFamily="18" charset="-78"/>
              <a:cs typeface="Simplified Arabic" pitchFamily="18" charset="-78"/>
            </a:endParaRPr>
          </a:p>
        </p:txBody>
      </p:sp>
      <p:sp>
        <p:nvSpPr>
          <p:cNvPr id="3" name="Content Placeholder 2"/>
          <p:cNvSpPr>
            <a:spLocks noGrp="1"/>
          </p:cNvSpPr>
          <p:nvPr>
            <p:ph idx="1"/>
          </p:nvPr>
        </p:nvSpPr>
        <p:spPr>
          <a:xfrm>
            <a:off x="457200" y="1609416"/>
            <a:ext cx="8077200" cy="4846320"/>
          </a:xfrm>
        </p:spPr>
        <p:txBody>
          <a:bodyPr/>
          <a:lstStyle/>
          <a:p>
            <a:pPr marL="0" indent="0" algn="just" rtl="1">
              <a:lnSpc>
                <a:spcPct val="150000"/>
              </a:lnSpc>
              <a:buNone/>
            </a:pPr>
            <a:r>
              <a:rPr lang="ar-SA" sz="3200" b="1" dirty="0" smtClean="0"/>
              <a:t>إتفاق بين مشتري لسلعة وبائع (المصرف في هذه الحالة) لبيع سلعة معينة بمواصفات محددة لدى البائع، أو يقوم بشرائها لبيعها للمشتري على أساس التكلفة زائداً هامش ربح يتفق عليه الطرفان، وقد يتم التسليم فوراً أو آجلاً والدفع نقداً أو آجلاً.</a:t>
            </a:r>
            <a:endParaRPr lang="en-US" sz="3200" b="1" dirty="0" smtClean="0"/>
          </a:p>
          <a:p>
            <a:pPr algn="r" rtl="1">
              <a:buNone/>
            </a:pPr>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381000"/>
            <a:ext cx="8229600" cy="1143000"/>
          </a:xfrm>
        </p:spPr>
        <p:txBody>
          <a:bodyPr>
            <a:normAutofit/>
          </a:bodyPr>
          <a:lstStyle/>
          <a:p>
            <a:pPr algn="ctr" rtl="1"/>
            <a:r>
              <a:rPr lang="ar-SA" b="1" dirty="0" smtClean="0">
                <a:solidFill>
                  <a:srgbClr val="D70354"/>
                </a:solidFill>
                <a:latin typeface="Simplified Arabic" pitchFamily="18" charset="-78"/>
                <a:cs typeface="Simplified Arabic" pitchFamily="18" charset="-78"/>
              </a:rPr>
              <a:t>أنواع المرابحة:</a:t>
            </a:r>
            <a:endParaRPr lang="en-US" dirty="0">
              <a:solidFill>
                <a:srgbClr val="D70354"/>
              </a:solidFill>
              <a:latin typeface="Simplified Arabic" pitchFamily="18" charset="-78"/>
              <a:cs typeface="Simplified Arabic" pitchFamily="18" charset="-78"/>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468897666"/>
              </p:ext>
            </p:extLst>
          </p:nvPr>
        </p:nvGraphicFramePr>
        <p:xfrm>
          <a:off x="457200" y="1935480"/>
          <a:ext cx="8229600" cy="438912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7239000" cy="1143000"/>
          </a:xfrm>
        </p:spPr>
        <p:txBody>
          <a:bodyPr>
            <a:normAutofit/>
          </a:bodyPr>
          <a:lstStyle/>
          <a:p>
            <a:pPr algn="r" rtl="1"/>
            <a:r>
              <a:rPr lang="ar-SA" b="1" dirty="0" smtClean="0">
                <a:solidFill>
                  <a:srgbClr val="00B050"/>
                </a:solidFill>
              </a:rPr>
              <a:t>الأحكام الشرعية للمرابحة: </a:t>
            </a:r>
            <a:endParaRPr lang="en-US" dirty="0">
              <a:solidFill>
                <a:srgbClr val="00B050"/>
              </a:solidFill>
            </a:endParaRPr>
          </a:p>
        </p:txBody>
      </p:sp>
      <p:sp>
        <p:nvSpPr>
          <p:cNvPr id="3" name="Content Placeholder 2"/>
          <p:cNvSpPr>
            <a:spLocks noGrp="1"/>
          </p:cNvSpPr>
          <p:nvPr>
            <p:ph idx="1"/>
          </p:nvPr>
        </p:nvSpPr>
        <p:spPr>
          <a:xfrm>
            <a:off x="381000" y="1143000"/>
            <a:ext cx="8534400" cy="5160336"/>
          </a:xfrm>
        </p:spPr>
        <p:txBody>
          <a:bodyPr>
            <a:normAutofit lnSpcReduction="10000"/>
          </a:bodyPr>
          <a:lstStyle/>
          <a:p>
            <a:pPr algn="r" rtl="1">
              <a:lnSpc>
                <a:spcPct val="150000"/>
              </a:lnSpc>
              <a:buBlip>
                <a:blip r:embed="rId2"/>
              </a:buBlip>
            </a:pPr>
            <a:r>
              <a:rPr lang="ar-SA" b="1" dirty="0" smtClean="0"/>
              <a:t>وجود السلعة وقت التعاقد أو يتحقق وجودها في المستقبل بحكم العادة.</a:t>
            </a:r>
            <a:endParaRPr lang="en-US" b="1" dirty="0" smtClean="0"/>
          </a:p>
          <a:p>
            <a:pPr algn="r" rtl="1">
              <a:lnSpc>
                <a:spcPct val="150000"/>
              </a:lnSpc>
              <a:buBlip>
                <a:blip r:embed="rId2"/>
              </a:buBlip>
            </a:pPr>
            <a:r>
              <a:rPr lang="ar-SA" b="1" dirty="0" smtClean="0"/>
              <a:t>البائع في التعاقد أصيل وليس وكيلاً للمشتري أو لطرف ثالث يملك السلعة.</a:t>
            </a:r>
            <a:endParaRPr lang="en-US" b="1" dirty="0" smtClean="0"/>
          </a:p>
          <a:p>
            <a:pPr algn="r" rtl="1">
              <a:lnSpc>
                <a:spcPct val="150000"/>
              </a:lnSpc>
              <a:buBlip>
                <a:blip r:embed="rId2"/>
              </a:buBlip>
            </a:pPr>
            <a:r>
              <a:rPr lang="ar-SA" b="1" dirty="0" smtClean="0"/>
              <a:t>تحديد سعر البيع بإتفاق مباشرة بين البائع والمشتري.</a:t>
            </a:r>
            <a:endParaRPr lang="en-US" b="1" dirty="0" smtClean="0"/>
          </a:p>
          <a:p>
            <a:pPr algn="r" rtl="1">
              <a:lnSpc>
                <a:spcPct val="150000"/>
              </a:lnSpc>
              <a:buBlip>
                <a:blip r:embed="rId2"/>
              </a:buBlip>
            </a:pPr>
            <a:r>
              <a:rPr lang="ar-SA" b="1" dirty="0" smtClean="0"/>
              <a:t>إحاطة المشتري بتفاصيل تكلفة البائع أو الإكتفاء بالثقة في أمانته.</a:t>
            </a:r>
            <a:endParaRPr lang="en-US" b="1" dirty="0" smtClean="0"/>
          </a:p>
          <a:p>
            <a:pPr algn="r" rtl="1">
              <a:lnSpc>
                <a:spcPct val="150000"/>
              </a:lnSpc>
              <a:buBlip>
                <a:blip r:embed="rId2"/>
              </a:buBlip>
            </a:pPr>
            <a:r>
              <a:rPr lang="ar-SA" b="1" dirty="0" smtClean="0"/>
              <a:t>التحقق من قدرة البائع على تسليم البضاعة حسب المواصفات المتفق عليها.</a:t>
            </a:r>
            <a:endParaRPr lang="en-US" b="1" dirty="0" smtClean="0"/>
          </a:p>
          <a:p>
            <a:pPr algn="r" rtl="1">
              <a:lnSpc>
                <a:spcPct val="150000"/>
              </a:lnSpc>
              <a:buBlip>
                <a:blip r:embed="rId2"/>
              </a:buBlip>
            </a:pPr>
            <a:r>
              <a:rPr lang="ar-SA" b="1" dirty="0" smtClean="0"/>
              <a:t>تحديد وقت التسليم والدفع سواء كان عاجلاً أو آجلاً.</a:t>
            </a:r>
            <a:endParaRPr lang="en-US" b="1" dirty="0" smtClean="0"/>
          </a:p>
          <a:p>
            <a:pPr algn="r" rtl="1">
              <a:lnSpc>
                <a:spcPct val="150000"/>
              </a:lnSpc>
              <a:buBlip>
                <a:blip r:embed="rId2"/>
              </a:buBlip>
            </a:pPr>
            <a:r>
              <a:rPr lang="ar-SA" b="1" dirty="0" smtClean="0"/>
              <a:t>التزام المشتري بالشراء في حالة وفاء البائع </a:t>
            </a:r>
            <a:r>
              <a:rPr lang="ar-SA" b="1" dirty="0" err="1" smtClean="0"/>
              <a:t>بإلتزامه</a:t>
            </a:r>
            <a:r>
              <a:rPr lang="ar-SA" b="1" dirty="0" smtClean="0"/>
              <a:t>.</a:t>
            </a:r>
            <a:endParaRPr lang="en-US" b="1" dirty="0" smtClean="0"/>
          </a:p>
          <a:p>
            <a:pPr algn="r" rtl="1">
              <a:lnSpc>
                <a:spcPct val="150000"/>
              </a:lnSpc>
              <a:buBlip>
                <a:blip r:embed="rId2"/>
              </a:buBlip>
            </a:pPr>
            <a:r>
              <a:rPr lang="ar-SA" b="1" dirty="0" smtClean="0"/>
              <a:t>جواز مطالبة المشتري بدفع عربون أو مقدم فوري وتقديم ضمان بالدفع.</a:t>
            </a:r>
            <a:endParaRPr lang="en-US" b="1"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1000" fill="hold"/>
                                        <p:tgtEl>
                                          <p:spTgt spid="3">
                                            <p:txEl>
                                              <p:pRg st="0" end="0"/>
                                            </p:txEl>
                                          </p:spTgt>
                                        </p:tgtEl>
                                        <p:attrNameLst>
                                          <p:attrName>ppt_w</p:attrName>
                                        </p:attrNameLst>
                                      </p:cBhvr>
                                      <p:tavLst>
                                        <p:tav tm="0">
                                          <p:val>
                                            <p:fltVal val="0"/>
                                          </p:val>
                                        </p:tav>
                                        <p:tav tm="100000">
                                          <p:val>
                                            <p:strVal val="#ppt_w"/>
                                          </p:val>
                                        </p:tav>
                                      </p:tavLst>
                                    </p:anim>
                                    <p:anim calcmode="lin" valueType="num">
                                      <p:cBhvr>
                                        <p:cTn id="8" dur="1000" fill="hold"/>
                                        <p:tgtEl>
                                          <p:spTgt spid="3">
                                            <p:txEl>
                                              <p:pRg st="0" end="0"/>
                                            </p:txEl>
                                          </p:spTgt>
                                        </p:tgtEl>
                                        <p:attrNameLst>
                                          <p:attrName>ppt_h</p:attrName>
                                        </p:attrNameLst>
                                      </p:cBhvr>
                                      <p:tavLst>
                                        <p:tav tm="0">
                                          <p:val>
                                            <p:fltVal val="0"/>
                                          </p:val>
                                        </p:tav>
                                        <p:tav tm="100000">
                                          <p:val>
                                            <p:strVal val="#ppt_h"/>
                                          </p:val>
                                        </p:tav>
                                      </p:tavLst>
                                    </p:anim>
                                    <p:anim calcmode="lin" valueType="num">
                                      <p:cBhvr>
                                        <p:cTn id="9" dur="1000" fill="hold"/>
                                        <p:tgtEl>
                                          <p:spTgt spid="3">
                                            <p:txEl>
                                              <p:pRg st="0" end="0"/>
                                            </p:txEl>
                                          </p:spTgt>
                                        </p:tgtEl>
                                        <p:attrNameLst>
                                          <p:attrName>style.rotation</p:attrName>
                                        </p:attrNameLst>
                                      </p:cBhvr>
                                      <p:tavLst>
                                        <p:tav tm="0">
                                          <p:val>
                                            <p:fltVal val="90"/>
                                          </p:val>
                                        </p:tav>
                                        <p:tav tm="100000">
                                          <p:val>
                                            <p:fltVal val="0"/>
                                          </p:val>
                                        </p:tav>
                                      </p:tavLst>
                                    </p:anim>
                                    <p:animEffect transition="in" filter="fade">
                                      <p:cBhvr>
                                        <p:cTn id="10" dur="10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31" presetClass="entr" presetSubtype="0" fill="hold" grpId="0" nodeType="click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 calcmode="lin" valueType="num">
                                      <p:cBhvr>
                                        <p:cTn id="15" dur="1000" fill="hold"/>
                                        <p:tgtEl>
                                          <p:spTgt spid="3">
                                            <p:txEl>
                                              <p:pRg st="1" end="1"/>
                                            </p:txEl>
                                          </p:spTgt>
                                        </p:tgtEl>
                                        <p:attrNameLst>
                                          <p:attrName>ppt_w</p:attrName>
                                        </p:attrNameLst>
                                      </p:cBhvr>
                                      <p:tavLst>
                                        <p:tav tm="0">
                                          <p:val>
                                            <p:fltVal val="0"/>
                                          </p:val>
                                        </p:tav>
                                        <p:tav tm="100000">
                                          <p:val>
                                            <p:strVal val="#ppt_w"/>
                                          </p:val>
                                        </p:tav>
                                      </p:tavLst>
                                    </p:anim>
                                    <p:anim calcmode="lin" valueType="num">
                                      <p:cBhvr>
                                        <p:cTn id="16" dur="1000" fill="hold"/>
                                        <p:tgtEl>
                                          <p:spTgt spid="3">
                                            <p:txEl>
                                              <p:pRg st="1" end="1"/>
                                            </p:txEl>
                                          </p:spTgt>
                                        </p:tgtEl>
                                        <p:attrNameLst>
                                          <p:attrName>ppt_h</p:attrName>
                                        </p:attrNameLst>
                                      </p:cBhvr>
                                      <p:tavLst>
                                        <p:tav tm="0">
                                          <p:val>
                                            <p:fltVal val="0"/>
                                          </p:val>
                                        </p:tav>
                                        <p:tav tm="100000">
                                          <p:val>
                                            <p:strVal val="#ppt_h"/>
                                          </p:val>
                                        </p:tav>
                                      </p:tavLst>
                                    </p:anim>
                                    <p:anim calcmode="lin" valueType="num">
                                      <p:cBhvr>
                                        <p:cTn id="17" dur="1000" fill="hold"/>
                                        <p:tgtEl>
                                          <p:spTgt spid="3">
                                            <p:txEl>
                                              <p:pRg st="1" end="1"/>
                                            </p:txEl>
                                          </p:spTgt>
                                        </p:tgtEl>
                                        <p:attrNameLst>
                                          <p:attrName>style.rotation</p:attrName>
                                        </p:attrNameLst>
                                      </p:cBhvr>
                                      <p:tavLst>
                                        <p:tav tm="0">
                                          <p:val>
                                            <p:fltVal val="90"/>
                                          </p:val>
                                        </p:tav>
                                        <p:tav tm="100000">
                                          <p:val>
                                            <p:fltVal val="0"/>
                                          </p:val>
                                        </p:tav>
                                      </p:tavLst>
                                    </p:anim>
                                    <p:animEffect transition="in" filter="fade">
                                      <p:cBhvr>
                                        <p:cTn id="18" dur="1000"/>
                                        <p:tgtEl>
                                          <p:spTgt spid="3">
                                            <p:txEl>
                                              <p:pRg st="1" end="1"/>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31" presetClass="entr" presetSubtype="0" fill="hold" grpId="0" nodeType="clickEffect">
                                  <p:stCondLst>
                                    <p:cond delay="0"/>
                                  </p:stCondLst>
                                  <p:childTnLst>
                                    <p:set>
                                      <p:cBhvr>
                                        <p:cTn id="22" dur="1" fill="hold">
                                          <p:stCondLst>
                                            <p:cond delay="0"/>
                                          </p:stCondLst>
                                        </p:cTn>
                                        <p:tgtEl>
                                          <p:spTgt spid="3">
                                            <p:txEl>
                                              <p:pRg st="2" end="2"/>
                                            </p:txEl>
                                          </p:spTgt>
                                        </p:tgtEl>
                                        <p:attrNameLst>
                                          <p:attrName>style.visibility</p:attrName>
                                        </p:attrNameLst>
                                      </p:cBhvr>
                                      <p:to>
                                        <p:strVal val="visible"/>
                                      </p:to>
                                    </p:set>
                                    <p:anim calcmode="lin" valueType="num">
                                      <p:cBhvr>
                                        <p:cTn id="23" dur="1000" fill="hold"/>
                                        <p:tgtEl>
                                          <p:spTgt spid="3">
                                            <p:txEl>
                                              <p:pRg st="2" end="2"/>
                                            </p:txEl>
                                          </p:spTgt>
                                        </p:tgtEl>
                                        <p:attrNameLst>
                                          <p:attrName>ppt_w</p:attrName>
                                        </p:attrNameLst>
                                      </p:cBhvr>
                                      <p:tavLst>
                                        <p:tav tm="0">
                                          <p:val>
                                            <p:fltVal val="0"/>
                                          </p:val>
                                        </p:tav>
                                        <p:tav tm="100000">
                                          <p:val>
                                            <p:strVal val="#ppt_w"/>
                                          </p:val>
                                        </p:tav>
                                      </p:tavLst>
                                    </p:anim>
                                    <p:anim calcmode="lin" valueType="num">
                                      <p:cBhvr>
                                        <p:cTn id="24" dur="1000" fill="hold"/>
                                        <p:tgtEl>
                                          <p:spTgt spid="3">
                                            <p:txEl>
                                              <p:pRg st="2" end="2"/>
                                            </p:txEl>
                                          </p:spTgt>
                                        </p:tgtEl>
                                        <p:attrNameLst>
                                          <p:attrName>ppt_h</p:attrName>
                                        </p:attrNameLst>
                                      </p:cBhvr>
                                      <p:tavLst>
                                        <p:tav tm="0">
                                          <p:val>
                                            <p:fltVal val="0"/>
                                          </p:val>
                                        </p:tav>
                                        <p:tav tm="100000">
                                          <p:val>
                                            <p:strVal val="#ppt_h"/>
                                          </p:val>
                                        </p:tav>
                                      </p:tavLst>
                                    </p:anim>
                                    <p:anim calcmode="lin" valueType="num">
                                      <p:cBhvr>
                                        <p:cTn id="25" dur="1000" fill="hold"/>
                                        <p:tgtEl>
                                          <p:spTgt spid="3">
                                            <p:txEl>
                                              <p:pRg st="2" end="2"/>
                                            </p:txEl>
                                          </p:spTgt>
                                        </p:tgtEl>
                                        <p:attrNameLst>
                                          <p:attrName>style.rotation</p:attrName>
                                        </p:attrNameLst>
                                      </p:cBhvr>
                                      <p:tavLst>
                                        <p:tav tm="0">
                                          <p:val>
                                            <p:fltVal val="90"/>
                                          </p:val>
                                        </p:tav>
                                        <p:tav tm="100000">
                                          <p:val>
                                            <p:fltVal val="0"/>
                                          </p:val>
                                        </p:tav>
                                      </p:tavLst>
                                    </p:anim>
                                    <p:animEffect transition="in" filter="fade">
                                      <p:cBhvr>
                                        <p:cTn id="26" dur="1000"/>
                                        <p:tgtEl>
                                          <p:spTgt spid="3">
                                            <p:txEl>
                                              <p:pRg st="2" end="2"/>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31" presetClass="entr" presetSubtype="0" fill="hold" grpId="0" nodeType="clickEffect">
                                  <p:stCondLst>
                                    <p:cond delay="0"/>
                                  </p:stCondLst>
                                  <p:childTnLst>
                                    <p:set>
                                      <p:cBhvr>
                                        <p:cTn id="30" dur="1" fill="hold">
                                          <p:stCondLst>
                                            <p:cond delay="0"/>
                                          </p:stCondLst>
                                        </p:cTn>
                                        <p:tgtEl>
                                          <p:spTgt spid="3">
                                            <p:txEl>
                                              <p:pRg st="3" end="3"/>
                                            </p:txEl>
                                          </p:spTgt>
                                        </p:tgtEl>
                                        <p:attrNameLst>
                                          <p:attrName>style.visibility</p:attrName>
                                        </p:attrNameLst>
                                      </p:cBhvr>
                                      <p:to>
                                        <p:strVal val="visible"/>
                                      </p:to>
                                    </p:set>
                                    <p:anim calcmode="lin" valueType="num">
                                      <p:cBhvr>
                                        <p:cTn id="31" dur="1000" fill="hold"/>
                                        <p:tgtEl>
                                          <p:spTgt spid="3">
                                            <p:txEl>
                                              <p:pRg st="3" end="3"/>
                                            </p:txEl>
                                          </p:spTgt>
                                        </p:tgtEl>
                                        <p:attrNameLst>
                                          <p:attrName>ppt_w</p:attrName>
                                        </p:attrNameLst>
                                      </p:cBhvr>
                                      <p:tavLst>
                                        <p:tav tm="0">
                                          <p:val>
                                            <p:fltVal val="0"/>
                                          </p:val>
                                        </p:tav>
                                        <p:tav tm="100000">
                                          <p:val>
                                            <p:strVal val="#ppt_w"/>
                                          </p:val>
                                        </p:tav>
                                      </p:tavLst>
                                    </p:anim>
                                    <p:anim calcmode="lin" valueType="num">
                                      <p:cBhvr>
                                        <p:cTn id="32" dur="1000" fill="hold"/>
                                        <p:tgtEl>
                                          <p:spTgt spid="3">
                                            <p:txEl>
                                              <p:pRg st="3" end="3"/>
                                            </p:txEl>
                                          </p:spTgt>
                                        </p:tgtEl>
                                        <p:attrNameLst>
                                          <p:attrName>ppt_h</p:attrName>
                                        </p:attrNameLst>
                                      </p:cBhvr>
                                      <p:tavLst>
                                        <p:tav tm="0">
                                          <p:val>
                                            <p:fltVal val="0"/>
                                          </p:val>
                                        </p:tav>
                                        <p:tav tm="100000">
                                          <p:val>
                                            <p:strVal val="#ppt_h"/>
                                          </p:val>
                                        </p:tav>
                                      </p:tavLst>
                                    </p:anim>
                                    <p:anim calcmode="lin" valueType="num">
                                      <p:cBhvr>
                                        <p:cTn id="33" dur="1000" fill="hold"/>
                                        <p:tgtEl>
                                          <p:spTgt spid="3">
                                            <p:txEl>
                                              <p:pRg st="3" end="3"/>
                                            </p:txEl>
                                          </p:spTgt>
                                        </p:tgtEl>
                                        <p:attrNameLst>
                                          <p:attrName>style.rotation</p:attrName>
                                        </p:attrNameLst>
                                      </p:cBhvr>
                                      <p:tavLst>
                                        <p:tav tm="0">
                                          <p:val>
                                            <p:fltVal val="90"/>
                                          </p:val>
                                        </p:tav>
                                        <p:tav tm="100000">
                                          <p:val>
                                            <p:fltVal val="0"/>
                                          </p:val>
                                        </p:tav>
                                      </p:tavLst>
                                    </p:anim>
                                    <p:animEffect transition="in" filter="fade">
                                      <p:cBhvr>
                                        <p:cTn id="34" dur="1000"/>
                                        <p:tgtEl>
                                          <p:spTgt spid="3">
                                            <p:txEl>
                                              <p:pRg st="3" end="3"/>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31" presetClass="entr" presetSubtype="0" fill="hold" grpId="0" nodeType="clickEffect">
                                  <p:stCondLst>
                                    <p:cond delay="0"/>
                                  </p:stCondLst>
                                  <p:childTnLst>
                                    <p:set>
                                      <p:cBhvr>
                                        <p:cTn id="38" dur="1" fill="hold">
                                          <p:stCondLst>
                                            <p:cond delay="0"/>
                                          </p:stCondLst>
                                        </p:cTn>
                                        <p:tgtEl>
                                          <p:spTgt spid="3">
                                            <p:txEl>
                                              <p:pRg st="4" end="4"/>
                                            </p:txEl>
                                          </p:spTgt>
                                        </p:tgtEl>
                                        <p:attrNameLst>
                                          <p:attrName>style.visibility</p:attrName>
                                        </p:attrNameLst>
                                      </p:cBhvr>
                                      <p:to>
                                        <p:strVal val="visible"/>
                                      </p:to>
                                    </p:set>
                                    <p:anim calcmode="lin" valueType="num">
                                      <p:cBhvr>
                                        <p:cTn id="39" dur="1000" fill="hold"/>
                                        <p:tgtEl>
                                          <p:spTgt spid="3">
                                            <p:txEl>
                                              <p:pRg st="4" end="4"/>
                                            </p:txEl>
                                          </p:spTgt>
                                        </p:tgtEl>
                                        <p:attrNameLst>
                                          <p:attrName>ppt_w</p:attrName>
                                        </p:attrNameLst>
                                      </p:cBhvr>
                                      <p:tavLst>
                                        <p:tav tm="0">
                                          <p:val>
                                            <p:fltVal val="0"/>
                                          </p:val>
                                        </p:tav>
                                        <p:tav tm="100000">
                                          <p:val>
                                            <p:strVal val="#ppt_w"/>
                                          </p:val>
                                        </p:tav>
                                      </p:tavLst>
                                    </p:anim>
                                    <p:anim calcmode="lin" valueType="num">
                                      <p:cBhvr>
                                        <p:cTn id="40" dur="1000" fill="hold"/>
                                        <p:tgtEl>
                                          <p:spTgt spid="3">
                                            <p:txEl>
                                              <p:pRg st="4" end="4"/>
                                            </p:txEl>
                                          </p:spTgt>
                                        </p:tgtEl>
                                        <p:attrNameLst>
                                          <p:attrName>ppt_h</p:attrName>
                                        </p:attrNameLst>
                                      </p:cBhvr>
                                      <p:tavLst>
                                        <p:tav tm="0">
                                          <p:val>
                                            <p:fltVal val="0"/>
                                          </p:val>
                                        </p:tav>
                                        <p:tav tm="100000">
                                          <p:val>
                                            <p:strVal val="#ppt_h"/>
                                          </p:val>
                                        </p:tav>
                                      </p:tavLst>
                                    </p:anim>
                                    <p:anim calcmode="lin" valueType="num">
                                      <p:cBhvr>
                                        <p:cTn id="41" dur="1000" fill="hold"/>
                                        <p:tgtEl>
                                          <p:spTgt spid="3">
                                            <p:txEl>
                                              <p:pRg st="4" end="4"/>
                                            </p:txEl>
                                          </p:spTgt>
                                        </p:tgtEl>
                                        <p:attrNameLst>
                                          <p:attrName>style.rotation</p:attrName>
                                        </p:attrNameLst>
                                      </p:cBhvr>
                                      <p:tavLst>
                                        <p:tav tm="0">
                                          <p:val>
                                            <p:fltVal val="90"/>
                                          </p:val>
                                        </p:tav>
                                        <p:tav tm="100000">
                                          <p:val>
                                            <p:fltVal val="0"/>
                                          </p:val>
                                        </p:tav>
                                      </p:tavLst>
                                    </p:anim>
                                    <p:animEffect transition="in" filter="fade">
                                      <p:cBhvr>
                                        <p:cTn id="42" dur="1000"/>
                                        <p:tgtEl>
                                          <p:spTgt spid="3">
                                            <p:txEl>
                                              <p:pRg st="4" end="4"/>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31" presetClass="entr" presetSubtype="0" fill="hold" grpId="0" nodeType="clickEffect">
                                  <p:stCondLst>
                                    <p:cond delay="0"/>
                                  </p:stCondLst>
                                  <p:childTnLst>
                                    <p:set>
                                      <p:cBhvr>
                                        <p:cTn id="46" dur="1" fill="hold">
                                          <p:stCondLst>
                                            <p:cond delay="0"/>
                                          </p:stCondLst>
                                        </p:cTn>
                                        <p:tgtEl>
                                          <p:spTgt spid="3">
                                            <p:txEl>
                                              <p:pRg st="5" end="5"/>
                                            </p:txEl>
                                          </p:spTgt>
                                        </p:tgtEl>
                                        <p:attrNameLst>
                                          <p:attrName>style.visibility</p:attrName>
                                        </p:attrNameLst>
                                      </p:cBhvr>
                                      <p:to>
                                        <p:strVal val="visible"/>
                                      </p:to>
                                    </p:set>
                                    <p:anim calcmode="lin" valueType="num">
                                      <p:cBhvr>
                                        <p:cTn id="47" dur="1000" fill="hold"/>
                                        <p:tgtEl>
                                          <p:spTgt spid="3">
                                            <p:txEl>
                                              <p:pRg st="5" end="5"/>
                                            </p:txEl>
                                          </p:spTgt>
                                        </p:tgtEl>
                                        <p:attrNameLst>
                                          <p:attrName>ppt_w</p:attrName>
                                        </p:attrNameLst>
                                      </p:cBhvr>
                                      <p:tavLst>
                                        <p:tav tm="0">
                                          <p:val>
                                            <p:fltVal val="0"/>
                                          </p:val>
                                        </p:tav>
                                        <p:tav tm="100000">
                                          <p:val>
                                            <p:strVal val="#ppt_w"/>
                                          </p:val>
                                        </p:tav>
                                      </p:tavLst>
                                    </p:anim>
                                    <p:anim calcmode="lin" valueType="num">
                                      <p:cBhvr>
                                        <p:cTn id="48" dur="1000" fill="hold"/>
                                        <p:tgtEl>
                                          <p:spTgt spid="3">
                                            <p:txEl>
                                              <p:pRg st="5" end="5"/>
                                            </p:txEl>
                                          </p:spTgt>
                                        </p:tgtEl>
                                        <p:attrNameLst>
                                          <p:attrName>ppt_h</p:attrName>
                                        </p:attrNameLst>
                                      </p:cBhvr>
                                      <p:tavLst>
                                        <p:tav tm="0">
                                          <p:val>
                                            <p:fltVal val="0"/>
                                          </p:val>
                                        </p:tav>
                                        <p:tav tm="100000">
                                          <p:val>
                                            <p:strVal val="#ppt_h"/>
                                          </p:val>
                                        </p:tav>
                                      </p:tavLst>
                                    </p:anim>
                                    <p:anim calcmode="lin" valueType="num">
                                      <p:cBhvr>
                                        <p:cTn id="49" dur="1000" fill="hold"/>
                                        <p:tgtEl>
                                          <p:spTgt spid="3">
                                            <p:txEl>
                                              <p:pRg st="5" end="5"/>
                                            </p:txEl>
                                          </p:spTgt>
                                        </p:tgtEl>
                                        <p:attrNameLst>
                                          <p:attrName>style.rotation</p:attrName>
                                        </p:attrNameLst>
                                      </p:cBhvr>
                                      <p:tavLst>
                                        <p:tav tm="0">
                                          <p:val>
                                            <p:fltVal val="90"/>
                                          </p:val>
                                        </p:tav>
                                        <p:tav tm="100000">
                                          <p:val>
                                            <p:fltVal val="0"/>
                                          </p:val>
                                        </p:tav>
                                      </p:tavLst>
                                    </p:anim>
                                    <p:animEffect transition="in" filter="fade">
                                      <p:cBhvr>
                                        <p:cTn id="50" dur="1000"/>
                                        <p:tgtEl>
                                          <p:spTgt spid="3">
                                            <p:txEl>
                                              <p:pRg st="5" end="5"/>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31" presetClass="entr" presetSubtype="0" fill="hold" grpId="0" nodeType="clickEffect">
                                  <p:stCondLst>
                                    <p:cond delay="0"/>
                                  </p:stCondLst>
                                  <p:childTnLst>
                                    <p:set>
                                      <p:cBhvr>
                                        <p:cTn id="54" dur="1" fill="hold">
                                          <p:stCondLst>
                                            <p:cond delay="0"/>
                                          </p:stCondLst>
                                        </p:cTn>
                                        <p:tgtEl>
                                          <p:spTgt spid="3">
                                            <p:txEl>
                                              <p:pRg st="6" end="6"/>
                                            </p:txEl>
                                          </p:spTgt>
                                        </p:tgtEl>
                                        <p:attrNameLst>
                                          <p:attrName>style.visibility</p:attrName>
                                        </p:attrNameLst>
                                      </p:cBhvr>
                                      <p:to>
                                        <p:strVal val="visible"/>
                                      </p:to>
                                    </p:set>
                                    <p:anim calcmode="lin" valueType="num">
                                      <p:cBhvr>
                                        <p:cTn id="55" dur="1000" fill="hold"/>
                                        <p:tgtEl>
                                          <p:spTgt spid="3">
                                            <p:txEl>
                                              <p:pRg st="6" end="6"/>
                                            </p:txEl>
                                          </p:spTgt>
                                        </p:tgtEl>
                                        <p:attrNameLst>
                                          <p:attrName>ppt_w</p:attrName>
                                        </p:attrNameLst>
                                      </p:cBhvr>
                                      <p:tavLst>
                                        <p:tav tm="0">
                                          <p:val>
                                            <p:fltVal val="0"/>
                                          </p:val>
                                        </p:tav>
                                        <p:tav tm="100000">
                                          <p:val>
                                            <p:strVal val="#ppt_w"/>
                                          </p:val>
                                        </p:tav>
                                      </p:tavLst>
                                    </p:anim>
                                    <p:anim calcmode="lin" valueType="num">
                                      <p:cBhvr>
                                        <p:cTn id="56" dur="1000" fill="hold"/>
                                        <p:tgtEl>
                                          <p:spTgt spid="3">
                                            <p:txEl>
                                              <p:pRg st="6" end="6"/>
                                            </p:txEl>
                                          </p:spTgt>
                                        </p:tgtEl>
                                        <p:attrNameLst>
                                          <p:attrName>ppt_h</p:attrName>
                                        </p:attrNameLst>
                                      </p:cBhvr>
                                      <p:tavLst>
                                        <p:tav tm="0">
                                          <p:val>
                                            <p:fltVal val="0"/>
                                          </p:val>
                                        </p:tav>
                                        <p:tav tm="100000">
                                          <p:val>
                                            <p:strVal val="#ppt_h"/>
                                          </p:val>
                                        </p:tav>
                                      </p:tavLst>
                                    </p:anim>
                                    <p:anim calcmode="lin" valueType="num">
                                      <p:cBhvr>
                                        <p:cTn id="57" dur="1000" fill="hold"/>
                                        <p:tgtEl>
                                          <p:spTgt spid="3">
                                            <p:txEl>
                                              <p:pRg st="6" end="6"/>
                                            </p:txEl>
                                          </p:spTgt>
                                        </p:tgtEl>
                                        <p:attrNameLst>
                                          <p:attrName>style.rotation</p:attrName>
                                        </p:attrNameLst>
                                      </p:cBhvr>
                                      <p:tavLst>
                                        <p:tav tm="0">
                                          <p:val>
                                            <p:fltVal val="90"/>
                                          </p:val>
                                        </p:tav>
                                        <p:tav tm="100000">
                                          <p:val>
                                            <p:fltVal val="0"/>
                                          </p:val>
                                        </p:tav>
                                      </p:tavLst>
                                    </p:anim>
                                    <p:animEffect transition="in" filter="fade">
                                      <p:cBhvr>
                                        <p:cTn id="58" dur="1000"/>
                                        <p:tgtEl>
                                          <p:spTgt spid="3">
                                            <p:txEl>
                                              <p:pRg st="6" end="6"/>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31" presetClass="entr" presetSubtype="0" fill="hold" grpId="0" nodeType="clickEffect">
                                  <p:stCondLst>
                                    <p:cond delay="0"/>
                                  </p:stCondLst>
                                  <p:childTnLst>
                                    <p:set>
                                      <p:cBhvr>
                                        <p:cTn id="62" dur="1" fill="hold">
                                          <p:stCondLst>
                                            <p:cond delay="0"/>
                                          </p:stCondLst>
                                        </p:cTn>
                                        <p:tgtEl>
                                          <p:spTgt spid="3">
                                            <p:txEl>
                                              <p:pRg st="7" end="7"/>
                                            </p:txEl>
                                          </p:spTgt>
                                        </p:tgtEl>
                                        <p:attrNameLst>
                                          <p:attrName>style.visibility</p:attrName>
                                        </p:attrNameLst>
                                      </p:cBhvr>
                                      <p:to>
                                        <p:strVal val="visible"/>
                                      </p:to>
                                    </p:set>
                                    <p:anim calcmode="lin" valueType="num">
                                      <p:cBhvr>
                                        <p:cTn id="63" dur="1000" fill="hold"/>
                                        <p:tgtEl>
                                          <p:spTgt spid="3">
                                            <p:txEl>
                                              <p:pRg st="7" end="7"/>
                                            </p:txEl>
                                          </p:spTgt>
                                        </p:tgtEl>
                                        <p:attrNameLst>
                                          <p:attrName>ppt_w</p:attrName>
                                        </p:attrNameLst>
                                      </p:cBhvr>
                                      <p:tavLst>
                                        <p:tav tm="0">
                                          <p:val>
                                            <p:fltVal val="0"/>
                                          </p:val>
                                        </p:tav>
                                        <p:tav tm="100000">
                                          <p:val>
                                            <p:strVal val="#ppt_w"/>
                                          </p:val>
                                        </p:tav>
                                      </p:tavLst>
                                    </p:anim>
                                    <p:anim calcmode="lin" valueType="num">
                                      <p:cBhvr>
                                        <p:cTn id="64" dur="1000" fill="hold"/>
                                        <p:tgtEl>
                                          <p:spTgt spid="3">
                                            <p:txEl>
                                              <p:pRg st="7" end="7"/>
                                            </p:txEl>
                                          </p:spTgt>
                                        </p:tgtEl>
                                        <p:attrNameLst>
                                          <p:attrName>ppt_h</p:attrName>
                                        </p:attrNameLst>
                                      </p:cBhvr>
                                      <p:tavLst>
                                        <p:tav tm="0">
                                          <p:val>
                                            <p:fltVal val="0"/>
                                          </p:val>
                                        </p:tav>
                                        <p:tav tm="100000">
                                          <p:val>
                                            <p:strVal val="#ppt_h"/>
                                          </p:val>
                                        </p:tav>
                                      </p:tavLst>
                                    </p:anim>
                                    <p:anim calcmode="lin" valueType="num">
                                      <p:cBhvr>
                                        <p:cTn id="65" dur="1000" fill="hold"/>
                                        <p:tgtEl>
                                          <p:spTgt spid="3">
                                            <p:txEl>
                                              <p:pRg st="7" end="7"/>
                                            </p:txEl>
                                          </p:spTgt>
                                        </p:tgtEl>
                                        <p:attrNameLst>
                                          <p:attrName>style.rotation</p:attrName>
                                        </p:attrNameLst>
                                      </p:cBhvr>
                                      <p:tavLst>
                                        <p:tav tm="0">
                                          <p:val>
                                            <p:fltVal val="90"/>
                                          </p:val>
                                        </p:tav>
                                        <p:tav tm="100000">
                                          <p:val>
                                            <p:fltVal val="0"/>
                                          </p:val>
                                        </p:tav>
                                      </p:tavLst>
                                    </p:anim>
                                    <p:animEffect transition="in" filter="fade">
                                      <p:cBhvr>
                                        <p:cTn id="66" dur="10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scene3d>
            <a:camera prst="orthographicFront">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87</TotalTime>
  <Words>804</Words>
  <Application>Microsoft Office PowerPoint</Application>
  <PresentationFormat>On-screen Show (4:3)</PresentationFormat>
  <Paragraphs>90</Paragraphs>
  <Slides>21</Slides>
  <Notes>0</Notes>
  <HiddenSlides>0</HiddenSlides>
  <MMClips>0</MMClips>
  <ScaleCrop>false</ScaleCrop>
  <HeadingPairs>
    <vt:vector size="4" baseType="variant">
      <vt:variant>
        <vt:lpstr>Theme</vt:lpstr>
      </vt:variant>
      <vt:variant>
        <vt:i4>1</vt:i4>
      </vt:variant>
      <vt:variant>
        <vt:lpstr>Slide Titles</vt:lpstr>
      </vt:variant>
      <vt:variant>
        <vt:i4>21</vt:i4>
      </vt:variant>
    </vt:vector>
  </HeadingPairs>
  <TitlesOfParts>
    <vt:vector size="22" baseType="lpstr">
      <vt:lpstr>Flow</vt:lpstr>
      <vt:lpstr>مبادئ تمويل</vt:lpstr>
      <vt:lpstr>صيغ التمويل الاسلامية</vt:lpstr>
      <vt:lpstr> أ/ الشراكة </vt:lpstr>
      <vt:lpstr>أحكام الشراكة أو المشاركة :</vt:lpstr>
      <vt:lpstr>السند الشرعي:</vt:lpstr>
      <vt:lpstr>الشركات التجارية المعترف بها في الإسلام: </vt:lpstr>
      <vt:lpstr>ب/ المرابحة:  </vt:lpstr>
      <vt:lpstr>أنواع المرابحة:</vt:lpstr>
      <vt:lpstr>الأحكام الشرعية للمرابحة: </vt:lpstr>
      <vt:lpstr>السند الشرعي: </vt:lpstr>
      <vt:lpstr>ج/ المضاربة: </vt:lpstr>
      <vt:lpstr>الأحكام الشرعية للمضاربة: </vt:lpstr>
      <vt:lpstr>أنواع المضاربة: </vt:lpstr>
      <vt:lpstr>السند الشرعي: </vt:lpstr>
      <vt:lpstr>د/ القرض الحسن: </vt:lpstr>
      <vt:lpstr>الأحكام الشرعية للقرض الحسن : </vt:lpstr>
      <vt:lpstr>السند الشرعي: </vt:lpstr>
      <vt:lpstr>هـ/ السلم :  </vt:lpstr>
      <vt:lpstr>مزايا التعامل بصيغة السلم: </vt:lpstr>
      <vt:lpstr>المشروعية:</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مبادئ تمويل</dc:title>
  <dc:creator>ACC</dc:creator>
  <cp:lastModifiedBy>hp</cp:lastModifiedBy>
  <cp:revision>15</cp:revision>
  <dcterms:created xsi:type="dcterms:W3CDTF">2006-08-16T00:00:00Z</dcterms:created>
  <dcterms:modified xsi:type="dcterms:W3CDTF">2020-02-04T20:07:19Z</dcterms:modified>
</cp:coreProperties>
</file>