
<file path=[Content_Types].xml><?xml version="1.0" encoding="utf-8"?>
<Types xmlns="http://schemas.openxmlformats.org/package/2006/content-types">
  <Default Extension="png" ContentType="image/png"/>
  <Default Extension="m4a" ContentType="audio/mp4"/>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notesMasterIdLst>
    <p:notesMasterId r:id="rId22"/>
  </p:notesMasterIdLst>
  <p:handoutMasterIdLst>
    <p:handoutMasterId r:id="rId23"/>
  </p:handoutMasterIdLst>
  <p:sldIdLst>
    <p:sldId id="268" r:id="rId2"/>
    <p:sldId id="258" r:id="rId3"/>
    <p:sldId id="259" r:id="rId4"/>
    <p:sldId id="260" r:id="rId5"/>
    <p:sldId id="261" r:id="rId6"/>
    <p:sldId id="262" r:id="rId7"/>
    <p:sldId id="263" r:id="rId8"/>
    <p:sldId id="269" r:id="rId9"/>
    <p:sldId id="270" r:id="rId10"/>
    <p:sldId id="271" r:id="rId11"/>
    <p:sldId id="272" r:id="rId12"/>
    <p:sldId id="273" r:id="rId13"/>
    <p:sldId id="274" r:id="rId14"/>
    <p:sldId id="275" r:id="rId15"/>
    <p:sldId id="276" r:id="rId16"/>
    <p:sldId id="277" r:id="rId17"/>
    <p:sldId id="278" r:id="rId18"/>
    <p:sldId id="279" r:id="rId19"/>
    <p:sldId id="280" r:id="rId20"/>
    <p:sldId id="281" r:id="rId21"/>
  </p:sldIdLst>
  <p:sldSz cx="12192000" cy="6858000"/>
  <p:notesSz cx="6858000" cy="9144000"/>
  <p:defaultTextStyle>
    <a:defPPr algn="r" rtl="1">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5005" autoAdjust="0"/>
    <p:restoredTop sz="94660"/>
  </p:normalViewPr>
  <p:slideViewPr>
    <p:cSldViewPr snapToGrid="0" showGuides="1">
      <p:cViewPr varScale="1">
        <p:scale>
          <a:sx n="73" d="100"/>
          <a:sy n="73" d="100"/>
        </p:scale>
        <p:origin x="618" y="54"/>
      </p:cViewPr>
      <p:guideLst>
        <p:guide orient="horz" pos="2160"/>
        <p:guide pos="3840"/>
      </p:guideLst>
    </p:cSldViewPr>
  </p:slideViewPr>
  <p:notesTextViewPr>
    <p:cViewPr>
      <p:scale>
        <a:sx n="1" d="1"/>
        <a:sy n="1" d="1"/>
      </p:scale>
      <p:origin x="0" y="0"/>
    </p:cViewPr>
  </p:notesTextViewPr>
  <p:notesViewPr>
    <p:cSldViewPr snapToGrid="0" showGuides="1">
      <p:cViewPr varScale="1">
        <p:scale>
          <a:sx n="88" d="100"/>
          <a:sy n="88" d="100"/>
        </p:scale>
        <p:origin x="307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CCCF199-0E70-4126-BAD7-E85C65D376F8}" type="doc">
      <dgm:prSet loTypeId="urn:microsoft.com/office/officeart/2005/8/layout/cycle2" loCatId="cycle" qsTypeId="urn:microsoft.com/office/officeart/2005/8/quickstyle/3d1" qsCatId="3D" csTypeId="urn:microsoft.com/office/officeart/2005/8/colors/colorful3" csCatId="colorful" phldr="1"/>
      <dgm:spPr/>
      <dgm:t>
        <a:bodyPr/>
        <a:lstStyle/>
        <a:p>
          <a:pPr rtl="1"/>
          <a:endParaRPr lang="ar-SA"/>
        </a:p>
      </dgm:t>
    </dgm:pt>
    <dgm:pt modelId="{C5B31754-B59B-41E9-8297-AF1EA00C1D98}">
      <dgm:prSet custT="1"/>
      <dgm:spPr>
        <a:solidFill>
          <a:srgbClr val="C00000"/>
        </a:solidFill>
      </dgm:spPr>
      <dgm:t>
        <a:bodyPr/>
        <a:lstStyle/>
        <a:p>
          <a:pPr rtl="1"/>
          <a:r>
            <a:rPr lang="ar-SA" sz="3600" b="1" dirty="0" smtClean="0">
              <a:latin typeface="Simplified Arabic" pitchFamily="18" charset="-78"/>
              <a:cs typeface="Simplified Arabic" pitchFamily="18" charset="-78"/>
            </a:rPr>
            <a:t>الاستثمار</a:t>
          </a:r>
          <a:endParaRPr lang="ar-SA" sz="3300" b="1" dirty="0">
            <a:latin typeface="Simplified Arabic" pitchFamily="18" charset="-78"/>
            <a:cs typeface="Simplified Arabic" pitchFamily="18" charset="-78"/>
          </a:endParaRPr>
        </a:p>
      </dgm:t>
    </dgm:pt>
    <dgm:pt modelId="{AAFE0AC7-5075-4686-B3E2-820A509DFE90}" type="parTrans" cxnId="{9962D548-B0D7-4D0E-B35B-4D5671F6C707}">
      <dgm:prSet/>
      <dgm:spPr/>
      <dgm:t>
        <a:bodyPr/>
        <a:lstStyle/>
        <a:p>
          <a:pPr rtl="1"/>
          <a:endParaRPr lang="ar-SA"/>
        </a:p>
      </dgm:t>
    </dgm:pt>
    <dgm:pt modelId="{BEF07667-CAC4-4C8F-8BA0-4DECE30D787B}" type="sibTrans" cxnId="{9962D548-B0D7-4D0E-B35B-4D5671F6C707}">
      <dgm:prSet/>
      <dgm:spPr>
        <a:solidFill>
          <a:srgbClr val="C00000"/>
        </a:solidFill>
      </dgm:spPr>
      <dgm:t>
        <a:bodyPr/>
        <a:lstStyle/>
        <a:p>
          <a:pPr rtl="1"/>
          <a:endParaRPr lang="ar-SA"/>
        </a:p>
      </dgm:t>
    </dgm:pt>
    <dgm:pt modelId="{DDEDC3BE-EEB1-4A5D-A2C8-59312A4B480D}">
      <dgm:prSet custT="1"/>
      <dgm:spPr>
        <a:solidFill>
          <a:srgbClr val="7030A0"/>
        </a:solidFill>
      </dgm:spPr>
      <dgm:t>
        <a:bodyPr/>
        <a:lstStyle/>
        <a:p>
          <a:pPr rtl="1"/>
          <a:r>
            <a:rPr lang="ar-SA" sz="4000" b="1" dirty="0" smtClean="0">
              <a:latin typeface="Simplified Arabic" pitchFamily="18" charset="-78"/>
              <a:cs typeface="Simplified Arabic" pitchFamily="18" charset="-78"/>
            </a:rPr>
            <a:t>الإنتاج</a:t>
          </a:r>
          <a:endParaRPr lang="ar-SA" sz="4000" b="1" dirty="0">
            <a:latin typeface="Simplified Arabic" pitchFamily="18" charset="-78"/>
            <a:cs typeface="Simplified Arabic" pitchFamily="18" charset="-78"/>
          </a:endParaRPr>
        </a:p>
      </dgm:t>
    </dgm:pt>
    <dgm:pt modelId="{D982AEFB-61E8-4F74-A382-2C08E4664600}" type="parTrans" cxnId="{D86CC641-9030-4216-B8C8-FA251625F134}">
      <dgm:prSet/>
      <dgm:spPr/>
      <dgm:t>
        <a:bodyPr/>
        <a:lstStyle/>
        <a:p>
          <a:pPr rtl="1"/>
          <a:endParaRPr lang="ar-SA"/>
        </a:p>
      </dgm:t>
    </dgm:pt>
    <dgm:pt modelId="{169A4EFB-FDF7-4B53-B111-FEE5A3A6C0D1}" type="sibTrans" cxnId="{D86CC641-9030-4216-B8C8-FA251625F134}">
      <dgm:prSet/>
      <dgm:spPr>
        <a:solidFill>
          <a:srgbClr val="7030A0"/>
        </a:solidFill>
      </dgm:spPr>
      <dgm:t>
        <a:bodyPr/>
        <a:lstStyle/>
        <a:p>
          <a:pPr rtl="1"/>
          <a:endParaRPr lang="ar-SA"/>
        </a:p>
      </dgm:t>
    </dgm:pt>
    <dgm:pt modelId="{640A39AC-BFDE-42F4-B8A8-46CFCA718D7A}">
      <dgm:prSet custT="1"/>
      <dgm:spPr>
        <a:solidFill>
          <a:srgbClr val="00B050"/>
        </a:solidFill>
      </dgm:spPr>
      <dgm:t>
        <a:bodyPr/>
        <a:lstStyle/>
        <a:p>
          <a:pPr rtl="1"/>
          <a:r>
            <a:rPr lang="ar-SA" sz="4000" b="1" dirty="0" smtClean="0">
              <a:latin typeface="Simplified Arabic" pitchFamily="18" charset="-78"/>
              <a:cs typeface="Simplified Arabic" pitchFamily="18" charset="-78"/>
            </a:rPr>
            <a:t>التسويق (البيع)</a:t>
          </a:r>
          <a:endParaRPr lang="ar-SA" sz="4000" b="1" dirty="0">
            <a:latin typeface="Simplified Arabic" pitchFamily="18" charset="-78"/>
            <a:cs typeface="Simplified Arabic" pitchFamily="18" charset="-78"/>
          </a:endParaRPr>
        </a:p>
      </dgm:t>
    </dgm:pt>
    <dgm:pt modelId="{25C3A60F-43DD-4557-B3BB-9AA0B5D84CF1}" type="parTrans" cxnId="{37A0DD9F-3400-4503-B6EC-819AFF59E157}">
      <dgm:prSet/>
      <dgm:spPr/>
      <dgm:t>
        <a:bodyPr/>
        <a:lstStyle/>
        <a:p>
          <a:pPr rtl="1"/>
          <a:endParaRPr lang="ar-SA"/>
        </a:p>
      </dgm:t>
    </dgm:pt>
    <dgm:pt modelId="{BCE159A0-BACC-4D64-BD8F-CD290A34A948}" type="sibTrans" cxnId="{37A0DD9F-3400-4503-B6EC-819AFF59E157}">
      <dgm:prSet/>
      <dgm:spPr>
        <a:solidFill>
          <a:srgbClr val="00B050"/>
        </a:solidFill>
      </dgm:spPr>
      <dgm:t>
        <a:bodyPr/>
        <a:lstStyle/>
        <a:p>
          <a:pPr rtl="1"/>
          <a:endParaRPr lang="ar-SA"/>
        </a:p>
      </dgm:t>
    </dgm:pt>
    <dgm:pt modelId="{C21BB656-F4C4-41EB-8E58-5E3A68C115DE}" type="pres">
      <dgm:prSet presAssocID="{ACCCF199-0E70-4126-BAD7-E85C65D376F8}" presName="cycle" presStyleCnt="0">
        <dgm:presLayoutVars>
          <dgm:dir/>
          <dgm:resizeHandles val="exact"/>
        </dgm:presLayoutVars>
      </dgm:prSet>
      <dgm:spPr/>
      <dgm:t>
        <a:bodyPr/>
        <a:lstStyle/>
        <a:p>
          <a:pPr rtl="1"/>
          <a:endParaRPr lang="ar-SA"/>
        </a:p>
      </dgm:t>
    </dgm:pt>
    <dgm:pt modelId="{AC309B75-97B3-48B4-B85E-253921631857}" type="pres">
      <dgm:prSet presAssocID="{C5B31754-B59B-41E9-8297-AF1EA00C1D98}" presName="node" presStyleLbl="node1" presStyleIdx="0" presStyleCnt="3">
        <dgm:presLayoutVars>
          <dgm:bulletEnabled val="1"/>
        </dgm:presLayoutVars>
      </dgm:prSet>
      <dgm:spPr/>
      <dgm:t>
        <a:bodyPr/>
        <a:lstStyle/>
        <a:p>
          <a:pPr rtl="1"/>
          <a:endParaRPr lang="ar-SA"/>
        </a:p>
      </dgm:t>
    </dgm:pt>
    <dgm:pt modelId="{AAD260C2-EA02-4859-A428-8C299F05BB25}" type="pres">
      <dgm:prSet presAssocID="{BEF07667-CAC4-4C8F-8BA0-4DECE30D787B}" presName="sibTrans" presStyleLbl="sibTrans2D1" presStyleIdx="0" presStyleCnt="3" custScaleX="121269" custLinFactNeighborX="23859" custLinFactNeighborY="10100"/>
      <dgm:spPr/>
      <dgm:t>
        <a:bodyPr/>
        <a:lstStyle/>
        <a:p>
          <a:pPr rtl="1"/>
          <a:endParaRPr lang="ar-SA"/>
        </a:p>
      </dgm:t>
    </dgm:pt>
    <dgm:pt modelId="{30AD5DDA-9FA8-4504-B5AF-F1777D141BC1}" type="pres">
      <dgm:prSet presAssocID="{BEF07667-CAC4-4C8F-8BA0-4DECE30D787B}" presName="connectorText" presStyleLbl="sibTrans2D1" presStyleIdx="0" presStyleCnt="3"/>
      <dgm:spPr/>
      <dgm:t>
        <a:bodyPr/>
        <a:lstStyle/>
        <a:p>
          <a:pPr rtl="1"/>
          <a:endParaRPr lang="ar-SA"/>
        </a:p>
      </dgm:t>
    </dgm:pt>
    <dgm:pt modelId="{598E68B7-995F-4EF7-A2D8-41D6D7CB4376}" type="pres">
      <dgm:prSet presAssocID="{DDEDC3BE-EEB1-4A5D-A2C8-59312A4B480D}" presName="node" presStyleLbl="node1" presStyleIdx="1" presStyleCnt="3" custRadScaleRad="140492" custRadScaleInc="-17598">
        <dgm:presLayoutVars>
          <dgm:bulletEnabled val="1"/>
        </dgm:presLayoutVars>
      </dgm:prSet>
      <dgm:spPr/>
      <dgm:t>
        <a:bodyPr/>
        <a:lstStyle/>
        <a:p>
          <a:pPr rtl="1"/>
          <a:endParaRPr lang="ar-SA"/>
        </a:p>
      </dgm:t>
    </dgm:pt>
    <dgm:pt modelId="{AA7006A4-4590-4740-BD31-0F45EED1DD36}" type="pres">
      <dgm:prSet presAssocID="{169A4EFB-FDF7-4B53-B111-FEE5A3A6C0D1}" presName="sibTrans" presStyleLbl="sibTrans2D1" presStyleIdx="1" presStyleCnt="3" custLinFactNeighborX="-16266" custLinFactNeighborY="53864"/>
      <dgm:spPr/>
      <dgm:t>
        <a:bodyPr/>
        <a:lstStyle/>
        <a:p>
          <a:pPr rtl="1"/>
          <a:endParaRPr lang="ar-SA"/>
        </a:p>
      </dgm:t>
    </dgm:pt>
    <dgm:pt modelId="{8A4A0D23-E754-4A5D-8786-EE1D0B500AE0}" type="pres">
      <dgm:prSet presAssocID="{169A4EFB-FDF7-4B53-B111-FEE5A3A6C0D1}" presName="connectorText" presStyleLbl="sibTrans2D1" presStyleIdx="1" presStyleCnt="3"/>
      <dgm:spPr/>
      <dgm:t>
        <a:bodyPr/>
        <a:lstStyle/>
        <a:p>
          <a:pPr rtl="1"/>
          <a:endParaRPr lang="ar-SA"/>
        </a:p>
      </dgm:t>
    </dgm:pt>
    <dgm:pt modelId="{BB2EA300-C1FD-4170-B578-5553FF6C912B}" type="pres">
      <dgm:prSet presAssocID="{640A39AC-BFDE-42F4-B8A8-46CFCA718D7A}" presName="node" presStyleLbl="node1" presStyleIdx="2" presStyleCnt="3" custRadScaleRad="162642" custRadScaleInc="20160">
        <dgm:presLayoutVars>
          <dgm:bulletEnabled val="1"/>
        </dgm:presLayoutVars>
      </dgm:prSet>
      <dgm:spPr/>
      <dgm:t>
        <a:bodyPr/>
        <a:lstStyle/>
        <a:p>
          <a:pPr rtl="1"/>
          <a:endParaRPr lang="ar-SA"/>
        </a:p>
      </dgm:t>
    </dgm:pt>
    <dgm:pt modelId="{805F957A-8822-4E31-A37C-388A319A62FF}" type="pres">
      <dgm:prSet presAssocID="{BCE159A0-BACC-4D64-BD8F-CD290A34A948}" presName="sibTrans" presStyleLbl="sibTrans2D1" presStyleIdx="2" presStyleCnt="3" custLinFactNeighborX="-17240" custLinFactNeighborY="-5050"/>
      <dgm:spPr/>
      <dgm:t>
        <a:bodyPr/>
        <a:lstStyle/>
        <a:p>
          <a:pPr rtl="1"/>
          <a:endParaRPr lang="ar-SA"/>
        </a:p>
      </dgm:t>
    </dgm:pt>
    <dgm:pt modelId="{35AA57F3-6600-4B26-AF26-0D1D4DE31E5B}" type="pres">
      <dgm:prSet presAssocID="{BCE159A0-BACC-4D64-BD8F-CD290A34A948}" presName="connectorText" presStyleLbl="sibTrans2D1" presStyleIdx="2" presStyleCnt="3"/>
      <dgm:spPr/>
      <dgm:t>
        <a:bodyPr/>
        <a:lstStyle/>
        <a:p>
          <a:pPr rtl="1"/>
          <a:endParaRPr lang="ar-SA"/>
        </a:p>
      </dgm:t>
    </dgm:pt>
  </dgm:ptLst>
  <dgm:cxnLst>
    <dgm:cxn modelId="{37A0DD9F-3400-4503-B6EC-819AFF59E157}" srcId="{ACCCF199-0E70-4126-BAD7-E85C65D376F8}" destId="{640A39AC-BFDE-42F4-B8A8-46CFCA718D7A}" srcOrd="2" destOrd="0" parTransId="{25C3A60F-43DD-4557-B3BB-9AA0B5D84CF1}" sibTransId="{BCE159A0-BACC-4D64-BD8F-CD290A34A948}"/>
    <dgm:cxn modelId="{AB9CBAD9-7607-4674-87C2-50E70D64C454}" type="presOf" srcId="{ACCCF199-0E70-4126-BAD7-E85C65D376F8}" destId="{C21BB656-F4C4-41EB-8E58-5E3A68C115DE}" srcOrd="0" destOrd="0" presId="urn:microsoft.com/office/officeart/2005/8/layout/cycle2"/>
    <dgm:cxn modelId="{FF280B3B-7B22-4806-8AE8-A3A6DB572B4B}" type="presOf" srcId="{DDEDC3BE-EEB1-4A5D-A2C8-59312A4B480D}" destId="{598E68B7-995F-4EF7-A2D8-41D6D7CB4376}" srcOrd="0" destOrd="0" presId="urn:microsoft.com/office/officeart/2005/8/layout/cycle2"/>
    <dgm:cxn modelId="{D86CC641-9030-4216-B8C8-FA251625F134}" srcId="{ACCCF199-0E70-4126-BAD7-E85C65D376F8}" destId="{DDEDC3BE-EEB1-4A5D-A2C8-59312A4B480D}" srcOrd="1" destOrd="0" parTransId="{D982AEFB-61E8-4F74-A382-2C08E4664600}" sibTransId="{169A4EFB-FDF7-4B53-B111-FEE5A3A6C0D1}"/>
    <dgm:cxn modelId="{9B22D16E-41F7-466F-A4A7-3EEE3126517E}" type="presOf" srcId="{169A4EFB-FDF7-4B53-B111-FEE5A3A6C0D1}" destId="{8A4A0D23-E754-4A5D-8786-EE1D0B500AE0}" srcOrd="1" destOrd="0" presId="urn:microsoft.com/office/officeart/2005/8/layout/cycle2"/>
    <dgm:cxn modelId="{9962D548-B0D7-4D0E-B35B-4D5671F6C707}" srcId="{ACCCF199-0E70-4126-BAD7-E85C65D376F8}" destId="{C5B31754-B59B-41E9-8297-AF1EA00C1D98}" srcOrd="0" destOrd="0" parTransId="{AAFE0AC7-5075-4686-B3E2-820A509DFE90}" sibTransId="{BEF07667-CAC4-4C8F-8BA0-4DECE30D787B}"/>
    <dgm:cxn modelId="{A6289A25-1504-4899-8DD3-FAA969E2B456}" type="presOf" srcId="{C5B31754-B59B-41E9-8297-AF1EA00C1D98}" destId="{AC309B75-97B3-48B4-B85E-253921631857}" srcOrd="0" destOrd="0" presId="urn:microsoft.com/office/officeart/2005/8/layout/cycle2"/>
    <dgm:cxn modelId="{53A58EE5-6EE1-4EDB-98D3-715F05E2713D}" type="presOf" srcId="{BEF07667-CAC4-4C8F-8BA0-4DECE30D787B}" destId="{AAD260C2-EA02-4859-A428-8C299F05BB25}" srcOrd="0" destOrd="0" presId="urn:microsoft.com/office/officeart/2005/8/layout/cycle2"/>
    <dgm:cxn modelId="{CCE6204C-4204-4641-A147-74F2D1727A90}" type="presOf" srcId="{BCE159A0-BACC-4D64-BD8F-CD290A34A948}" destId="{35AA57F3-6600-4B26-AF26-0D1D4DE31E5B}" srcOrd="1" destOrd="0" presId="urn:microsoft.com/office/officeart/2005/8/layout/cycle2"/>
    <dgm:cxn modelId="{87589E81-E734-4562-8993-E5AAA2390C8B}" type="presOf" srcId="{169A4EFB-FDF7-4B53-B111-FEE5A3A6C0D1}" destId="{AA7006A4-4590-4740-BD31-0F45EED1DD36}" srcOrd="0" destOrd="0" presId="urn:microsoft.com/office/officeart/2005/8/layout/cycle2"/>
    <dgm:cxn modelId="{C82B24F6-F0B5-4A64-91DF-2E70DC867610}" type="presOf" srcId="{640A39AC-BFDE-42F4-B8A8-46CFCA718D7A}" destId="{BB2EA300-C1FD-4170-B578-5553FF6C912B}" srcOrd="0" destOrd="0" presId="urn:microsoft.com/office/officeart/2005/8/layout/cycle2"/>
    <dgm:cxn modelId="{B62E2157-789F-4ED2-B794-548B3CF6A109}" type="presOf" srcId="{BEF07667-CAC4-4C8F-8BA0-4DECE30D787B}" destId="{30AD5DDA-9FA8-4504-B5AF-F1777D141BC1}" srcOrd="1" destOrd="0" presId="urn:microsoft.com/office/officeart/2005/8/layout/cycle2"/>
    <dgm:cxn modelId="{D250513A-DEFA-4DB4-91D8-FDF43D6A34B5}" type="presOf" srcId="{BCE159A0-BACC-4D64-BD8F-CD290A34A948}" destId="{805F957A-8822-4E31-A37C-388A319A62FF}" srcOrd="0" destOrd="0" presId="urn:microsoft.com/office/officeart/2005/8/layout/cycle2"/>
    <dgm:cxn modelId="{C0D0CD99-BA08-4FD4-ADE9-B4AEF87624DE}" type="presParOf" srcId="{C21BB656-F4C4-41EB-8E58-5E3A68C115DE}" destId="{AC309B75-97B3-48B4-B85E-253921631857}" srcOrd="0" destOrd="0" presId="urn:microsoft.com/office/officeart/2005/8/layout/cycle2"/>
    <dgm:cxn modelId="{A3B9C0E8-62C5-4088-860A-28F9269207C6}" type="presParOf" srcId="{C21BB656-F4C4-41EB-8E58-5E3A68C115DE}" destId="{AAD260C2-EA02-4859-A428-8C299F05BB25}" srcOrd="1" destOrd="0" presId="urn:microsoft.com/office/officeart/2005/8/layout/cycle2"/>
    <dgm:cxn modelId="{298EED5B-0132-480A-B11E-DA63E31183D8}" type="presParOf" srcId="{AAD260C2-EA02-4859-A428-8C299F05BB25}" destId="{30AD5DDA-9FA8-4504-B5AF-F1777D141BC1}" srcOrd="0" destOrd="0" presId="urn:microsoft.com/office/officeart/2005/8/layout/cycle2"/>
    <dgm:cxn modelId="{5D0BF72F-60DB-4F94-B89A-EF00192049D7}" type="presParOf" srcId="{C21BB656-F4C4-41EB-8E58-5E3A68C115DE}" destId="{598E68B7-995F-4EF7-A2D8-41D6D7CB4376}" srcOrd="2" destOrd="0" presId="urn:microsoft.com/office/officeart/2005/8/layout/cycle2"/>
    <dgm:cxn modelId="{37530D1D-D0E6-43C1-BBA7-714ADF17BB21}" type="presParOf" srcId="{C21BB656-F4C4-41EB-8E58-5E3A68C115DE}" destId="{AA7006A4-4590-4740-BD31-0F45EED1DD36}" srcOrd="3" destOrd="0" presId="urn:microsoft.com/office/officeart/2005/8/layout/cycle2"/>
    <dgm:cxn modelId="{B22E2886-C2D4-4F73-A9F9-352006545370}" type="presParOf" srcId="{AA7006A4-4590-4740-BD31-0F45EED1DD36}" destId="{8A4A0D23-E754-4A5D-8786-EE1D0B500AE0}" srcOrd="0" destOrd="0" presId="urn:microsoft.com/office/officeart/2005/8/layout/cycle2"/>
    <dgm:cxn modelId="{D3712A7B-65B7-4248-8CED-094553B5ABB7}" type="presParOf" srcId="{C21BB656-F4C4-41EB-8E58-5E3A68C115DE}" destId="{BB2EA300-C1FD-4170-B578-5553FF6C912B}" srcOrd="4" destOrd="0" presId="urn:microsoft.com/office/officeart/2005/8/layout/cycle2"/>
    <dgm:cxn modelId="{4F6C1CE1-A163-40B7-8710-E252611A1466}" type="presParOf" srcId="{C21BB656-F4C4-41EB-8E58-5E3A68C115DE}" destId="{805F957A-8822-4E31-A37C-388A319A62FF}" srcOrd="5" destOrd="0" presId="urn:microsoft.com/office/officeart/2005/8/layout/cycle2"/>
    <dgm:cxn modelId="{38A33E58-4A0D-4E9E-AC5D-7E63FD0D7625}" type="presParOf" srcId="{805F957A-8822-4E31-A37C-388A319A62FF}" destId="{35AA57F3-6600-4B26-AF26-0D1D4DE31E5B}" srcOrd="0" destOrd="0" presId="urn:microsoft.com/office/officeart/2005/8/layout/cycle2"/>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E25E95C-4D12-4BF0-ADE6-38FFD63AE4B2}" type="doc">
      <dgm:prSet loTypeId="urn:microsoft.com/office/officeart/2005/8/layout/venn1" loCatId="relationship" qsTypeId="urn:microsoft.com/office/officeart/2005/8/quickstyle/3d2" qsCatId="3D" csTypeId="urn:microsoft.com/office/officeart/2005/8/colors/accent1_2" csCatId="accent1"/>
      <dgm:spPr/>
      <dgm:t>
        <a:bodyPr/>
        <a:lstStyle/>
        <a:p>
          <a:pPr rtl="1"/>
          <a:endParaRPr lang="ar-SA"/>
        </a:p>
      </dgm:t>
    </dgm:pt>
    <dgm:pt modelId="{305B8771-D900-492E-94DE-EADBD5A83085}">
      <dgm:prSet/>
      <dgm:spPr/>
      <dgm:t>
        <a:bodyPr/>
        <a:lstStyle/>
        <a:p>
          <a:pPr rtl="1"/>
          <a:r>
            <a:rPr lang="ar-SA" b="1" dirty="0" smtClean="0">
              <a:solidFill>
                <a:schemeClr val="tx2"/>
              </a:solidFill>
            </a:rPr>
            <a:t>الملائمة</a:t>
          </a:r>
          <a:endParaRPr lang="ar-SA" b="1" dirty="0">
            <a:solidFill>
              <a:schemeClr val="tx2"/>
            </a:solidFill>
          </a:endParaRPr>
        </a:p>
      </dgm:t>
    </dgm:pt>
    <dgm:pt modelId="{242A73B5-29B0-43EB-A826-56A13B5C4E97}" type="parTrans" cxnId="{BC45524D-0580-4727-A6BB-0D5DF930610D}">
      <dgm:prSet/>
      <dgm:spPr/>
      <dgm:t>
        <a:bodyPr/>
        <a:lstStyle/>
        <a:p>
          <a:pPr rtl="1"/>
          <a:endParaRPr lang="ar-SA"/>
        </a:p>
      </dgm:t>
    </dgm:pt>
    <dgm:pt modelId="{CB05786C-55AA-45E3-B906-3C695B8093E8}" type="sibTrans" cxnId="{BC45524D-0580-4727-A6BB-0D5DF930610D}">
      <dgm:prSet/>
      <dgm:spPr/>
      <dgm:t>
        <a:bodyPr/>
        <a:lstStyle/>
        <a:p>
          <a:pPr rtl="1"/>
          <a:endParaRPr lang="ar-SA"/>
        </a:p>
      </dgm:t>
    </dgm:pt>
    <dgm:pt modelId="{3FAA6282-9767-444E-ABC2-AD4BE0CB08F5}">
      <dgm:prSet/>
      <dgm:spPr/>
      <dgm:t>
        <a:bodyPr/>
        <a:lstStyle/>
        <a:p>
          <a:pPr rtl="1"/>
          <a:r>
            <a:rPr lang="ar-SA" b="1" dirty="0" smtClean="0">
              <a:solidFill>
                <a:schemeClr val="tx2"/>
              </a:solidFill>
            </a:rPr>
            <a:t>المرونة</a:t>
          </a:r>
          <a:endParaRPr lang="ar-SA" b="1" dirty="0">
            <a:solidFill>
              <a:schemeClr val="tx2"/>
            </a:solidFill>
          </a:endParaRPr>
        </a:p>
      </dgm:t>
    </dgm:pt>
    <dgm:pt modelId="{AD945DFB-55FE-4EDE-A72C-ADA5E965E2BB}" type="parTrans" cxnId="{66FB242A-A7C8-43A5-920B-EE0CAA6E880A}">
      <dgm:prSet/>
      <dgm:spPr/>
      <dgm:t>
        <a:bodyPr/>
        <a:lstStyle/>
        <a:p>
          <a:pPr rtl="1"/>
          <a:endParaRPr lang="ar-SA"/>
        </a:p>
      </dgm:t>
    </dgm:pt>
    <dgm:pt modelId="{88EB7427-495E-4EE0-92EA-1000CB764EA5}" type="sibTrans" cxnId="{66FB242A-A7C8-43A5-920B-EE0CAA6E880A}">
      <dgm:prSet/>
      <dgm:spPr/>
      <dgm:t>
        <a:bodyPr/>
        <a:lstStyle/>
        <a:p>
          <a:pPr rtl="1"/>
          <a:endParaRPr lang="ar-SA"/>
        </a:p>
      </dgm:t>
    </dgm:pt>
    <dgm:pt modelId="{82A694AB-BBFC-4566-9DD6-978878A13B0E}">
      <dgm:prSet/>
      <dgm:spPr/>
      <dgm:t>
        <a:bodyPr/>
        <a:lstStyle/>
        <a:p>
          <a:pPr rtl="1"/>
          <a:r>
            <a:rPr lang="ar-SA" b="1" dirty="0" smtClean="0">
              <a:solidFill>
                <a:schemeClr val="tx2"/>
              </a:solidFill>
            </a:rPr>
            <a:t>التوقيت</a:t>
          </a:r>
          <a:endParaRPr lang="ar-SA" b="1" dirty="0">
            <a:solidFill>
              <a:schemeClr val="tx2"/>
            </a:solidFill>
          </a:endParaRPr>
        </a:p>
      </dgm:t>
    </dgm:pt>
    <dgm:pt modelId="{BA127D2F-32C2-4363-A176-DD1C436C489B}" type="parTrans" cxnId="{AED24E76-AA2C-4713-935F-327FE6C9B6EB}">
      <dgm:prSet/>
      <dgm:spPr/>
      <dgm:t>
        <a:bodyPr/>
        <a:lstStyle/>
        <a:p>
          <a:pPr rtl="1"/>
          <a:endParaRPr lang="ar-SA"/>
        </a:p>
      </dgm:t>
    </dgm:pt>
    <dgm:pt modelId="{E6A76DEC-239F-4C3D-AE6B-3C1B7B2E5B4B}" type="sibTrans" cxnId="{AED24E76-AA2C-4713-935F-327FE6C9B6EB}">
      <dgm:prSet/>
      <dgm:spPr/>
      <dgm:t>
        <a:bodyPr/>
        <a:lstStyle/>
        <a:p>
          <a:pPr rtl="1"/>
          <a:endParaRPr lang="ar-SA"/>
        </a:p>
      </dgm:t>
    </dgm:pt>
    <dgm:pt modelId="{6ADBA43F-A630-44C2-BB0F-144FD0073EF1}">
      <dgm:prSet/>
      <dgm:spPr/>
      <dgm:t>
        <a:bodyPr/>
        <a:lstStyle/>
        <a:p>
          <a:pPr rtl="1"/>
          <a:r>
            <a:rPr lang="ar-SA" b="1" dirty="0" smtClean="0">
              <a:solidFill>
                <a:schemeClr val="tx2"/>
              </a:solidFill>
            </a:rPr>
            <a:t>الدخل</a:t>
          </a:r>
          <a:endParaRPr lang="ar-SA" b="1" dirty="0">
            <a:solidFill>
              <a:schemeClr val="tx2"/>
            </a:solidFill>
          </a:endParaRPr>
        </a:p>
      </dgm:t>
    </dgm:pt>
    <dgm:pt modelId="{F39AE222-3AA8-4288-9BD8-39B0D244EAD7}" type="parTrans" cxnId="{6A62B988-7737-4263-8B42-73D2A9B09729}">
      <dgm:prSet/>
      <dgm:spPr/>
      <dgm:t>
        <a:bodyPr/>
        <a:lstStyle/>
        <a:p>
          <a:pPr rtl="1"/>
          <a:endParaRPr lang="ar-SA"/>
        </a:p>
      </dgm:t>
    </dgm:pt>
    <dgm:pt modelId="{F5A2D5E9-A783-4B9E-911C-5B7543E28F3B}" type="sibTrans" cxnId="{6A62B988-7737-4263-8B42-73D2A9B09729}">
      <dgm:prSet/>
      <dgm:spPr/>
      <dgm:t>
        <a:bodyPr/>
        <a:lstStyle/>
        <a:p>
          <a:pPr rtl="1"/>
          <a:endParaRPr lang="ar-SA"/>
        </a:p>
      </dgm:t>
    </dgm:pt>
    <dgm:pt modelId="{77175AC2-EA58-4903-A8B5-328AB4C1C999}">
      <dgm:prSet/>
      <dgm:spPr/>
      <dgm:t>
        <a:bodyPr/>
        <a:lstStyle/>
        <a:p>
          <a:pPr rtl="1"/>
          <a:r>
            <a:rPr lang="ar-SA" b="1" dirty="0" smtClean="0">
              <a:solidFill>
                <a:schemeClr val="tx2"/>
              </a:solidFill>
            </a:rPr>
            <a:t>الخطر</a:t>
          </a:r>
          <a:endParaRPr lang="ar-SA" b="1" dirty="0">
            <a:solidFill>
              <a:schemeClr val="tx2"/>
            </a:solidFill>
          </a:endParaRPr>
        </a:p>
      </dgm:t>
    </dgm:pt>
    <dgm:pt modelId="{14F58F29-5FC1-4936-8E96-4CBE5C0565A1}" type="parTrans" cxnId="{3EBB62FB-BCA9-4FE1-8810-3006913578FE}">
      <dgm:prSet/>
      <dgm:spPr/>
      <dgm:t>
        <a:bodyPr/>
        <a:lstStyle/>
        <a:p>
          <a:pPr rtl="1"/>
          <a:endParaRPr lang="ar-SA"/>
        </a:p>
      </dgm:t>
    </dgm:pt>
    <dgm:pt modelId="{765C28AC-3CBD-4B7B-9716-39362EA815D2}" type="sibTrans" cxnId="{3EBB62FB-BCA9-4FE1-8810-3006913578FE}">
      <dgm:prSet/>
      <dgm:spPr/>
      <dgm:t>
        <a:bodyPr/>
        <a:lstStyle/>
        <a:p>
          <a:pPr rtl="1"/>
          <a:endParaRPr lang="ar-SA"/>
        </a:p>
      </dgm:t>
    </dgm:pt>
    <dgm:pt modelId="{2F824001-7913-45FC-B8D3-08EAB9EA2461}" type="pres">
      <dgm:prSet presAssocID="{CE25E95C-4D12-4BF0-ADE6-38FFD63AE4B2}" presName="compositeShape" presStyleCnt="0">
        <dgm:presLayoutVars>
          <dgm:chMax val="7"/>
          <dgm:dir/>
          <dgm:resizeHandles val="exact"/>
        </dgm:presLayoutVars>
      </dgm:prSet>
      <dgm:spPr/>
      <dgm:t>
        <a:bodyPr/>
        <a:lstStyle/>
        <a:p>
          <a:pPr rtl="1"/>
          <a:endParaRPr lang="ar-SA"/>
        </a:p>
      </dgm:t>
    </dgm:pt>
    <dgm:pt modelId="{EC1CAE51-0120-4B57-A511-0894EF2EC4B9}" type="pres">
      <dgm:prSet presAssocID="{305B8771-D900-492E-94DE-EADBD5A83085}" presName="circ1" presStyleLbl="vennNode1" presStyleIdx="0" presStyleCnt="5"/>
      <dgm:spPr>
        <a:solidFill>
          <a:srgbClr val="00B050"/>
        </a:solidFill>
      </dgm:spPr>
    </dgm:pt>
    <dgm:pt modelId="{06528B46-3930-429B-9E07-F87382F25449}" type="pres">
      <dgm:prSet presAssocID="{305B8771-D900-492E-94DE-EADBD5A83085}" presName="circ1Tx" presStyleLbl="revTx" presStyleIdx="0" presStyleCnt="0">
        <dgm:presLayoutVars>
          <dgm:chMax val="0"/>
          <dgm:chPref val="0"/>
          <dgm:bulletEnabled val="1"/>
        </dgm:presLayoutVars>
      </dgm:prSet>
      <dgm:spPr/>
      <dgm:t>
        <a:bodyPr/>
        <a:lstStyle/>
        <a:p>
          <a:pPr rtl="1"/>
          <a:endParaRPr lang="ar-SA"/>
        </a:p>
      </dgm:t>
    </dgm:pt>
    <dgm:pt modelId="{CB68DEB0-1CAD-4E4F-AB17-E60FE1201BDC}" type="pres">
      <dgm:prSet presAssocID="{3FAA6282-9767-444E-ABC2-AD4BE0CB08F5}" presName="circ2" presStyleLbl="vennNode1" presStyleIdx="1" presStyleCnt="5"/>
      <dgm:spPr>
        <a:solidFill>
          <a:srgbClr val="C00000"/>
        </a:solidFill>
      </dgm:spPr>
    </dgm:pt>
    <dgm:pt modelId="{74D8F3C7-78F9-4728-BE8A-FE69D5D809C1}" type="pres">
      <dgm:prSet presAssocID="{3FAA6282-9767-444E-ABC2-AD4BE0CB08F5}" presName="circ2Tx" presStyleLbl="revTx" presStyleIdx="0" presStyleCnt="0">
        <dgm:presLayoutVars>
          <dgm:chMax val="0"/>
          <dgm:chPref val="0"/>
          <dgm:bulletEnabled val="1"/>
        </dgm:presLayoutVars>
      </dgm:prSet>
      <dgm:spPr/>
      <dgm:t>
        <a:bodyPr/>
        <a:lstStyle/>
        <a:p>
          <a:pPr rtl="1"/>
          <a:endParaRPr lang="ar-SA"/>
        </a:p>
      </dgm:t>
    </dgm:pt>
    <dgm:pt modelId="{F3DF99AA-27CE-4F98-85D4-C4CD8738698F}" type="pres">
      <dgm:prSet presAssocID="{82A694AB-BBFC-4566-9DD6-978878A13B0E}" presName="circ3" presStyleLbl="vennNode1" presStyleIdx="2" presStyleCnt="5"/>
      <dgm:spPr>
        <a:solidFill>
          <a:srgbClr val="00B0F0"/>
        </a:solidFill>
      </dgm:spPr>
    </dgm:pt>
    <dgm:pt modelId="{5C4CC892-C1A0-44A5-8B88-066FF10F0AC3}" type="pres">
      <dgm:prSet presAssocID="{82A694AB-BBFC-4566-9DD6-978878A13B0E}" presName="circ3Tx" presStyleLbl="revTx" presStyleIdx="0" presStyleCnt="0">
        <dgm:presLayoutVars>
          <dgm:chMax val="0"/>
          <dgm:chPref val="0"/>
          <dgm:bulletEnabled val="1"/>
        </dgm:presLayoutVars>
      </dgm:prSet>
      <dgm:spPr/>
      <dgm:t>
        <a:bodyPr/>
        <a:lstStyle/>
        <a:p>
          <a:pPr rtl="1"/>
          <a:endParaRPr lang="ar-SA"/>
        </a:p>
      </dgm:t>
    </dgm:pt>
    <dgm:pt modelId="{1FDDD227-F9F3-457C-A5EC-A6E26275E6B4}" type="pres">
      <dgm:prSet presAssocID="{6ADBA43F-A630-44C2-BB0F-144FD0073EF1}" presName="circ4" presStyleLbl="vennNode1" presStyleIdx="3" presStyleCnt="5"/>
      <dgm:spPr>
        <a:solidFill>
          <a:srgbClr val="7030A0"/>
        </a:solidFill>
      </dgm:spPr>
    </dgm:pt>
    <dgm:pt modelId="{DB9E7FE6-D00E-4290-96E8-124469531E76}" type="pres">
      <dgm:prSet presAssocID="{6ADBA43F-A630-44C2-BB0F-144FD0073EF1}" presName="circ4Tx" presStyleLbl="revTx" presStyleIdx="0" presStyleCnt="0">
        <dgm:presLayoutVars>
          <dgm:chMax val="0"/>
          <dgm:chPref val="0"/>
          <dgm:bulletEnabled val="1"/>
        </dgm:presLayoutVars>
      </dgm:prSet>
      <dgm:spPr/>
      <dgm:t>
        <a:bodyPr/>
        <a:lstStyle/>
        <a:p>
          <a:pPr rtl="1"/>
          <a:endParaRPr lang="ar-SA"/>
        </a:p>
      </dgm:t>
    </dgm:pt>
    <dgm:pt modelId="{3438CEAC-5C5C-4D39-9352-78EE1DA810B5}" type="pres">
      <dgm:prSet presAssocID="{77175AC2-EA58-4903-A8B5-328AB4C1C999}" presName="circ5" presStyleLbl="vennNode1" presStyleIdx="4" presStyleCnt="5"/>
      <dgm:spPr>
        <a:solidFill>
          <a:schemeClr val="accent5">
            <a:lumMod val="75000"/>
          </a:schemeClr>
        </a:solidFill>
      </dgm:spPr>
    </dgm:pt>
    <dgm:pt modelId="{F3B3E18C-5C0B-4B6E-BD50-F27ABE1B4C8F}" type="pres">
      <dgm:prSet presAssocID="{77175AC2-EA58-4903-A8B5-328AB4C1C999}" presName="circ5Tx" presStyleLbl="revTx" presStyleIdx="0" presStyleCnt="0">
        <dgm:presLayoutVars>
          <dgm:chMax val="0"/>
          <dgm:chPref val="0"/>
          <dgm:bulletEnabled val="1"/>
        </dgm:presLayoutVars>
      </dgm:prSet>
      <dgm:spPr/>
      <dgm:t>
        <a:bodyPr/>
        <a:lstStyle/>
        <a:p>
          <a:pPr rtl="1"/>
          <a:endParaRPr lang="ar-SA"/>
        </a:p>
      </dgm:t>
    </dgm:pt>
  </dgm:ptLst>
  <dgm:cxnLst>
    <dgm:cxn modelId="{DAD3FDCC-39D8-4C0D-A78D-EC2686337356}" type="presOf" srcId="{CE25E95C-4D12-4BF0-ADE6-38FFD63AE4B2}" destId="{2F824001-7913-45FC-B8D3-08EAB9EA2461}" srcOrd="0" destOrd="0" presId="urn:microsoft.com/office/officeart/2005/8/layout/venn1"/>
    <dgm:cxn modelId="{1AF411AC-4DFF-4973-8084-F8E119DBC713}" type="presOf" srcId="{3FAA6282-9767-444E-ABC2-AD4BE0CB08F5}" destId="{74D8F3C7-78F9-4728-BE8A-FE69D5D809C1}" srcOrd="0" destOrd="0" presId="urn:microsoft.com/office/officeart/2005/8/layout/venn1"/>
    <dgm:cxn modelId="{7629F7F5-A5EB-4A75-AD63-4972BAB1E93C}" type="presOf" srcId="{77175AC2-EA58-4903-A8B5-328AB4C1C999}" destId="{F3B3E18C-5C0B-4B6E-BD50-F27ABE1B4C8F}" srcOrd="0" destOrd="0" presId="urn:microsoft.com/office/officeart/2005/8/layout/venn1"/>
    <dgm:cxn modelId="{3EBB62FB-BCA9-4FE1-8810-3006913578FE}" srcId="{CE25E95C-4D12-4BF0-ADE6-38FFD63AE4B2}" destId="{77175AC2-EA58-4903-A8B5-328AB4C1C999}" srcOrd="4" destOrd="0" parTransId="{14F58F29-5FC1-4936-8E96-4CBE5C0565A1}" sibTransId="{765C28AC-3CBD-4B7B-9716-39362EA815D2}"/>
    <dgm:cxn modelId="{AED24E76-AA2C-4713-935F-327FE6C9B6EB}" srcId="{CE25E95C-4D12-4BF0-ADE6-38FFD63AE4B2}" destId="{82A694AB-BBFC-4566-9DD6-978878A13B0E}" srcOrd="2" destOrd="0" parTransId="{BA127D2F-32C2-4363-A176-DD1C436C489B}" sibTransId="{E6A76DEC-239F-4C3D-AE6B-3C1B7B2E5B4B}"/>
    <dgm:cxn modelId="{BC45524D-0580-4727-A6BB-0D5DF930610D}" srcId="{CE25E95C-4D12-4BF0-ADE6-38FFD63AE4B2}" destId="{305B8771-D900-492E-94DE-EADBD5A83085}" srcOrd="0" destOrd="0" parTransId="{242A73B5-29B0-43EB-A826-56A13B5C4E97}" sibTransId="{CB05786C-55AA-45E3-B906-3C695B8093E8}"/>
    <dgm:cxn modelId="{099675CB-BC80-4B0B-9364-F61D26A86BD3}" type="presOf" srcId="{82A694AB-BBFC-4566-9DD6-978878A13B0E}" destId="{5C4CC892-C1A0-44A5-8B88-066FF10F0AC3}" srcOrd="0" destOrd="0" presId="urn:microsoft.com/office/officeart/2005/8/layout/venn1"/>
    <dgm:cxn modelId="{659AAA7E-DD2E-4745-9351-4CC8E8FC3FB7}" type="presOf" srcId="{6ADBA43F-A630-44C2-BB0F-144FD0073EF1}" destId="{DB9E7FE6-D00E-4290-96E8-124469531E76}" srcOrd="0" destOrd="0" presId="urn:microsoft.com/office/officeart/2005/8/layout/venn1"/>
    <dgm:cxn modelId="{66FB242A-A7C8-43A5-920B-EE0CAA6E880A}" srcId="{CE25E95C-4D12-4BF0-ADE6-38FFD63AE4B2}" destId="{3FAA6282-9767-444E-ABC2-AD4BE0CB08F5}" srcOrd="1" destOrd="0" parTransId="{AD945DFB-55FE-4EDE-A72C-ADA5E965E2BB}" sibTransId="{88EB7427-495E-4EE0-92EA-1000CB764EA5}"/>
    <dgm:cxn modelId="{47BC1238-2094-44DF-9C83-E601EC0E2E08}" type="presOf" srcId="{305B8771-D900-492E-94DE-EADBD5A83085}" destId="{06528B46-3930-429B-9E07-F87382F25449}" srcOrd="0" destOrd="0" presId="urn:microsoft.com/office/officeart/2005/8/layout/venn1"/>
    <dgm:cxn modelId="{6A62B988-7737-4263-8B42-73D2A9B09729}" srcId="{CE25E95C-4D12-4BF0-ADE6-38FFD63AE4B2}" destId="{6ADBA43F-A630-44C2-BB0F-144FD0073EF1}" srcOrd="3" destOrd="0" parTransId="{F39AE222-3AA8-4288-9BD8-39B0D244EAD7}" sibTransId="{F5A2D5E9-A783-4B9E-911C-5B7543E28F3B}"/>
    <dgm:cxn modelId="{2F152A15-AD2D-46C8-A593-D4A2119BAE8C}" type="presParOf" srcId="{2F824001-7913-45FC-B8D3-08EAB9EA2461}" destId="{EC1CAE51-0120-4B57-A511-0894EF2EC4B9}" srcOrd="0" destOrd="0" presId="urn:microsoft.com/office/officeart/2005/8/layout/venn1"/>
    <dgm:cxn modelId="{27AFAC88-71E2-4500-B1B5-D5BFD46DCF94}" type="presParOf" srcId="{2F824001-7913-45FC-B8D3-08EAB9EA2461}" destId="{06528B46-3930-429B-9E07-F87382F25449}" srcOrd="1" destOrd="0" presId="urn:microsoft.com/office/officeart/2005/8/layout/venn1"/>
    <dgm:cxn modelId="{C55DAF20-6F1D-4430-BC9E-E56787C93DF3}" type="presParOf" srcId="{2F824001-7913-45FC-B8D3-08EAB9EA2461}" destId="{CB68DEB0-1CAD-4E4F-AB17-E60FE1201BDC}" srcOrd="2" destOrd="0" presId="urn:microsoft.com/office/officeart/2005/8/layout/venn1"/>
    <dgm:cxn modelId="{8B212453-CED7-4EB7-BC1F-70CC54E3EF0E}" type="presParOf" srcId="{2F824001-7913-45FC-B8D3-08EAB9EA2461}" destId="{74D8F3C7-78F9-4728-BE8A-FE69D5D809C1}" srcOrd="3" destOrd="0" presId="urn:microsoft.com/office/officeart/2005/8/layout/venn1"/>
    <dgm:cxn modelId="{ADEAF047-3210-4A9C-9520-CBFEB9A662E2}" type="presParOf" srcId="{2F824001-7913-45FC-B8D3-08EAB9EA2461}" destId="{F3DF99AA-27CE-4F98-85D4-C4CD8738698F}" srcOrd="4" destOrd="0" presId="urn:microsoft.com/office/officeart/2005/8/layout/venn1"/>
    <dgm:cxn modelId="{6AE14E8A-E0E6-4822-A67D-ED8ADCE6563A}" type="presParOf" srcId="{2F824001-7913-45FC-B8D3-08EAB9EA2461}" destId="{5C4CC892-C1A0-44A5-8B88-066FF10F0AC3}" srcOrd="5" destOrd="0" presId="urn:microsoft.com/office/officeart/2005/8/layout/venn1"/>
    <dgm:cxn modelId="{A9626937-C070-4428-82D8-9C47A6F5F3DE}" type="presParOf" srcId="{2F824001-7913-45FC-B8D3-08EAB9EA2461}" destId="{1FDDD227-F9F3-457C-A5EC-A6E26275E6B4}" srcOrd="6" destOrd="0" presId="urn:microsoft.com/office/officeart/2005/8/layout/venn1"/>
    <dgm:cxn modelId="{F1358BC1-E1F3-4A4D-80EF-585C2BA6D29B}" type="presParOf" srcId="{2F824001-7913-45FC-B8D3-08EAB9EA2461}" destId="{DB9E7FE6-D00E-4290-96E8-124469531E76}" srcOrd="7" destOrd="0" presId="urn:microsoft.com/office/officeart/2005/8/layout/venn1"/>
    <dgm:cxn modelId="{890F2F67-33F1-4684-825D-8E30856105CB}" type="presParOf" srcId="{2F824001-7913-45FC-B8D3-08EAB9EA2461}" destId="{3438CEAC-5C5C-4D39-9352-78EE1DA810B5}" srcOrd="8" destOrd="0" presId="urn:microsoft.com/office/officeart/2005/8/layout/venn1"/>
    <dgm:cxn modelId="{E2516BFB-2081-4DC4-8BC5-4F068448838A}" type="presParOf" srcId="{2F824001-7913-45FC-B8D3-08EAB9EA2461}" destId="{F3B3E18C-5C0B-4B6E-BD50-F27ABE1B4C8F}" srcOrd="9" destOrd="0" presId="urn:microsoft.com/office/officeart/2005/8/layout/venn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C309B75-97B3-48B4-B85E-253921631857}">
      <dsp:nvSpPr>
        <dsp:cNvPr id="0" name=""/>
        <dsp:cNvSpPr/>
      </dsp:nvSpPr>
      <dsp:spPr>
        <a:xfrm>
          <a:off x="4501002" y="736"/>
          <a:ext cx="2267008" cy="2267008"/>
        </a:xfrm>
        <a:prstGeom prst="ellipse">
          <a:avLst/>
        </a:prstGeom>
        <a:solidFill>
          <a:srgbClr val="C00000"/>
        </a:soli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lvl="0" algn="ctr" defTabSz="1600200" rtl="1">
            <a:lnSpc>
              <a:spcPct val="90000"/>
            </a:lnSpc>
            <a:spcBef>
              <a:spcPct val="0"/>
            </a:spcBef>
            <a:spcAft>
              <a:spcPct val="35000"/>
            </a:spcAft>
          </a:pPr>
          <a:r>
            <a:rPr lang="ar-SA" sz="3600" b="1" kern="1200" dirty="0" smtClean="0">
              <a:latin typeface="Simplified Arabic" pitchFamily="18" charset="-78"/>
              <a:cs typeface="Simplified Arabic" pitchFamily="18" charset="-78"/>
            </a:rPr>
            <a:t>الاستثمار</a:t>
          </a:r>
          <a:endParaRPr lang="ar-SA" sz="3300" b="1" kern="1200" dirty="0">
            <a:latin typeface="Simplified Arabic" pitchFamily="18" charset="-78"/>
            <a:cs typeface="Simplified Arabic" pitchFamily="18" charset="-78"/>
          </a:endParaRPr>
        </a:p>
      </dsp:txBody>
      <dsp:txXfrm>
        <a:off x="4832998" y="332732"/>
        <a:ext cx="1603016" cy="1603016"/>
      </dsp:txXfrm>
    </dsp:sp>
    <dsp:sp modelId="{AAD260C2-EA02-4859-A428-8C299F05BB25}">
      <dsp:nvSpPr>
        <dsp:cNvPr id="0" name=""/>
        <dsp:cNvSpPr/>
      </dsp:nvSpPr>
      <dsp:spPr>
        <a:xfrm rot="2875643">
          <a:off x="6604496" y="2252855"/>
          <a:ext cx="1039925" cy="765115"/>
        </a:xfrm>
        <a:prstGeom prst="rightArrow">
          <a:avLst>
            <a:gd name="adj1" fmla="val 60000"/>
            <a:gd name="adj2" fmla="val 50000"/>
          </a:avLst>
        </a:prstGeom>
        <a:solidFill>
          <a:srgbClr val="C00000"/>
        </a:solidFill>
        <a:ln>
          <a:noFill/>
        </a:ln>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1466850" rtl="1">
            <a:lnSpc>
              <a:spcPct val="90000"/>
            </a:lnSpc>
            <a:spcBef>
              <a:spcPct val="0"/>
            </a:spcBef>
            <a:spcAft>
              <a:spcPct val="35000"/>
            </a:spcAft>
          </a:pPr>
          <a:endParaRPr lang="ar-SA" sz="3300" kern="1200"/>
        </a:p>
      </dsp:txBody>
      <dsp:txXfrm>
        <a:off x="6642361" y="2320687"/>
        <a:ext cx="810391" cy="459069"/>
      </dsp:txXfrm>
    </dsp:sp>
    <dsp:sp modelId="{598E68B7-995F-4EF7-A2D8-41D6D7CB4376}">
      <dsp:nvSpPr>
        <dsp:cNvPr id="0" name=""/>
        <dsp:cNvSpPr/>
      </dsp:nvSpPr>
      <dsp:spPr>
        <a:xfrm>
          <a:off x="7104233" y="2884558"/>
          <a:ext cx="2267008" cy="2267008"/>
        </a:xfrm>
        <a:prstGeom prst="ellipse">
          <a:avLst/>
        </a:prstGeom>
        <a:solidFill>
          <a:srgbClr val="7030A0"/>
        </a:soli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50800" tIns="50800" rIns="50800" bIns="50800" numCol="1" spcCol="1270" anchor="ctr" anchorCtr="0">
          <a:noAutofit/>
        </a:bodyPr>
        <a:lstStyle/>
        <a:p>
          <a:pPr lvl="0" algn="ctr" defTabSz="1778000" rtl="1">
            <a:lnSpc>
              <a:spcPct val="90000"/>
            </a:lnSpc>
            <a:spcBef>
              <a:spcPct val="0"/>
            </a:spcBef>
            <a:spcAft>
              <a:spcPct val="35000"/>
            </a:spcAft>
          </a:pPr>
          <a:r>
            <a:rPr lang="ar-SA" sz="4000" b="1" kern="1200" dirty="0" smtClean="0">
              <a:latin typeface="Simplified Arabic" pitchFamily="18" charset="-78"/>
              <a:cs typeface="Simplified Arabic" pitchFamily="18" charset="-78"/>
            </a:rPr>
            <a:t>الإنتاج</a:t>
          </a:r>
          <a:endParaRPr lang="ar-SA" sz="4000" b="1" kern="1200" dirty="0">
            <a:latin typeface="Simplified Arabic" pitchFamily="18" charset="-78"/>
            <a:cs typeface="Simplified Arabic" pitchFamily="18" charset="-78"/>
          </a:endParaRPr>
        </a:p>
      </dsp:txBody>
      <dsp:txXfrm>
        <a:off x="7436229" y="3216554"/>
        <a:ext cx="1603016" cy="1603016"/>
      </dsp:txXfrm>
    </dsp:sp>
    <dsp:sp modelId="{AA7006A4-4590-4740-BD31-0F45EED1DD36}">
      <dsp:nvSpPr>
        <dsp:cNvPr id="0" name=""/>
        <dsp:cNvSpPr/>
      </dsp:nvSpPr>
      <dsp:spPr>
        <a:xfrm rot="10761242">
          <a:off x="4279953" y="4078874"/>
          <a:ext cx="1790174" cy="765115"/>
        </a:xfrm>
        <a:prstGeom prst="rightArrow">
          <a:avLst>
            <a:gd name="adj1" fmla="val 60000"/>
            <a:gd name="adj2" fmla="val 50000"/>
          </a:avLst>
        </a:prstGeom>
        <a:solidFill>
          <a:srgbClr val="7030A0"/>
        </a:solidFill>
        <a:ln>
          <a:noFill/>
        </a:ln>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1466850" rtl="1">
            <a:lnSpc>
              <a:spcPct val="90000"/>
            </a:lnSpc>
            <a:spcBef>
              <a:spcPct val="0"/>
            </a:spcBef>
            <a:spcAft>
              <a:spcPct val="35000"/>
            </a:spcAft>
          </a:pPr>
          <a:endParaRPr lang="ar-SA" sz="3300" kern="1200"/>
        </a:p>
      </dsp:txBody>
      <dsp:txXfrm rot="10800000">
        <a:off x="4509480" y="4230603"/>
        <a:ext cx="1560640" cy="459069"/>
      </dsp:txXfrm>
    </dsp:sp>
    <dsp:sp modelId="{BB2EA300-C1FD-4170-B578-5553FF6C912B}">
      <dsp:nvSpPr>
        <dsp:cNvPr id="0" name=""/>
        <dsp:cNvSpPr/>
      </dsp:nvSpPr>
      <dsp:spPr>
        <a:xfrm>
          <a:off x="1459895" y="2948196"/>
          <a:ext cx="2267008" cy="2267008"/>
        </a:xfrm>
        <a:prstGeom prst="ellipse">
          <a:avLst/>
        </a:prstGeom>
        <a:solidFill>
          <a:srgbClr val="00B050"/>
        </a:soli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50800" tIns="50800" rIns="50800" bIns="50800" numCol="1" spcCol="1270" anchor="ctr" anchorCtr="0">
          <a:noAutofit/>
        </a:bodyPr>
        <a:lstStyle/>
        <a:p>
          <a:pPr lvl="0" algn="ctr" defTabSz="1778000" rtl="1">
            <a:lnSpc>
              <a:spcPct val="90000"/>
            </a:lnSpc>
            <a:spcBef>
              <a:spcPct val="0"/>
            </a:spcBef>
            <a:spcAft>
              <a:spcPct val="35000"/>
            </a:spcAft>
          </a:pPr>
          <a:r>
            <a:rPr lang="ar-SA" sz="4000" b="1" kern="1200" dirty="0" smtClean="0">
              <a:latin typeface="Simplified Arabic" pitchFamily="18" charset="-78"/>
              <a:cs typeface="Simplified Arabic" pitchFamily="18" charset="-78"/>
            </a:rPr>
            <a:t>التسويق (البيع)</a:t>
          </a:r>
          <a:endParaRPr lang="ar-SA" sz="4000" b="1" kern="1200" dirty="0">
            <a:latin typeface="Simplified Arabic" pitchFamily="18" charset="-78"/>
            <a:cs typeface="Simplified Arabic" pitchFamily="18" charset="-78"/>
          </a:endParaRPr>
        </a:p>
      </dsp:txBody>
      <dsp:txXfrm>
        <a:off x="1791891" y="3280192"/>
        <a:ext cx="1603016" cy="1603016"/>
      </dsp:txXfrm>
    </dsp:sp>
    <dsp:sp modelId="{805F957A-8822-4E31-A37C-388A319A62FF}">
      <dsp:nvSpPr>
        <dsp:cNvPr id="0" name=""/>
        <dsp:cNvSpPr/>
      </dsp:nvSpPr>
      <dsp:spPr>
        <a:xfrm rot="18953754">
          <a:off x="3391391" y="2207320"/>
          <a:ext cx="1043074" cy="765115"/>
        </a:xfrm>
        <a:prstGeom prst="rightArrow">
          <a:avLst>
            <a:gd name="adj1" fmla="val 60000"/>
            <a:gd name="adj2" fmla="val 50000"/>
          </a:avLst>
        </a:prstGeom>
        <a:solidFill>
          <a:srgbClr val="00B050"/>
        </a:solidFill>
        <a:ln>
          <a:noFill/>
        </a:ln>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1466850" rtl="1">
            <a:lnSpc>
              <a:spcPct val="90000"/>
            </a:lnSpc>
            <a:spcBef>
              <a:spcPct val="0"/>
            </a:spcBef>
            <a:spcAft>
              <a:spcPct val="35000"/>
            </a:spcAft>
          </a:pPr>
          <a:endParaRPr lang="ar-SA" sz="3300" kern="1200"/>
        </a:p>
      </dsp:txBody>
      <dsp:txXfrm>
        <a:off x="3423747" y="2440217"/>
        <a:ext cx="813540" cy="45906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C1CAE51-0120-4B57-A511-0894EF2EC4B9}">
      <dsp:nvSpPr>
        <dsp:cNvPr id="0" name=""/>
        <dsp:cNvSpPr/>
      </dsp:nvSpPr>
      <dsp:spPr>
        <a:xfrm>
          <a:off x="4621583" y="1534259"/>
          <a:ext cx="1884178" cy="1884178"/>
        </a:xfrm>
        <a:prstGeom prst="ellipse">
          <a:avLst/>
        </a:prstGeom>
        <a:solidFill>
          <a:srgbClr val="00B050"/>
        </a:soli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tx1"/>
        </a:fontRef>
      </dsp:style>
    </dsp:sp>
    <dsp:sp modelId="{06528B46-3930-429B-9E07-F87382F25449}">
      <dsp:nvSpPr>
        <dsp:cNvPr id="0" name=""/>
        <dsp:cNvSpPr/>
      </dsp:nvSpPr>
      <dsp:spPr>
        <a:xfrm>
          <a:off x="4470849" y="0"/>
          <a:ext cx="2185647" cy="1265091"/>
        </a:xfrm>
        <a:prstGeom prst="rect">
          <a:avLst/>
        </a:prstGeom>
        <a:noFill/>
        <a:ln>
          <a:noFill/>
        </a:ln>
        <a:effectLst/>
        <a:sp3d/>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lvl="0" algn="ctr" defTabSz="1911350" rtl="1">
            <a:lnSpc>
              <a:spcPct val="90000"/>
            </a:lnSpc>
            <a:spcBef>
              <a:spcPct val="0"/>
            </a:spcBef>
            <a:spcAft>
              <a:spcPct val="35000"/>
            </a:spcAft>
          </a:pPr>
          <a:r>
            <a:rPr lang="ar-SA" sz="4300" b="1" kern="1200" dirty="0" smtClean="0">
              <a:solidFill>
                <a:schemeClr val="tx2"/>
              </a:solidFill>
            </a:rPr>
            <a:t>الملائمة</a:t>
          </a:r>
          <a:endParaRPr lang="ar-SA" sz="4300" b="1" kern="1200" dirty="0">
            <a:solidFill>
              <a:schemeClr val="tx2"/>
            </a:solidFill>
          </a:endParaRPr>
        </a:p>
      </dsp:txBody>
      <dsp:txXfrm>
        <a:off x="4470849" y="0"/>
        <a:ext cx="2185647" cy="1265091"/>
      </dsp:txXfrm>
    </dsp:sp>
    <dsp:sp modelId="{CB68DEB0-1CAD-4E4F-AB17-E60FE1201BDC}">
      <dsp:nvSpPr>
        <dsp:cNvPr id="0" name=""/>
        <dsp:cNvSpPr/>
      </dsp:nvSpPr>
      <dsp:spPr>
        <a:xfrm>
          <a:off x="5338325" y="2054831"/>
          <a:ext cx="1884178" cy="1884178"/>
        </a:xfrm>
        <a:prstGeom prst="ellipse">
          <a:avLst/>
        </a:prstGeom>
        <a:solidFill>
          <a:srgbClr val="C00000"/>
        </a:soli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tx1"/>
        </a:fontRef>
      </dsp:style>
    </dsp:sp>
    <dsp:sp modelId="{74D8F3C7-78F9-4728-BE8A-FE69D5D809C1}">
      <dsp:nvSpPr>
        <dsp:cNvPr id="0" name=""/>
        <dsp:cNvSpPr/>
      </dsp:nvSpPr>
      <dsp:spPr>
        <a:xfrm>
          <a:off x="7372484" y="1668844"/>
          <a:ext cx="1959545" cy="1372758"/>
        </a:xfrm>
        <a:prstGeom prst="rect">
          <a:avLst/>
        </a:prstGeom>
        <a:noFill/>
        <a:ln>
          <a:noFill/>
        </a:ln>
        <a:effectLst/>
        <a:sp3d/>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lvl="0" algn="ctr" defTabSz="1911350" rtl="1">
            <a:lnSpc>
              <a:spcPct val="90000"/>
            </a:lnSpc>
            <a:spcBef>
              <a:spcPct val="0"/>
            </a:spcBef>
            <a:spcAft>
              <a:spcPct val="35000"/>
            </a:spcAft>
          </a:pPr>
          <a:r>
            <a:rPr lang="ar-SA" sz="4300" b="1" kern="1200" dirty="0" smtClean="0">
              <a:solidFill>
                <a:schemeClr val="tx2"/>
              </a:solidFill>
            </a:rPr>
            <a:t>المرونة</a:t>
          </a:r>
          <a:endParaRPr lang="ar-SA" sz="4300" b="1" kern="1200" dirty="0">
            <a:solidFill>
              <a:schemeClr val="tx2"/>
            </a:solidFill>
          </a:endParaRPr>
        </a:p>
      </dsp:txBody>
      <dsp:txXfrm>
        <a:off x="7372484" y="1668844"/>
        <a:ext cx="1959545" cy="1372758"/>
      </dsp:txXfrm>
    </dsp:sp>
    <dsp:sp modelId="{F3DF99AA-27CE-4F98-85D4-C4CD8738698F}">
      <dsp:nvSpPr>
        <dsp:cNvPr id="0" name=""/>
        <dsp:cNvSpPr/>
      </dsp:nvSpPr>
      <dsp:spPr>
        <a:xfrm>
          <a:off x="5064742" y="2897866"/>
          <a:ext cx="1884178" cy="1884178"/>
        </a:xfrm>
        <a:prstGeom prst="ellipse">
          <a:avLst/>
        </a:prstGeom>
        <a:solidFill>
          <a:srgbClr val="00B0F0"/>
        </a:soli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tx1"/>
        </a:fontRef>
      </dsp:style>
    </dsp:sp>
    <dsp:sp modelId="{5C4CC892-C1A0-44A5-8B88-066FF10F0AC3}">
      <dsp:nvSpPr>
        <dsp:cNvPr id="0" name=""/>
        <dsp:cNvSpPr/>
      </dsp:nvSpPr>
      <dsp:spPr>
        <a:xfrm>
          <a:off x="7071016" y="4010609"/>
          <a:ext cx="1959545" cy="1372758"/>
        </a:xfrm>
        <a:prstGeom prst="rect">
          <a:avLst/>
        </a:prstGeom>
        <a:noFill/>
        <a:ln>
          <a:noFill/>
        </a:ln>
        <a:effectLst/>
        <a:sp3d/>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lvl="0" algn="ctr" defTabSz="1911350" rtl="1">
            <a:lnSpc>
              <a:spcPct val="90000"/>
            </a:lnSpc>
            <a:spcBef>
              <a:spcPct val="0"/>
            </a:spcBef>
            <a:spcAft>
              <a:spcPct val="35000"/>
            </a:spcAft>
          </a:pPr>
          <a:r>
            <a:rPr lang="ar-SA" sz="4300" b="1" kern="1200" dirty="0" smtClean="0">
              <a:solidFill>
                <a:schemeClr val="tx2"/>
              </a:solidFill>
            </a:rPr>
            <a:t>التوقيت</a:t>
          </a:r>
          <a:endParaRPr lang="ar-SA" sz="4300" b="1" kern="1200" dirty="0">
            <a:solidFill>
              <a:schemeClr val="tx2"/>
            </a:solidFill>
          </a:endParaRPr>
        </a:p>
      </dsp:txBody>
      <dsp:txXfrm>
        <a:off x="7071016" y="4010609"/>
        <a:ext cx="1959545" cy="1372758"/>
      </dsp:txXfrm>
    </dsp:sp>
    <dsp:sp modelId="{1FDDD227-F9F3-457C-A5EC-A6E26275E6B4}">
      <dsp:nvSpPr>
        <dsp:cNvPr id="0" name=""/>
        <dsp:cNvSpPr/>
      </dsp:nvSpPr>
      <dsp:spPr>
        <a:xfrm>
          <a:off x="4178424" y="2897866"/>
          <a:ext cx="1884178" cy="1884178"/>
        </a:xfrm>
        <a:prstGeom prst="ellipse">
          <a:avLst/>
        </a:prstGeom>
        <a:solidFill>
          <a:srgbClr val="7030A0"/>
        </a:soli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tx1"/>
        </a:fontRef>
      </dsp:style>
    </dsp:sp>
    <dsp:sp modelId="{DB9E7FE6-D00E-4290-96E8-124469531E76}">
      <dsp:nvSpPr>
        <dsp:cNvPr id="0" name=""/>
        <dsp:cNvSpPr/>
      </dsp:nvSpPr>
      <dsp:spPr>
        <a:xfrm>
          <a:off x="2096784" y="4010609"/>
          <a:ext cx="1959545" cy="1372758"/>
        </a:xfrm>
        <a:prstGeom prst="rect">
          <a:avLst/>
        </a:prstGeom>
        <a:noFill/>
        <a:ln>
          <a:noFill/>
        </a:ln>
        <a:effectLst/>
        <a:sp3d/>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lvl="0" algn="ctr" defTabSz="1911350" rtl="1">
            <a:lnSpc>
              <a:spcPct val="90000"/>
            </a:lnSpc>
            <a:spcBef>
              <a:spcPct val="0"/>
            </a:spcBef>
            <a:spcAft>
              <a:spcPct val="35000"/>
            </a:spcAft>
          </a:pPr>
          <a:r>
            <a:rPr lang="ar-SA" sz="4300" b="1" kern="1200" dirty="0" smtClean="0">
              <a:solidFill>
                <a:schemeClr val="tx2"/>
              </a:solidFill>
            </a:rPr>
            <a:t>الدخل</a:t>
          </a:r>
          <a:endParaRPr lang="ar-SA" sz="4300" b="1" kern="1200" dirty="0">
            <a:solidFill>
              <a:schemeClr val="tx2"/>
            </a:solidFill>
          </a:endParaRPr>
        </a:p>
      </dsp:txBody>
      <dsp:txXfrm>
        <a:off x="2096784" y="4010609"/>
        <a:ext cx="1959545" cy="1372758"/>
      </dsp:txXfrm>
    </dsp:sp>
    <dsp:sp modelId="{3438CEAC-5C5C-4D39-9352-78EE1DA810B5}">
      <dsp:nvSpPr>
        <dsp:cNvPr id="0" name=""/>
        <dsp:cNvSpPr/>
      </dsp:nvSpPr>
      <dsp:spPr>
        <a:xfrm>
          <a:off x="3904841" y="2054831"/>
          <a:ext cx="1884178" cy="1884178"/>
        </a:xfrm>
        <a:prstGeom prst="ellipse">
          <a:avLst/>
        </a:prstGeom>
        <a:solidFill>
          <a:schemeClr val="accent5">
            <a:lumMod val="75000"/>
          </a:schemeClr>
        </a:soli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tx1"/>
        </a:fontRef>
      </dsp:style>
    </dsp:sp>
    <dsp:sp modelId="{F3B3E18C-5C0B-4B6E-BD50-F27ABE1B4C8F}">
      <dsp:nvSpPr>
        <dsp:cNvPr id="0" name=""/>
        <dsp:cNvSpPr/>
      </dsp:nvSpPr>
      <dsp:spPr>
        <a:xfrm>
          <a:off x="1795315" y="1668844"/>
          <a:ext cx="1959545" cy="1372758"/>
        </a:xfrm>
        <a:prstGeom prst="rect">
          <a:avLst/>
        </a:prstGeom>
        <a:noFill/>
        <a:ln>
          <a:noFill/>
        </a:ln>
        <a:effectLst/>
        <a:sp3d/>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lvl="0" algn="ctr" defTabSz="1911350" rtl="1">
            <a:lnSpc>
              <a:spcPct val="90000"/>
            </a:lnSpc>
            <a:spcBef>
              <a:spcPct val="0"/>
            </a:spcBef>
            <a:spcAft>
              <a:spcPct val="35000"/>
            </a:spcAft>
          </a:pPr>
          <a:r>
            <a:rPr lang="ar-SA" sz="4300" b="1" kern="1200" dirty="0" smtClean="0">
              <a:solidFill>
                <a:schemeClr val="tx2"/>
              </a:solidFill>
            </a:rPr>
            <a:t>الخطر</a:t>
          </a:r>
          <a:endParaRPr lang="ar-SA" sz="4300" b="1" kern="1200" dirty="0">
            <a:solidFill>
              <a:schemeClr val="tx2"/>
            </a:solidFill>
          </a:endParaRPr>
        </a:p>
      </dsp:txBody>
      <dsp:txXfrm>
        <a:off x="1795315" y="1668844"/>
        <a:ext cx="1959545" cy="1372758"/>
      </dsp:txXfrm>
    </dsp:sp>
  </dsp:spTree>
</dsp:drawing>
</file>

<file path=ppt/diagrams/layout1.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رأس 1"/>
          <p:cNvSpPr>
            <a:spLocks noGrp="1"/>
          </p:cNvSpPr>
          <p:nvPr>
            <p:ph type="hdr" sz="quarter"/>
          </p:nvPr>
        </p:nvSpPr>
        <p:spPr>
          <a:xfrm>
            <a:off x="3875320" y="0"/>
            <a:ext cx="2971800" cy="458788"/>
          </a:xfrm>
          <a:prstGeom prst="rect">
            <a:avLst/>
          </a:prstGeom>
        </p:spPr>
        <p:txBody>
          <a:bodyPr vert="horz" lIns="91440" tIns="45720" rIns="91440" bIns="45720" rtlCol="1"/>
          <a:lstStyle>
            <a:lvl1pPr algn="r" rtl="1">
              <a:defRPr sz="1200"/>
            </a:lvl1pPr>
          </a:lstStyle>
          <a:p>
            <a:pPr rtl="1"/>
            <a:endParaRPr lang="ar-SA" dirty="0"/>
          </a:p>
        </p:txBody>
      </p:sp>
      <p:sp>
        <p:nvSpPr>
          <p:cNvPr id="3" name="عنصر نائب للتاريخ 2"/>
          <p:cNvSpPr>
            <a:spLocks noGrp="1"/>
          </p:cNvSpPr>
          <p:nvPr>
            <p:ph type="dt" sz="quarter" idx="1"/>
          </p:nvPr>
        </p:nvSpPr>
        <p:spPr>
          <a:xfrm>
            <a:off x="9298" y="0"/>
            <a:ext cx="2971800" cy="458788"/>
          </a:xfrm>
          <a:prstGeom prst="rect">
            <a:avLst/>
          </a:prstGeom>
        </p:spPr>
        <p:txBody>
          <a:bodyPr vert="horz" lIns="91440" tIns="45720" rIns="91440" bIns="45720" rtlCol="1"/>
          <a:lstStyle>
            <a:lvl1pPr algn="r" rtl="1">
              <a:defRPr sz="1200"/>
            </a:lvl1pPr>
          </a:lstStyle>
          <a:p>
            <a:pPr algn="l" rtl="1"/>
            <a:fld id="{C65492E9-C331-42D2-B447-2B483A019E2B}" type="datetime1">
              <a:rPr lang="ar-SA" smtClean="0"/>
              <a:pPr algn="l" rtl="1"/>
              <a:t>12/10/1442</a:t>
            </a:fld>
            <a:endParaRPr lang="ar-SA" dirty="0"/>
          </a:p>
        </p:txBody>
      </p:sp>
      <p:sp>
        <p:nvSpPr>
          <p:cNvPr id="4" name="عنصر نائب لتذييل الصفحة 3"/>
          <p:cNvSpPr>
            <a:spLocks noGrp="1"/>
          </p:cNvSpPr>
          <p:nvPr>
            <p:ph type="ftr" sz="quarter" idx="2"/>
          </p:nvPr>
        </p:nvSpPr>
        <p:spPr>
          <a:xfrm>
            <a:off x="3875314" y="8685213"/>
            <a:ext cx="2971800" cy="458787"/>
          </a:xfrm>
          <a:prstGeom prst="rect">
            <a:avLst/>
          </a:prstGeom>
        </p:spPr>
        <p:txBody>
          <a:bodyPr vert="horz" lIns="91440" tIns="45720" rIns="91440" bIns="45720" rtlCol="1" anchor="b"/>
          <a:lstStyle>
            <a:lvl1pPr algn="r" rtl="1">
              <a:defRPr sz="1200"/>
            </a:lvl1pPr>
          </a:lstStyle>
          <a:p>
            <a:pPr rtl="1"/>
            <a:endParaRPr lang="ar-SA" dirty="0"/>
          </a:p>
        </p:txBody>
      </p:sp>
      <p:sp>
        <p:nvSpPr>
          <p:cNvPr id="5" name="عنصر نائب لرقم الشريحة 4"/>
          <p:cNvSpPr>
            <a:spLocks noGrp="1"/>
          </p:cNvSpPr>
          <p:nvPr>
            <p:ph type="sldNum" sz="quarter" idx="3"/>
          </p:nvPr>
        </p:nvSpPr>
        <p:spPr>
          <a:xfrm>
            <a:off x="-1586" y="8685213"/>
            <a:ext cx="2971800" cy="458787"/>
          </a:xfrm>
          <a:prstGeom prst="rect">
            <a:avLst/>
          </a:prstGeom>
        </p:spPr>
        <p:txBody>
          <a:bodyPr vert="horz" lIns="91440" tIns="45720" rIns="91440" bIns="45720" rtlCol="1" anchor="b"/>
          <a:lstStyle>
            <a:lvl1pPr algn="r" rtl="1">
              <a:defRPr sz="1200"/>
            </a:lvl1pPr>
          </a:lstStyle>
          <a:p>
            <a:pPr algn="l" rtl="1"/>
            <a:fld id="{663FFE7F-C917-439A-8026-3D301EB5CC28}" type="slidenum">
              <a:rPr lang="ar-SA" smtClean="0"/>
              <a:pPr algn="l" rtl="1"/>
              <a:t>‹#›</a:t>
            </a:fld>
            <a:endParaRPr lang="ar-SA" dirty="0"/>
          </a:p>
        </p:txBody>
      </p:sp>
    </p:spTree>
    <p:extLst>
      <p:ext uri="{BB962C8B-B14F-4D97-AF65-F5344CB8AC3E}">
        <p14:creationId xmlns:p14="http://schemas.microsoft.com/office/powerpoint/2010/main" val="75279982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عنصر نائب لصورة الشريحة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1" anchor="ctr"/>
          <a:lstStyle/>
          <a:p>
            <a:pPr rtl="1"/>
            <a:endParaRPr lang="ar-SA" dirty="0"/>
          </a:p>
        </p:txBody>
      </p:sp>
      <p:sp>
        <p:nvSpPr>
          <p:cNvPr id="5" name="عنصر نائب للملاحظات 4"/>
          <p:cNvSpPr>
            <a:spLocks noGrp="1"/>
          </p:cNvSpPr>
          <p:nvPr>
            <p:ph type="body" sz="quarter" idx="3"/>
          </p:nvPr>
        </p:nvSpPr>
        <p:spPr>
          <a:xfrm>
            <a:off x="685800" y="4400550"/>
            <a:ext cx="5486400" cy="3086100"/>
          </a:xfrm>
          <a:prstGeom prst="rect">
            <a:avLst/>
          </a:prstGeom>
        </p:spPr>
        <p:txBody>
          <a:bodyPr vert="horz" lIns="91440" tIns="45720" rIns="91440" bIns="45720" rtlCol="1"/>
          <a:lstStyle/>
          <a:p>
            <a:pPr lvl="0" rtl="1"/>
            <a:r>
              <a:rPr lang="ar-SA" dirty="0"/>
              <a:t>انقر لتحرير أنماط النص الرئيسي</a:t>
            </a:r>
          </a:p>
          <a:p>
            <a:pPr lvl="1" rtl="1"/>
            <a:r>
              <a:rPr lang="ar-SA" dirty="0"/>
              <a:t>المستوى الثاني</a:t>
            </a:r>
          </a:p>
          <a:p>
            <a:pPr lvl="2" rtl="1"/>
            <a:r>
              <a:rPr lang="ar-SA" dirty="0"/>
              <a:t>المستوى الثالث</a:t>
            </a:r>
          </a:p>
          <a:p>
            <a:pPr lvl="3" rtl="1"/>
            <a:r>
              <a:rPr lang="ar-SA" dirty="0"/>
              <a:t>المستوى الرابع</a:t>
            </a:r>
          </a:p>
          <a:p>
            <a:pPr lvl="4" rtl="1"/>
            <a:r>
              <a:rPr lang="ar-SA" dirty="0"/>
              <a:t>المستوى الخامس</a:t>
            </a:r>
          </a:p>
        </p:txBody>
      </p:sp>
      <p:sp>
        <p:nvSpPr>
          <p:cNvPr id="8" name="عنصر نائب للرأس 1"/>
          <p:cNvSpPr>
            <a:spLocks noGrp="1"/>
          </p:cNvSpPr>
          <p:nvPr>
            <p:ph type="hdr" sz="quarter"/>
          </p:nvPr>
        </p:nvSpPr>
        <p:spPr>
          <a:xfrm>
            <a:off x="3875320" y="0"/>
            <a:ext cx="2971800" cy="458788"/>
          </a:xfrm>
          <a:prstGeom prst="rect">
            <a:avLst/>
          </a:prstGeom>
        </p:spPr>
        <p:txBody>
          <a:bodyPr vert="horz" lIns="91440" tIns="45720" rIns="91440" bIns="45720" rtlCol="1"/>
          <a:lstStyle>
            <a:lvl1pPr algn="r" rtl="1">
              <a:defRPr sz="1200">
                <a:cs typeface="+mj-cs"/>
              </a:defRPr>
            </a:lvl1pPr>
          </a:lstStyle>
          <a:p>
            <a:endParaRPr lang="ar-SA" dirty="0"/>
          </a:p>
        </p:txBody>
      </p:sp>
      <p:sp>
        <p:nvSpPr>
          <p:cNvPr id="9" name="عنصر نائب للتاريخ 2"/>
          <p:cNvSpPr>
            <a:spLocks noGrp="1"/>
          </p:cNvSpPr>
          <p:nvPr>
            <p:ph type="dt" sz="quarter" idx="1"/>
          </p:nvPr>
        </p:nvSpPr>
        <p:spPr>
          <a:xfrm>
            <a:off x="9298" y="0"/>
            <a:ext cx="2971800" cy="458788"/>
          </a:xfrm>
          <a:prstGeom prst="rect">
            <a:avLst/>
          </a:prstGeom>
        </p:spPr>
        <p:txBody>
          <a:bodyPr vert="horz" lIns="91440" tIns="45720" rIns="91440" bIns="45720" rtlCol="1"/>
          <a:lstStyle>
            <a:lvl1pPr algn="r" rtl="1">
              <a:defRPr sz="1200">
                <a:cs typeface="+mj-cs"/>
              </a:defRPr>
            </a:lvl1pPr>
          </a:lstStyle>
          <a:p>
            <a:pPr algn="l"/>
            <a:fld id="{C65492E9-C331-42D2-B447-2B483A019E2B}" type="datetime1">
              <a:rPr lang="ar-SA" smtClean="0"/>
              <a:pPr algn="l"/>
              <a:t>12/10/1442</a:t>
            </a:fld>
            <a:endParaRPr lang="ar-SA" dirty="0"/>
          </a:p>
        </p:txBody>
      </p:sp>
      <p:sp>
        <p:nvSpPr>
          <p:cNvPr id="10" name="عنصر نائب لتذييل الصفحة 3"/>
          <p:cNvSpPr>
            <a:spLocks noGrp="1"/>
          </p:cNvSpPr>
          <p:nvPr>
            <p:ph type="ftr" sz="quarter" idx="4"/>
          </p:nvPr>
        </p:nvSpPr>
        <p:spPr>
          <a:xfrm>
            <a:off x="3875314" y="8685213"/>
            <a:ext cx="2971800" cy="458787"/>
          </a:xfrm>
          <a:prstGeom prst="rect">
            <a:avLst/>
          </a:prstGeom>
        </p:spPr>
        <p:txBody>
          <a:bodyPr vert="horz" lIns="91440" tIns="45720" rIns="91440" bIns="45720" rtlCol="1" anchor="b"/>
          <a:lstStyle>
            <a:lvl1pPr algn="r" rtl="1">
              <a:defRPr sz="1200">
                <a:cs typeface="+mj-cs"/>
              </a:defRPr>
            </a:lvl1pPr>
          </a:lstStyle>
          <a:p>
            <a:endParaRPr lang="ar-SA" dirty="0"/>
          </a:p>
        </p:txBody>
      </p:sp>
      <p:sp>
        <p:nvSpPr>
          <p:cNvPr id="11" name="عنصر نائب لرقم الشريحة 4"/>
          <p:cNvSpPr>
            <a:spLocks noGrp="1"/>
          </p:cNvSpPr>
          <p:nvPr>
            <p:ph type="sldNum" sz="quarter" idx="5"/>
          </p:nvPr>
        </p:nvSpPr>
        <p:spPr>
          <a:xfrm>
            <a:off x="-1586" y="8685213"/>
            <a:ext cx="2971800" cy="458787"/>
          </a:xfrm>
          <a:prstGeom prst="rect">
            <a:avLst/>
          </a:prstGeom>
        </p:spPr>
        <p:txBody>
          <a:bodyPr vert="horz" lIns="91440" tIns="45720" rIns="91440" bIns="45720" rtlCol="1" anchor="b"/>
          <a:lstStyle>
            <a:lvl1pPr algn="r" rtl="1">
              <a:defRPr sz="1200">
                <a:cs typeface="+mj-cs"/>
              </a:defRPr>
            </a:lvl1pPr>
          </a:lstStyle>
          <a:p>
            <a:pPr algn="l"/>
            <a:fld id="{663FFE7F-C917-439A-8026-3D301EB5CC28}" type="slidenum">
              <a:rPr lang="ar-SA" smtClean="0"/>
              <a:pPr algn="l"/>
              <a:t>‹#›</a:t>
            </a:fld>
            <a:endParaRPr lang="ar-SA" dirty="0"/>
          </a:p>
        </p:txBody>
      </p:sp>
    </p:spTree>
    <p:extLst>
      <p:ext uri="{BB962C8B-B14F-4D97-AF65-F5344CB8AC3E}">
        <p14:creationId xmlns:p14="http://schemas.microsoft.com/office/powerpoint/2010/main" val="3723190405"/>
      </p:ext>
    </p:extLst>
  </p:cSld>
  <p:clrMap bg1="lt1" tx1="dk1" bg2="lt2" tx2="dk2" accent1="accent1" accent2="accent2" accent3="accent3" accent4="accent4" accent5="accent5" accent6="accent6" hlink="hlink" folHlink="folHlink"/>
  <p:hf hdr="0" ftr="0" dt="0"/>
  <p:notesStyle>
    <a:lvl1pPr marL="0" algn="r" defTabSz="914400" rtl="1" eaLnBrk="1" latinLnBrk="0" hangingPunct="1">
      <a:defRPr sz="1200" kern="1200">
        <a:solidFill>
          <a:schemeClr val="tx1"/>
        </a:solidFill>
        <a:latin typeface="+mn-lt"/>
        <a:ea typeface="+mn-ea"/>
        <a:cs typeface="+mj-cs"/>
      </a:defRPr>
    </a:lvl1pPr>
    <a:lvl2pPr marL="457200" algn="r" defTabSz="914400" rtl="1" eaLnBrk="1" latinLnBrk="0" hangingPunct="1">
      <a:defRPr sz="1200" kern="1200">
        <a:solidFill>
          <a:schemeClr val="tx1"/>
        </a:solidFill>
        <a:latin typeface="+mn-lt"/>
        <a:ea typeface="+mn-ea"/>
        <a:cs typeface="+mj-cs"/>
      </a:defRPr>
    </a:lvl2pPr>
    <a:lvl3pPr marL="914400" algn="r" defTabSz="914400" rtl="1" eaLnBrk="1" latinLnBrk="0" hangingPunct="1">
      <a:defRPr sz="1200" kern="1200">
        <a:solidFill>
          <a:schemeClr val="tx1"/>
        </a:solidFill>
        <a:latin typeface="+mn-lt"/>
        <a:ea typeface="+mn-ea"/>
        <a:cs typeface="+mj-cs"/>
      </a:defRPr>
    </a:lvl3pPr>
    <a:lvl4pPr marL="1371600" algn="r" defTabSz="914400" rtl="1" eaLnBrk="1" latinLnBrk="0" hangingPunct="1">
      <a:defRPr sz="1200" kern="1200">
        <a:solidFill>
          <a:schemeClr val="tx1"/>
        </a:solidFill>
        <a:latin typeface="+mn-lt"/>
        <a:ea typeface="+mn-ea"/>
        <a:cs typeface="+mj-cs"/>
      </a:defRPr>
    </a:lvl4pPr>
    <a:lvl5pPr marL="1828800" algn="r" defTabSz="914400" rtl="1" eaLnBrk="1" latinLnBrk="0" hangingPunct="1">
      <a:defRPr sz="1200" kern="1200">
        <a:solidFill>
          <a:schemeClr val="tx1"/>
        </a:solidFill>
        <a:latin typeface="+mn-lt"/>
        <a:ea typeface="+mn-ea"/>
        <a:cs typeface="+mj-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endParaRPr lang="ar-SA"/>
          </a:p>
        </p:txBody>
      </p:sp>
      <p:sp>
        <p:nvSpPr>
          <p:cNvPr id="4" name="عنصر نائب لرقم الشريحة 3"/>
          <p:cNvSpPr>
            <a:spLocks noGrp="1"/>
          </p:cNvSpPr>
          <p:nvPr>
            <p:ph type="sldNum" sz="quarter" idx="10"/>
          </p:nvPr>
        </p:nvSpPr>
        <p:spPr/>
        <p:txBody>
          <a:bodyPr/>
          <a:lstStyle/>
          <a:p>
            <a:pPr algn="l"/>
            <a:fld id="{663FFE7F-C917-439A-8026-3D301EB5CC28}" type="slidenum">
              <a:rPr lang="ar-SA" smtClean="0"/>
              <a:pPr algn="l"/>
              <a:t>1</a:t>
            </a:fld>
            <a:endParaRPr lang="ar-SA" dirty="0"/>
          </a:p>
        </p:txBody>
      </p:sp>
    </p:spTree>
    <p:extLst>
      <p:ext uri="{BB962C8B-B14F-4D97-AF65-F5344CB8AC3E}">
        <p14:creationId xmlns:p14="http://schemas.microsoft.com/office/powerpoint/2010/main" val="161364072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endParaRPr lang="ar-SA"/>
          </a:p>
        </p:txBody>
      </p:sp>
      <p:sp>
        <p:nvSpPr>
          <p:cNvPr id="4" name="عنصر نائب لرقم الشريحة 3"/>
          <p:cNvSpPr>
            <a:spLocks noGrp="1"/>
          </p:cNvSpPr>
          <p:nvPr>
            <p:ph type="sldNum" sz="quarter" idx="10"/>
          </p:nvPr>
        </p:nvSpPr>
        <p:spPr/>
        <p:txBody>
          <a:bodyPr/>
          <a:lstStyle/>
          <a:p>
            <a:pPr algn="l"/>
            <a:fld id="{663FFE7F-C917-439A-8026-3D301EB5CC28}" type="slidenum">
              <a:rPr lang="ar-SA" smtClean="0"/>
              <a:pPr algn="l"/>
              <a:t>10</a:t>
            </a:fld>
            <a:endParaRPr lang="ar-SA" dirty="0"/>
          </a:p>
        </p:txBody>
      </p:sp>
    </p:spTree>
    <p:extLst>
      <p:ext uri="{BB962C8B-B14F-4D97-AF65-F5344CB8AC3E}">
        <p14:creationId xmlns:p14="http://schemas.microsoft.com/office/powerpoint/2010/main" val="35328681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endParaRPr lang="ar-SA"/>
          </a:p>
        </p:txBody>
      </p:sp>
      <p:sp>
        <p:nvSpPr>
          <p:cNvPr id="4" name="عنصر نائب لرقم الشريحة 3"/>
          <p:cNvSpPr>
            <a:spLocks noGrp="1"/>
          </p:cNvSpPr>
          <p:nvPr>
            <p:ph type="sldNum" sz="quarter" idx="10"/>
          </p:nvPr>
        </p:nvSpPr>
        <p:spPr/>
        <p:txBody>
          <a:bodyPr/>
          <a:lstStyle/>
          <a:p>
            <a:pPr algn="l"/>
            <a:fld id="{663FFE7F-C917-439A-8026-3D301EB5CC28}" type="slidenum">
              <a:rPr lang="ar-SA" smtClean="0"/>
              <a:pPr algn="l"/>
              <a:t>11</a:t>
            </a:fld>
            <a:endParaRPr lang="ar-SA" dirty="0"/>
          </a:p>
        </p:txBody>
      </p:sp>
    </p:spTree>
    <p:extLst>
      <p:ext uri="{BB962C8B-B14F-4D97-AF65-F5344CB8AC3E}">
        <p14:creationId xmlns:p14="http://schemas.microsoft.com/office/powerpoint/2010/main" val="35328681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endParaRPr lang="ar-SA"/>
          </a:p>
        </p:txBody>
      </p:sp>
      <p:sp>
        <p:nvSpPr>
          <p:cNvPr id="4" name="عنصر نائب لرقم الشريحة 3"/>
          <p:cNvSpPr>
            <a:spLocks noGrp="1"/>
          </p:cNvSpPr>
          <p:nvPr>
            <p:ph type="sldNum" sz="quarter" idx="10"/>
          </p:nvPr>
        </p:nvSpPr>
        <p:spPr/>
        <p:txBody>
          <a:bodyPr/>
          <a:lstStyle/>
          <a:p>
            <a:pPr algn="l"/>
            <a:fld id="{663FFE7F-C917-439A-8026-3D301EB5CC28}" type="slidenum">
              <a:rPr lang="ar-SA" smtClean="0"/>
              <a:pPr algn="l"/>
              <a:t>12</a:t>
            </a:fld>
            <a:endParaRPr lang="ar-SA" dirty="0"/>
          </a:p>
        </p:txBody>
      </p:sp>
    </p:spTree>
    <p:extLst>
      <p:ext uri="{BB962C8B-B14F-4D97-AF65-F5344CB8AC3E}">
        <p14:creationId xmlns:p14="http://schemas.microsoft.com/office/powerpoint/2010/main" val="35328681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endParaRPr lang="ar-SA"/>
          </a:p>
        </p:txBody>
      </p:sp>
      <p:sp>
        <p:nvSpPr>
          <p:cNvPr id="4" name="عنصر نائب لرقم الشريحة 3"/>
          <p:cNvSpPr>
            <a:spLocks noGrp="1"/>
          </p:cNvSpPr>
          <p:nvPr>
            <p:ph type="sldNum" sz="quarter" idx="10"/>
          </p:nvPr>
        </p:nvSpPr>
        <p:spPr/>
        <p:txBody>
          <a:bodyPr/>
          <a:lstStyle/>
          <a:p>
            <a:pPr algn="l"/>
            <a:fld id="{663FFE7F-C917-439A-8026-3D301EB5CC28}" type="slidenum">
              <a:rPr lang="ar-SA" smtClean="0"/>
              <a:pPr algn="l"/>
              <a:t>13</a:t>
            </a:fld>
            <a:endParaRPr lang="ar-SA" dirty="0"/>
          </a:p>
        </p:txBody>
      </p:sp>
    </p:spTree>
    <p:extLst>
      <p:ext uri="{BB962C8B-B14F-4D97-AF65-F5344CB8AC3E}">
        <p14:creationId xmlns:p14="http://schemas.microsoft.com/office/powerpoint/2010/main" val="35328681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endParaRPr lang="ar-SA"/>
          </a:p>
        </p:txBody>
      </p:sp>
      <p:sp>
        <p:nvSpPr>
          <p:cNvPr id="4" name="عنصر نائب لرقم الشريحة 3"/>
          <p:cNvSpPr>
            <a:spLocks noGrp="1"/>
          </p:cNvSpPr>
          <p:nvPr>
            <p:ph type="sldNum" sz="quarter" idx="10"/>
          </p:nvPr>
        </p:nvSpPr>
        <p:spPr/>
        <p:txBody>
          <a:bodyPr/>
          <a:lstStyle/>
          <a:p>
            <a:pPr algn="l"/>
            <a:fld id="{663FFE7F-C917-439A-8026-3D301EB5CC28}" type="slidenum">
              <a:rPr lang="ar-SA" smtClean="0"/>
              <a:pPr algn="l"/>
              <a:t>14</a:t>
            </a:fld>
            <a:endParaRPr lang="ar-SA" dirty="0"/>
          </a:p>
        </p:txBody>
      </p:sp>
    </p:spTree>
    <p:extLst>
      <p:ext uri="{BB962C8B-B14F-4D97-AF65-F5344CB8AC3E}">
        <p14:creationId xmlns:p14="http://schemas.microsoft.com/office/powerpoint/2010/main" val="35328681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endParaRPr lang="ar-SA"/>
          </a:p>
        </p:txBody>
      </p:sp>
      <p:sp>
        <p:nvSpPr>
          <p:cNvPr id="4" name="عنصر نائب لرقم الشريحة 3"/>
          <p:cNvSpPr>
            <a:spLocks noGrp="1"/>
          </p:cNvSpPr>
          <p:nvPr>
            <p:ph type="sldNum" sz="quarter" idx="10"/>
          </p:nvPr>
        </p:nvSpPr>
        <p:spPr/>
        <p:txBody>
          <a:bodyPr/>
          <a:lstStyle/>
          <a:p>
            <a:pPr algn="l"/>
            <a:fld id="{663FFE7F-C917-439A-8026-3D301EB5CC28}" type="slidenum">
              <a:rPr lang="ar-SA" smtClean="0"/>
              <a:pPr algn="l"/>
              <a:t>15</a:t>
            </a:fld>
            <a:endParaRPr lang="ar-SA" dirty="0"/>
          </a:p>
        </p:txBody>
      </p:sp>
    </p:spTree>
    <p:extLst>
      <p:ext uri="{BB962C8B-B14F-4D97-AF65-F5344CB8AC3E}">
        <p14:creationId xmlns:p14="http://schemas.microsoft.com/office/powerpoint/2010/main" val="35328681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endParaRPr lang="ar-SA"/>
          </a:p>
        </p:txBody>
      </p:sp>
      <p:sp>
        <p:nvSpPr>
          <p:cNvPr id="4" name="عنصر نائب لرقم الشريحة 3"/>
          <p:cNvSpPr>
            <a:spLocks noGrp="1"/>
          </p:cNvSpPr>
          <p:nvPr>
            <p:ph type="sldNum" sz="quarter" idx="10"/>
          </p:nvPr>
        </p:nvSpPr>
        <p:spPr/>
        <p:txBody>
          <a:bodyPr/>
          <a:lstStyle/>
          <a:p>
            <a:pPr algn="l"/>
            <a:fld id="{663FFE7F-C917-439A-8026-3D301EB5CC28}" type="slidenum">
              <a:rPr lang="ar-SA" smtClean="0"/>
              <a:pPr algn="l"/>
              <a:t>16</a:t>
            </a:fld>
            <a:endParaRPr lang="ar-SA" dirty="0"/>
          </a:p>
        </p:txBody>
      </p:sp>
    </p:spTree>
    <p:extLst>
      <p:ext uri="{BB962C8B-B14F-4D97-AF65-F5344CB8AC3E}">
        <p14:creationId xmlns:p14="http://schemas.microsoft.com/office/powerpoint/2010/main" val="35328681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endParaRPr lang="ar-SA"/>
          </a:p>
        </p:txBody>
      </p:sp>
      <p:sp>
        <p:nvSpPr>
          <p:cNvPr id="4" name="عنصر نائب لرقم الشريحة 3"/>
          <p:cNvSpPr>
            <a:spLocks noGrp="1"/>
          </p:cNvSpPr>
          <p:nvPr>
            <p:ph type="sldNum" sz="quarter" idx="10"/>
          </p:nvPr>
        </p:nvSpPr>
        <p:spPr/>
        <p:txBody>
          <a:bodyPr/>
          <a:lstStyle/>
          <a:p>
            <a:pPr algn="l"/>
            <a:fld id="{663FFE7F-C917-439A-8026-3D301EB5CC28}" type="slidenum">
              <a:rPr lang="ar-SA" smtClean="0"/>
              <a:pPr algn="l"/>
              <a:t>17</a:t>
            </a:fld>
            <a:endParaRPr lang="ar-SA" dirty="0"/>
          </a:p>
        </p:txBody>
      </p:sp>
    </p:spTree>
    <p:extLst>
      <p:ext uri="{BB962C8B-B14F-4D97-AF65-F5344CB8AC3E}">
        <p14:creationId xmlns:p14="http://schemas.microsoft.com/office/powerpoint/2010/main" val="353286812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endParaRPr lang="ar-SA"/>
          </a:p>
        </p:txBody>
      </p:sp>
      <p:sp>
        <p:nvSpPr>
          <p:cNvPr id="4" name="عنصر نائب لرقم الشريحة 3"/>
          <p:cNvSpPr>
            <a:spLocks noGrp="1"/>
          </p:cNvSpPr>
          <p:nvPr>
            <p:ph type="sldNum" sz="quarter" idx="10"/>
          </p:nvPr>
        </p:nvSpPr>
        <p:spPr/>
        <p:txBody>
          <a:bodyPr/>
          <a:lstStyle/>
          <a:p>
            <a:pPr algn="l"/>
            <a:fld id="{663FFE7F-C917-439A-8026-3D301EB5CC28}" type="slidenum">
              <a:rPr lang="ar-SA" smtClean="0"/>
              <a:pPr algn="l"/>
              <a:t>18</a:t>
            </a:fld>
            <a:endParaRPr lang="ar-SA" dirty="0"/>
          </a:p>
        </p:txBody>
      </p:sp>
    </p:spTree>
    <p:extLst>
      <p:ext uri="{BB962C8B-B14F-4D97-AF65-F5344CB8AC3E}">
        <p14:creationId xmlns:p14="http://schemas.microsoft.com/office/powerpoint/2010/main" val="353286812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endParaRPr lang="ar-SA"/>
          </a:p>
        </p:txBody>
      </p:sp>
      <p:sp>
        <p:nvSpPr>
          <p:cNvPr id="4" name="عنصر نائب لرقم الشريحة 3"/>
          <p:cNvSpPr>
            <a:spLocks noGrp="1"/>
          </p:cNvSpPr>
          <p:nvPr>
            <p:ph type="sldNum" sz="quarter" idx="10"/>
          </p:nvPr>
        </p:nvSpPr>
        <p:spPr/>
        <p:txBody>
          <a:bodyPr/>
          <a:lstStyle/>
          <a:p>
            <a:pPr algn="l"/>
            <a:fld id="{663FFE7F-C917-439A-8026-3D301EB5CC28}" type="slidenum">
              <a:rPr lang="ar-SA" smtClean="0"/>
              <a:pPr algn="l"/>
              <a:t>19</a:t>
            </a:fld>
            <a:endParaRPr lang="ar-SA" dirty="0"/>
          </a:p>
        </p:txBody>
      </p:sp>
    </p:spTree>
    <p:extLst>
      <p:ext uri="{BB962C8B-B14F-4D97-AF65-F5344CB8AC3E}">
        <p14:creationId xmlns:p14="http://schemas.microsoft.com/office/powerpoint/2010/main" val="35328681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endParaRPr lang="ar-SA"/>
          </a:p>
        </p:txBody>
      </p:sp>
      <p:sp>
        <p:nvSpPr>
          <p:cNvPr id="4" name="عنصر نائب لرقم الشريحة 3"/>
          <p:cNvSpPr>
            <a:spLocks noGrp="1"/>
          </p:cNvSpPr>
          <p:nvPr>
            <p:ph type="sldNum" sz="quarter" idx="10"/>
          </p:nvPr>
        </p:nvSpPr>
        <p:spPr/>
        <p:txBody>
          <a:bodyPr/>
          <a:lstStyle/>
          <a:p>
            <a:pPr algn="l"/>
            <a:fld id="{663FFE7F-C917-439A-8026-3D301EB5CC28}" type="slidenum">
              <a:rPr lang="ar-SA" smtClean="0"/>
              <a:pPr algn="l"/>
              <a:t>2</a:t>
            </a:fld>
            <a:endParaRPr lang="ar-SA" dirty="0"/>
          </a:p>
        </p:txBody>
      </p:sp>
    </p:spTree>
    <p:extLst>
      <p:ext uri="{BB962C8B-B14F-4D97-AF65-F5344CB8AC3E}">
        <p14:creationId xmlns:p14="http://schemas.microsoft.com/office/powerpoint/2010/main" val="358698690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endParaRPr lang="ar-SA"/>
          </a:p>
        </p:txBody>
      </p:sp>
      <p:sp>
        <p:nvSpPr>
          <p:cNvPr id="4" name="عنصر نائب لرقم الشريحة 3"/>
          <p:cNvSpPr>
            <a:spLocks noGrp="1"/>
          </p:cNvSpPr>
          <p:nvPr>
            <p:ph type="sldNum" sz="quarter" idx="10"/>
          </p:nvPr>
        </p:nvSpPr>
        <p:spPr/>
        <p:txBody>
          <a:bodyPr/>
          <a:lstStyle/>
          <a:p>
            <a:pPr algn="l"/>
            <a:fld id="{663FFE7F-C917-439A-8026-3D301EB5CC28}" type="slidenum">
              <a:rPr lang="ar-SA" smtClean="0"/>
              <a:pPr algn="l"/>
              <a:t>20</a:t>
            </a:fld>
            <a:endParaRPr lang="ar-SA" dirty="0"/>
          </a:p>
        </p:txBody>
      </p:sp>
    </p:spTree>
    <p:extLst>
      <p:ext uri="{BB962C8B-B14F-4D97-AF65-F5344CB8AC3E}">
        <p14:creationId xmlns:p14="http://schemas.microsoft.com/office/powerpoint/2010/main" val="16136407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endParaRPr lang="ar-SA"/>
          </a:p>
        </p:txBody>
      </p:sp>
      <p:sp>
        <p:nvSpPr>
          <p:cNvPr id="4" name="عنصر نائب لرقم الشريحة 3"/>
          <p:cNvSpPr>
            <a:spLocks noGrp="1"/>
          </p:cNvSpPr>
          <p:nvPr>
            <p:ph type="sldNum" sz="quarter" idx="10"/>
          </p:nvPr>
        </p:nvSpPr>
        <p:spPr/>
        <p:txBody>
          <a:bodyPr/>
          <a:lstStyle/>
          <a:p>
            <a:pPr algn="l"/>
            <a:fld id="{663FFE7F-C917-439A-8026-3D301EB5CC28}" type="slidenum">
              <a:rPr lang="ar-SA" smtClean="0"/>
              <a:pPr algn="l"/>
              <a:t>3</a:t>
            </a:fld>
            <a:endParaRPr lang="ar-SA" dirty="0"/>
          </a:p>
        </p:txBody>
      </p:sp>
    </p:spTree>
    <p:extLst>
      <p:ext uri="{BB962C8B-B14F-4D97-AF65-F5344CB8AC3E}">
        <p14:creationId xmlns:p14="http://schemas.microsoft.com/office/powerpoint/2010/main" val="38182586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endParaRPr lang="ar-SA"/>
          </a:p>
        </p:txBody>
      </p:sp>
      <p:sp>
        <p:nvSpPr>
          <p:cNvPr id="4" name="عنصر نائب لرقم الشريحة 3"/>
          <p:cNvSpPr>
            <a:spLocks noGrp="1"/>
          </p:cNvSpPr>
          <p:nvPr>
            <p:ph type="sldNum" sz="quarter" idx="10"/>
          </p:nvPr>
        </p:nvSpPr>
        <p:spPr/>
        <p:txBody>
          <a:bodyPr/>
          <a:lstStyle/>
          <a:p>
            <a:pPr algn="l"/>
            <a:fld id="{663FFE7F-C917-439A-8026-3D301EB5CC28}" type="slidenum">
              <a:rPr lang="ar-SA" smtClean="0"/>
              <a:pPr algn="l"/>
              <a:t>4</a:t>
            </a:fld>
            <a:endParaRPr lang="ar-SA" dirty="0"/>
          </a:p>
        </p:txBody>
      </p:sp>
    </p:spTree>
    <p:extLst>
      <p:ext uri="{BB962C8B-B14F-4D97-AF65-F5344CB8AC3E}">
        <p14:creationId xmlns:p14="http://schemas.microsoft.com/office/powerpoint/2010/main" val="35328681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endParaRPr lang="ar-SA"/>
          </a:p>
        </p:txBody>
      </p:sp>
      <p:sp>
        <p:nvSpPr>
          <p:cNvPr id="4" name="عنصر نائب لرقم الشريحة 3"/>
          <p:cNvSpPr>
            <a:spLocks noGrp="1"/>
          </p:cNvSpPr>
          <p:nvPr>
            <p:ph type="sldNum" sz="quarter" idx="10"/>
          </p:nvPr>
        </p:nvSpPr>
        <p:spPr/>
        <p:txBody>
          <a:bodyPr/>
          <a:lstStyle/>
          <a:p>
            <a:pPr algn="l"/>
            <a:fld id="{663FFE7F-C917-439A-8026-3D301EB5CC28}" type="slidenum">
              <a:rPr lang="ar-SA" smtClean="0"/>
              <a:pPr algn="l"/>
              <a:t>5</a:t>
            </a:fld>
            <a:endParaRPr lang="ar-SA" dirty="0"/>
          </a:p>
        </p:txBody>
      </p:sp>
    </p:spTree>
    <p:extLst>
      <p:ext uri="{BB962C8B-B14F-4D97-AF65-F5344CB8AC3E}">
        <p14:creationId xmlns:p14="http://schemas.microsoft.com/office/powerpoint/2010/main" val="33076683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endParaRPr lang="ar-SA"/>
          </a:p>
        </p:txBody>
      </p:sp>
      <p:sp>
        <p:nvSpPr>
          <p:cNvPr id="4" name="عنصر نائب لرقم الشريحة 3"/>
          <p:cNvSpPr>
            <a:spLocks noGrp="1"/>
          </p:cNvSpPr>
          <p:nvPr>
            <p:ph type="sldNum" sz="quarter" idx="10"/>
          </p:nvPr>
        </p:nvSpPr>
        <p:spPr/>
        <p:txBody>
          <a:bodyPr/>
          <a:lstStyle/>
          <a:p>
            <a:pPr algn="l"/>
            <a:fld id="{663FFE7F-C917-439A-8026-3D301EB5CC28}" type="slidenum">
              <a:rPr lang="ar-SA" smtClean="0"/>
              <a:pPr algn="l"/>
              <a:t>6</a:t>
            </a:fld>
            <a:endParaRPr lang="ar-SA" dirty="0"/>
          </a:p>
        </p:txBody>
      </p:sp>
    </p:spTree>
    <p:extLst>
      <p:ext uri="{BB962C8B-B14F-4D97-AF65-F5344CB8AC3E}">
        <p14:creationId xmlns:p14="http://schemas.microsoft.com/office/powerpoint/2010/main" val="13933691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endParaRPr lang="ar-SA"/>
          </a:p>
        </p:txBody>
      </p:sp>
      <p:sp>
        <p:nvSpPr>
          <p:cNvPr id="4" name="عنصر نائب لرقم الشريحة 3"/>
          <p:cNvSpPr>
            <a:spLocks noGrp="1"/>
          </p:cNvSpPr>
          <p:nvPr>
            <p:ph type="sldNum" sz="quarter" idx="10"/>
          </p:nvPr>
        </p:nvSpPr>
        <p:spPr/>
        <p:txBody>
          <a:bodyPr/>
          <a:lstStyle/>
          <a:p>
            <a:pPr algn="l"/>
            <a:fld id="{663FFE7F-C917-439A-8026-3D301EB5CC28}" type="slidenum">
              <a:rPr lang="ar-SA" smtClean="0"/>
              <a:pPr algn="l"/>
              <a:t>7</a:t>
            </a:fld>
            <a:endParaRPr lang="ar-SA" dirty="0"/>
          </a:p>
        </p:txBody>
      </p:sp>
    </p:spTree>
    <p:extLst>
      <p:ext uri="{BB962C8B-B14F-4D97-AF65-F5344CB8AC3E}">
        <p14:creationId xmlns:p14="http://schemas.microsoft.com/office/powerpoint/2010/main" val="26242267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endParaRPr lang="ar-SA"/>
          </a:p>
        </p:txBody>
      </p:sp>
      <p:sp>
        <p:nvSpPr>
          <p:cNvPr id="4" name="عنصر نائب لرقم الشريحة 3"/>
          <p:cNvSpPr>
            <a:spLocks noGrp="1"/>
          </p:cNvSpPr>
          <p:nvPr>
            <p:ph type="sldNum" sz="quarter" idx="10"/>
          </p:nvPr>
        </p:nvSpPr>
        <p:spPr/>
        <p:txBody>
          <a:bodyPr/>
          <a:lstStyle/>
          <a:p>
            <a:pPr algn="l"/>
            <a:fld id="{663FFE7F-C917-439A-8026-3D301EB5CC28}" type="slidenum">
              <a:rPr lang="ar-SA" smtClean="0"/>
              <a:pPr algn="l"/>
              <a:t>8</a:t>
            </a:fld>
            <a:endParaRPr lang="ar-SA" dirty="0"/>
          </a:p>
        </p:txBody>
      </p:sp>
    </p:spTree>
    <p:extLst>
      <p:ext uri="{BB962C8B-B14F-4D97-AF65-F5344CB8AC3E}">
        <p14:creationId xmlns:p14="http://schemas.microsoft.com/office/powerpoint/2010/main" val="26242267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endParaRPr lang="ar-SA"/>
          </a:p>
        </p:txBody>
      </p:sp>
      <p:sp>
        <p:nvSpPr>
          <p:cNvPr id="4" name="عنصر نائب لرقم الشريحة 3"/>
          <p:cNvSpPr>
            <a:spLocks noGrp="1"/>
          </p:cNvSpPr>
          <p:nvPr>
            <p:ph type="sldNum" sz="quarter" idx="10"/>
          </p:nvPr>
        </p:nvSpPr>
        <p:spPr/>
        <p:txBody>
          <a:bodyPr/>
          <a:lstStyle/>
          <a:p>
            <a:pPr algn="l"/>
            <a:fld id="{663FFE7F-C917-439A-8026-3D301EB5CC28}" type="slidenum">
              <a:rPr lang="ar-SA" smtClean="0"/>
              <a:pPr algn="l"/>
              <a:t>9</a:t>
            </a:fld>
            <a:endParaRPr lang="ar-SA" dirty="0"/>
          </a:p>
        </p:txBody>
      </p:sp>
    </p:spTree>
    <p:extLst>
      <p:ext uri="{BB962C8B-B14F-4D97-AF65-F5344CB8AC3E}">
        <p14:creationId xmlns:p14="http://schemas.microsoft.com/office/powerpoint/2010/main" val="353286812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العنوان">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العنوان 1"/>
          <p:cNvSpPr>
            <a:spLocks noGrp="1"/>
          </p:cNvSpPr>
          <p:nvPr>
            <p:ph type="ctrTitle"/>
          </p:nvPr>
        </p:nvSpPr>
        <p:spPr>
          <a:xfrm>
            <a:off x="2425581" y="4245434"/>
            <a:ext cx="8686800" cy="1464906"/>
          </a:xfrm>
        </p:spPr>
        <p:txBody>
          <a:bodyPr rtlCol="1" anchor="b">
            <a:normAutofit/>
          </a:bodyPr>
          <a:lstStyle>
            <a:lvl1pPr algn="r" rtl="1">
              <a:lnSpc>
                <a:spcPct val="80000"/>
              </a:lnSpc>
              <a:defRPr sz="4800">
                <a:solidFill>
                  <a:schemeClr val="bg1"/>
                </a:solidFill>
                <a:effectLst>
                  <a:outerShdw blurRad="63500" algn="ctr" rotWithShape="0">
                    <a:prstClr val="black">
                      <a:alpha val="40000"/>
                    </a:prstClr>
                  </a:outerShdw>
                </a:effectLst>
              </a:defRPr>
            </a:lvl1pPr>
          </a:lstStyle>
          <a:p>
            <a:pPr rtl="1"/>
            <a:r>
              <a:rPr lang="en-US" smtClean="0"/>
              <a:t>Click to edit Master title style</a:t>
            </a:r>
            <a:endParaRPr lang="ar-SA" dirty="0"/>
          </a:p>
        </p:txBody>
      </p:sp>
      <p:sp>
        <p:nvSpPr>
          <p:cNvPr id="3" name="العنوان الفرعي 2"/>
          <p:cNvSpPr>
            <a:spLocks noGrp="1"/>
          </p:cNvSpPr>
          <p:nvPr>
            <p:ph type="subTitle" idx="1"/>
          </p:nvPr>
        </p:nvSpPr>
        <p:spPr>
          <a:xfrm>
            <a:off x="2425581" y="5731795"/>
            <a:ext cx="8686800" cy="440405"/>
          </a:xfrm>
        </p:spPr>
        <p:txBody>
          <a:bodyPr rtlCol="1"/>
          <a:lstStyle>
            <a:lvl1pPr marL="0" indent="0" algn="r" rtl="1">
              <a:spcBef>
                <a:spcPts val="0"/>
              </a:spcBef>
              <a:buNone/>
              <a:defRPr sz="2400">
                <a:solidFill>
                  <a:schemeClr val="bg1"/>
                </a:solidFill>
                <a:effectLst>
                  <a:outerShdw blurRad="63500" algn="ctr" rotWithShape="0">
                    <a:prstClr val="black">
                      <a:alpha val="40000"/>
                    </a:prstClr>
                  </a:outerShdw>
                </a:effectLst>
              </a:defRPr>
            </a:lvl1pPr>
            <a:lvl2pPr marL="457200" indent="0" algn="ctr" rtl="1">
              <a:buNone/>
              <a:defRPr sz="2000"/>
            </a:lvl2pPr>
            <a:lvl3pPr marL="914400" indent="0" algn="ctr" rtl="1">
              <a:buNone/>
              <a:defRPr sz="1800"/>
            </a:lvl3pPr>
            <a:lvl4pPr marL="1371600" indent="0" algn="ctr" rtl="1">
              <a:buNone/>
              <a:defRPr sz="1600"/>
            </a:lvl4pPr>
            <a:lvl5pPr marL="1828800" indent="0" algn="ctr" rtl="1">
              <a:buNone/>
              <a:defRPr sz="1600"/>
            </a:lvl5pPr>
            <a:lvl6pPr marL="2286000" indent="0" algn="ctr" rtl="1">
              <a:buNone/>
              <a:defRPr sz="1600"/>
            </a:lvl6pPr>
            <a:lvl7pPr marL="2743200" indent="0" algn="ctr" rtl="1">
              <a:buNone/>
              <a:defRPr sz="1600"/>
            </a:lvl7pPr>
            <a:lvl8pPr marL="3200400" indent="0" algn="ctr" rtl="1">
              <a:buNone/>
              <a:defRPr sz="1600"/>
            </a:lvl8pPr>
            <a:lvl9pPr marL="3657600" indent="0" algn="ctr" rtl="1">
              <a:buNone/>
              <a:defRPr sz="1600"/>
            </a:lvl9pPr>
          </a:lstStyle>
          <a:p>
            <a:pPr rtl="1"/>
            <a:r>
              <a:rPr lang="en-US" smtClean="0"/>
              <a:t>Click to edit Master subtitle style</a:t>
            </a:r>
            <a:endParaRPr lang="ar-SA" dirty="0"/>
          </a:p>
        </p:txBody>
      </p:sp>
    </p:spTree>
    <p:extLst>
      <p:ext uri="{BB962C8B-B14F-4D97-AF65-F5344CB8AC3E}">
        <p14:creationId xmlns:p14="http://schemas.microsoft.com/office/powerpoint/2010/main" val="7988627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العنوان والنص العمودي">
    <p:spTree>
      <p:nvGrpSpPr>
        <p:cNvPr id="1" name=""/>
        <p:cNvGrpSpPr/>
        <p:nvPr/>
      </p:nvGrpSpPr>
      <p:grpSpPr>
        <a:xfrm>
          <a:off x="0" y="0"/>
          <a:ext cx="0" cy="0"/>
          <a:chOff x="0" y="0"/>
          <a:chExt cx="0" cy="0"/>
        </a:xfrm>
      </p:grpSpPr>
      <p:sp>
        <p:nvSpPr>
          <p:cNvPr id="2" name="العنوان 1"/>
          <p:cNvSpPr>
            <a:spLocks noGrp="1"/>
          </p:cNvSpPr>
          <p:nvPr>
            <p:ph type="title"/>
          </p:nvPr>
        </p:nvSpPr>
        <p:spPr/>
        <p:txBody>
          <a:bodyPr rtlCol="1"/>
          <a:lstStyle/>
          <a:p>
            <a:pPr rtl="1"/>
            <a:r>
              <a:rPr lang="en-US" smtClean="0"/>
              <a:t>Click to edit Master title style</a:t>
            </a:r>
            <a:endParaRPr lang="ar-SA" dirty="0"/>
          </a:p>
        </p:txBody>
      </p:sp>
      <p:sp>
        <p:nvSpPr>
          <p:cNvPr id="3" name="العنصر النائب لنص عمودي 2"/>
          <p:cNvSpPr>
            <a:spLocks noGrp="1"/>
          </p:cNvSpPr>
          <p:nvPr>
            <p:ph type="body" orient="vert" idx="1"/>
          </p:nvPr>
        </p:nvSpPr>
        <p:spPr/>
        <p:txBody>
          <a:bodyPr vert="vert270" rtlCol="1"/>
          <a:lstStyle/>
          <a:p>
            <a:pPr lvl="0" rtl="1"/>
            <a:r>
              <a:rPr lang="en-US" smtClean="0"/>
              <a:t>Click to edit Master text styles</a:t>
            </a:r>
          </a:p>
          <a:p>
            <a:pPr lvl="1" rtl="1"/>
            <a:r>
              <a:rPr lang="en-US" smtClean="0"/>
              <a:t>Second level</a:t>
            </a:r>
          </a:p>
          <a:p>
            <a:pPr lvl="2" rtl="1"/>
            <a:r>
              <a:rPr lang="en-US" smtClean="0"/>
              <a:t>Third level</a:t>
            </a:r>
          </a:p>
          <a:p>
            <a:pPr lvl="3" rtl="1"/>
            <a:r>
              <a:rPr lang="en-US" smtClean="0"/>
              <a:t>Fourth level</a:t>
            </a:r>
          </a:p>
          <a:p>
            <a:pPr lvl="4" rtl="1"/>
            <a:r>
              <a:rPr lang="en-US" smtClean="0"/>
              <a:t>Fifth level</a:t>
            </a:r>
            <a:endParaRPr lang="ar-SA" dirty="0"/>
          </a:p>
        </p:txBody>
      </p:sp>
      <p:sp>
        <p:nvSpPr>
          <p:cNvPr id="4" name="عنصر نائب للتاريخ 3"/>
          <p:cNvSpPr>
            <a:spLocks noGrp="1"/>
          </p:cNvSpPr>
          <p:nvPr>
            <p:ph type="dt" sz="half" idx="10"/>
          </p:nvPr>
        </p:nvSpPr>
        <p:spPr/>
        <p:txBody>
          <a:bodyPr rtlCol="1"/>
          <a:lstStyle/>
          <a:p>
            <a:pPr rtl="1"/>
            <a:fld id="{B3565655-AB6C-4178-A420-5CD212CF51ED}" type="datetime1">
              <a:rPr lang="ar-SA" smtClean="0"/>
              <a:t>12/10/1442</a:t>
            </a:fld>
            <a:endParaRPr lang="ar-SA" dirty="0"/>
          </a:p>
        </p:txBody>
      </p:sp>
      <p:sp>
        <p:nvSpPr>
          <p:cNvPr id="5" name="عنصر نائب لتذييل الصفحة 4"/>
          <p:cNvSpPr>
            <a:spLocks noGrp="1"/>
          </p:cNvSpPr>
          <p:nvPr>
            <p:ph type="ftr" sz="quarter" idx="11"/>
          </p:nvPr>
        </p:nvSpPr>
        <p:spPr/>
        <p:txBody>
          <a:bodyPr rtlCol="1"/>
          <a:lstStyle/>
          <a:p>
            <a:pPr rtl="1"/>
            <a:endParaRPr lang="ar-SA" dirty="0"/>
          </a:p>
        </p:txBody>
      </p:sp>
      <p:sp>
        <p:nvSpPr>
          <p:cNvPr id="6" name="عنصر نائب لرقم الشريحة 5"/>
          <p:cNvSpPr>
            <a:spLocks noGrp="1"/>
          </p:cNvSpPr>
          <p:nvPr>
            <p:ph type="sldNum" sz="quarter" idx="12"/>
          </p:nvPr>
        </p:nvSpPr>
        <p:spPr/>
        <p:txBody>
          <a:bodyPr rtlCol="1"/>
          <a:lstStyle/>
          <a:p>
            <a:pPr rtl="1"/>
            <a:fld id="{E31375A4-56A4-47D6-9801-1991572033F7}" type="slidenum">
              <a:rPr lang="ar-SA" smtClean="0"/>
              <a:t>‹#›</a:t>
            </a:fld>
            <a:endParaRPr lang="ar-SA" dirty="0"/>
          </a:p>
        </p:txBody>
      </p:sp>
    </p:spTree>
    <p:extLst>
      <p:ext uri="{BB962C8B-B14F-4D97-AF65-F5344CB8AC3E}">
        <p14:creationId xmlns:p14="http://schemas.microsoft.com/office/powerpoint/2010/main" val="2477154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العنوان العمودي والنص">
    <p:spTree>
      <p:nvGrpSpPr>
        <p:cNvPr id="1" name=""/>
        <p:cNvGrpSpPr/>
        <p:nvPr/>
      </p:nvGrpSpPr>
      <p:grpSpPr>
        <a:xfrm>
          <a:off x="0" y="0"/>
          <a:ext cx="0" cy="0"/>
          <a:chOff x="0" y="0"/>
          <a:chExt cx="0" cy="0"/>
        </a:xfrm>
      </p:grpSpPr>
      <p:sp>
        <p:nvSpPr>
          <p:cNvPr id="2" name="العنوان العمودي 1"/>
          <p:cNvSpPr>
            <a:spLocks noGrp="1"/>
          </p:cNvSpPr>
          <p:nvPr>
            <p:ph type="title" orient="vert"/>
          </p:nvPr>
        </p:nvSpPr>
        <p:spPr>
          <a:xfrm>
            <a:off x="1066822" y="457200"/>
            <a:ext cx="1828800" cy="5719762"/>
          </a:xfrm>
        </p:spPr>
        <p:txBody>
          <a:bodyPr vert="vert270" rtlCol="1"/>
          <a:lstStyle/>
          <a:p>
            <a:pPr rtl="1"/>
            <a:r>
              <a:rPr lang="en-US" smtClean="0"/>
              <a:t>Click to edit Master title style</a:t>
            </a:r>
            <a:endParaRPr lang="ar-SA" dirty="0"/>
          </a:p>
        </p:txBody>
      </p:sp>
      <p:sp>
        <p:nvSpPr>
          <p:cNvPr id="3" name="العنصر النائب لنص عمودي 2"/>
          <p:cNvSpPr>
            <a:spLocks noGrp="1"/>
          </p:cNvSpPr>
          <p:nvPr>
            <p:ph type="body" orient="vert" idx="1"/>
          </p:nvPr>
        </p:nvSpPr>
        <p:spPr>
          <a:xfrm>
            <a:off x="3169920" y="457200"/>
            <a:ext cx="7955280" cy="5719762"/>
          </a:xfrm>
        </p:spPr>
        <p:txBody>
          <a:bodyPr vert="vert270" rtlCol="1"/>
          <a:lstStyle/>
          <a:p>
            <a:pPr lvl="0" rtl="1"/>
            <a:r>
              <a:rPr lang="en-US" smtClean="0"/>
              <a:t>Click to edit Master text styles</a:t>
            </a:r>
          </a:p>
          <a:p>
            <a:pPr lvl="1" rtl="1"/>
            <a:r>
              <a:rPr lang="en-US" smtClean="0"/>
              <a:t>Second level</a:t>
            </a:r>
          </a:p>
          <a:p>
            <a:pPr lvl="2" rtl="1"/>
            <a:r>
              <a:rPr lang="en-US" smtClean="0"/>
              <a:t>Third level</a:t>
            </a:r>
          </a:p>
          <a:p>
            <a:pPr lvl="3" rtl="1"/>
            <a:r>
              <a:rPr lang="en-US" smtClean="0"/>
              <a:t>Fourth level</a:t>
            </a:r>
          </a:p>
          <a:p>
            <a:pPr lvl="4" rtl="1"/>
            <a:r>
              <a:rPr lang="en-US" smtClean="0"/>
              <a:t>Fifth level</a:t>
            </a:r>
            <a:endParaRPr lang="ar-SA" dirty="0"/>
          </a:p>
        </p:txBody>
      </p:sp>
      <p:sp>
        <p:nvSpPr>
          <p:cNvPr id="4" name="عنصر نائب للتاريخ 3"/>
          <p:cNvSpPr>
            <a:spLocks noGrp="1"/>
          </p:cNvSpPr>
          <p:nvPr>
            <p:ph type="dt" sz="half" idx="10"/>
          </p:nvPr>
        </p:nvSpPr>
        <p:spPr/>
        <p:txBody>
          <a:bodyPr rtlCol="1"/>
          <a:lstStyle/>
          <a:p>
            <a:pPr rtl="1"/>
            <a:fld id="{D68F00F0-919E-4687-B1D6-F78A944BE569}" type="datetime1">
              <a:rPr lang="ar-SA" smtClean="0"/>
              <a:t>12/10/1442</a:t>
            </a:fld>
            <a:endParaRPr lang="ar-SA" dirty="0"/>
          </a:p>
        </p:txBody>
      </p:sp>
      <p:sp>
        <p:nvSpPr>
          <p:cNvPr id="5" name="عنصر نائب لتذييل الصفحة 4"/>
          <p:cNvSpPr>
            <a:spLocks noGrp="1"/>
          </p:cNvSpPr>
          <p:nvPr>
            <p:ph type="ftr" sz="quarter" idx="11"/>
          </p:nvPr>
        </p:nvSpPr>
        <p:spPr/>
        <p:txBody>
          <a:bodyPr rtlCol="1"/>
          <a:lstStyle/>
          <a:p>
            <a:pPr rtl="1"/>
            <a:endParaRPr lang="ar-SA" dirty="0"/>
          </a:p>
        </p:txBody>
      </p:sp>
      <p:sp>
        <p:nvSpPr>
          <p:cNvPr id="6" name="عنصر نائب لرقم الشريحة 5"/>
          <p:cNvSpPr>
            <a:spLocks noGrp="1"/>
          </p:cNvSpPr>
          <p:nvPr>
            <p:ph type="sldNum" sz="quarter" idx="12"/>
          </p:nvPr>
        </p:nvSpPr>
        <p:spPr/>
        <p:txBody>
          <a:bodyPr rtlCol="1"/>
          <a:lstStyle/>
          <a:p>
            <a:pPr rtl="1"/>
            <a:fld id="{E31375A4-56A4-47D6-9801-1991572033F7}" type="slidenum">
              <a:rPr lang="ar-SA" smtClean="0"/>
              <a:t>‹#›</a:t>
            </a:fld>
            <a:endParaRPr lang="ar-SA" dirty="0"/>
          </a:p>
        </p:txBody>
      </p:sp>
    </p:spTree>
    <p:extLst>
      <p:ext uri="{BB962C8B-B14F-4D97-AF65-F5344CB8AC3E}">
        <p14:creationId xmlns:p14="http://schemas.microsoft.com/office/powerpoint/2010/main" val="25246350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العنوان والمحتوى">
    <p:spTree>
      <p:nvGrpSpPr>
        <p:cNvPr id="1" name=""/>
        <p:cNvGrpSpPr/>
        <p:nvPr/>
      </p:nvGrpSpPr>
      <p:grpSpPr>
        <a:xfrm>
          <a:off x="0" y="0"/>
          <a:ext cx="0" cy="0"/>
          <a:chOff x="0" y="0"/>
          <a:chExt cx="0" cy="0"/>
        </a:xfrm>
      </p:grpSpPr>
      <p:sp>
        <p:nvSpPr>
          <p:cNvPr id="2" name="العنوان 1"/>
          <p:cNvSpPr>
            <a:spLocks noGrp="1"/>
          </p:cNvSpPr>
          <p:nvPr>
            <p:ph type="title"/>
          </p:nvPr>
        </p:nvSpPr>
        <p:spPr>
          <a:xfrm>
            <a:off x="1066800" y="457518"/>
            <a:ext cx="10058400" cy="1188720"/>
          </a:xfrm>
        </p:spPr>
        <p:txBody>
          <a:bodyPr rtlCol="1"/>
          <a:lstStyle/>
          <a:p>
            <a:pPr rtl="1"/>
            <a:r>
              <a:rPr lang="en-US" smtClean="0"/>
              <a:t>Click to edit Master title style</a:t>
            </a:r>
            <a:endParaRPr lang="ar-SA" dirty="0"/>
          </a:p>
        </p:txBody>
      </p:sp>
      <p:sp>
        <p:nvSpPr>
          <p:cNvPr id="3" name="عنصر نائب للمحتوى 2"/>
          <p:cNvSpPr>
            <a:spLocks noGrp="1"/>
          </p:cNvSpPr>
          <p:nvPr>
            <p:ph idx="1"/>
          </p:nvPr>
        </p:nvSpPr>
        <p:spPr/>
        <p:txBody>
          <a:bodyPr rtlCol="1"/>
          <a:lstStyle/>
          <a:p>
            <a:pPr lvl="0" rtl="1"/>
            <a:r>
              <a:rPr lang="en-US" smtClean="0"/>
              <a:t>Click to edit Master text styles</a:t>
            </a:r>
          </a:p>
          <a:p>
            <a:pPr lvl="1" rtl="1"/>
            <a:r>
              <a:rPr lang="en-US" smtClean="0"/>
              <a:t>Second level</a:t>
            </a:r>
          </a:p>
          <a:p>
            <a:pPr lvl="2" rtl="1"/>
            <a:r>
              <a:rPr lang="en-US" smtClean="0"/>
              <a:t>Third level</a:t>
            </a:r>
          </a:p>
          <a:p>
            <a:pPr lvl="3" rtl="1"/>
            <a:r>
              <a:rPr lang="en-US" smtClean="0"/>
              <a:t>Fourth level</a:t>
            </a:r>
          </a:p>
          <a:p>
            <a:pPr lvl="4" rtl="1"/>
            <a:r>
              <a:rPr lang="en-US" smtClean="0"/>
              <a:t>Fifth level</a:t>
            </a:r>
            <a:endParaRPr lang="ar-SA" dirty="0"/>
          </a:p>
        </p:txBody>
      </p:sp>
      <p:sp>
        <p:nvSpPr>
          <p:cNvPr id="4" name="عنصر نائب للتاريخ 3"/>
          <p:cNvSpPr>
            <a:spLocks noGrp="1"/>
          </p:cNvSpPr>
          <p:nvPr>
            <p:ph type="dt" sz="half" idx="10"/>
          </p:nvPr>
        </p:nvSpPr>
        <p:spPr/>
        <p:txBody>
          <a:bodyPr rtlCol="1"/>
          <a:lstStyle/>
          <a:p>
            <a:pPr rtl="1"/>
            <a:fld id="{26D949E4-31B1-4B94-AD27-77050E19EFCC}" type="datetime1">
              <a:rPr lang="ar-SA" smtClean="0"/>
              <a:t>12/10/1442</a:t>
            </a:fld>
            <a:endParaRPr lang="ar-SA" dirty="0"/>
          </a:p>
        </p:txBody>
      </p:sp>
      <p:sp>
        <p:nvSpPr>
          <p:cNvPr id="5" name="عنصر نائب لتذييل الصفحة 4"/>
          <p:cNvSpPr>
            <a:spLocks noGrp="1"/>
          </p:cNvSpPr>
          <p:nvPr>
            <p:ph type="ftr" sz="quarter" idx="11"/>
          </p:nvPr>
        </p:nvSpPr>
        <p:spPr/>
        <p:txBody>
          <a:bodyPr rtlCol="1"/>
          <a:lstStyle/>
          <a:p>
            <a:pPr rtl="1"/>
            <a:endParaRPr lang="ar-SA" dirty="0"/>
          </a:p>
        </p:txBody>
      </p:sp>
      <p:sp>
        <p:nvSpPr>
          <p:cNvPr id="6" name="عنصر نائب لرقم الشريحة 5"/>
          <p:cNvSpPr>
            <a:spLocks noGrp="1"/>
          </p:cNvSpPr>
          <p:nvPr>
            <p:ph type="sldNum" sz="quarter" idx="12"/>
          </p:nvPr>
        </p:nvSpPr>
        <p:spPr/>
        <p:txBody>
          <a:bodyPr rtlCol="1"/>
          <a:lstStyle/>
          <a:p>
            <a:pPr rtl="1"/>
            <a:fld id="{E31375A4-56A4-47D6-9801-1991572033F7}" type="slidenum">
              <a:rPr lang="ar-SA" smtClean="0"/>
              <a:t>‹#›</a:t>
            </a:fld>
            <a:endParaRPr lang="ar-SA" dirty="0"/>
          </a:p>
        </p:txBody>
      </p:sp>
    </p:spTree>
    <p:extLst>
      <p:ext uri="{BB962C8B-B14F-4D97-AF65-F5344CB8AC3E}">
        <p14:creationId xmlns:p14="http://schemas.microsoft.com/office/powerpoint/2010/main" val="31124441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العنوان 1"/>
          <p:cNvSpPr>
            <a:spLocks noGrp="1"/>
          </p:cNvSpPr>
          <p:nvPr>
            <p:ph type="title"/>
          </p:nvPr>
        </p:nvSpPr>
        <p:spPr>
          <a:xfrm>
            <a:off x="2428629" y="4242816"/>
            <a:ext cx="8686800" cy="1463040"/>
          </a:xfrm>
        </p:spPr>
        <p:txBody>
          <a:bodyPr rtlCol="1" anchor="b">
            <a:normAutofit/>
          </a:bodyPr>
          <a:lstStyle>
            <a:lvl1pPr algn="r" rtl="1">
              <a:defRPr sz="4800"/>
            </a:lvl1pPr>
          </a:lstStyle>
          <a:p>
            <a:pPr rtl="1"/>
            <a:r>
              <a:rPr lang="en-US" smtClean="0"/>
              <a:t>Click to edit Master title style</a:t>
            </a:r>
            <a:endParaRPr lang="ar-SA" dirty="0"/>
          </a:p>
        </p:txBody>
      </p:sp>
      <p:sp>
        <p:nvSpPr>
          <p:cNvPr id="3" name="عنصر نائب للنص 2"/>
          <p:cNvSpPr>
            <a:spLocks noGrp="1"/>
          </p:cNvSpPr>
          <p:nvPr>
            <p:ph type="body" idx="1"/>
          </p:nvPr>
        </p:nvSpPr>
        <p:spPr>
          <a:xfrm>
            <a:off x="2425580" y="5733288"/>
            <a:ext cx="8686800" cy="438912"/>
          </a:xfrm>
        </p:spPr>
        <p:txBody>
          <a:bodyPr rtlCol="1"/>
          <a:lstStyle>
            <a:lvl1pPr marL="0" indent="0" algn="r" rtl="1">
              <a:spcBef>
                <a:spcPts val="0"/>
              </a:spcBef>
              <a:buNone/>
              <a:defRPr sz="2400"/>
            </a:lvl1pPr>
            <a:lvl2pPr marL="457200" indent="0" algn="r" rtl="1">
              <a:buNone/>
              <a:defRPr sz="2000"/>
            </a:lvl2pPr>
            <a:lvl3pPr marL="914400" indent="0" algn="r" rtl="1">
              <a:buNone/>
              <a:defRPr sz="1800"/>
            </a:lvl3pPr>
            <a:lvl4pPr marL="1371600" indent="0" algn="r" rtl="1">
              <a:buNone/>
              <a:defRPr sz="1600"/>
            </a:lvl4pPr>
            <a:lvl5pPr marL="1828800" indent="0" algn="r" rtl="1">
              <a:buNone/>
              <a:defRPr sz="1600"/>
            </a:lvl5pPr>
            <a:lvl6pPr marL="2286000" indent="0" algn="r" rtl="1">
              <a:buNone/>
              <a:defRPr sz="1600"/>
            </a:lvl6pPr>
            <a:lvl7pPr marL="2743200" indent="0" algn="r" rtl="1">
              <a:buNone/>
              <a:defRPr sz="1600"/>
            </a:lvl7pPr>
            <a:lvl8pPr marL="3200400" indent="0" algn="r" rtl="1">
              <a:buNone/>
              <a:defRPr sz="1600"/>
            </a:lvl8pPr>
            <a:lvl9pPr marL="3657600" indent="0" algn="r" rtl="1">
              <a:buNone/>
              <a:defRPr sz="1600"/>
            </a:lvl9pPr>
          </a:lstStyle>
          <a:p>
            <a:pPr lvl="0" rtl="1"/>
            <a:r>
              <a:rPr lang="en-US" smtClean="0"/>
              <a:t>Click to edit Master text styles</a:t>
            </a:r>
          </a:p>
        </p:txBody>
      </p:sp>
    </p:spTree>
    <p:extLst>
      <p:ext uri="{BB962C8B-B14F-4D97-AF65-F5344CB8AC3E}">
        <p14:creationId xmlns:p14="http://schemas.microsoft.com/office/powerpoint/2010/main" val="35067780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ان">
    <p:spTree>
      <p:nvGrpSpPr>
        <p:cNvPr id="1" name=""/>
        <p:cNvGrpSpPr/>
        <p:nvPr/>
      </p:nvGrpSpPr>
      <p:grpSpPr>
        <a:xfrm>
          <a:off x="0" y="0"/>
          <a:ext cx="0" cy="0"/>
          <a:chOff x="0" y="0"/>
          <a:chExt cx="0" cy="0"/>
        </a:xfrm>
      </p:grpSpPr>
      <p:sp>
        <p:nvSpPr>
          <p:cNvPr id="2" name="العنوان 1"/>
          <p:cNvSpPr>
            <a:spLocks noGrp="1"/>
          </p:cNvSpPr>
          <p:nvPr>
            <p:ph type="title"/>
          </p:nvPr>
        </p:nvSpPr>
        <p:spPr/>
        <p:txBody>
          <a:bodyPr rtlCol="1"/>
          <a:lstStyle/>
          <a:p>
            <a:pPr rtl="1"/>
            <a:r>
              <a:rPr lang="en-US" smtClean="0"/>
              <a:t>Click to edit Master title style</a:t>
            </a:r>
            <a:endParaRPr lang="ar-SA" dirty="0"/>
          </a:p>
        </p:txBody>
      </p:sp>
      <p:sp>
        <p:nvSpPr>
          <p:cNvPr id="3" name="عنصر نائب للمحتوى 2"/>
          <p:cNvSpPr>
            <a:spLocks noGrp="1"/>
          </p:cNvSpPr>
          <p:nvPr>
            <p:ph sz="half" idx="1"/>
          </p:nvPr>
        </p:nvSpPr>
        <p:spPr>
          <a:xfrm>
            <a:off x="1066800" y="1904999"/>
            <a:ext cx="4800600" cy="4271963"/>
          </a:xfrm>
        </p:spPr>
        <p:txBody>
          <a:bodyPr rtlCol="1">
            <a:normAutofit/>
          </a:bodyPr>
          <a:lstStyle>
            <a:lvl1pPr algn="r" rtl="1">
              <a:defRPr sz="2400"/>
            </a:lvl1pPr>
            <a:lvl2pPr algn="r" rtl="1">
              <a:defRPr sz="2000"/>
            </a:lvl2pPr>
            <a:lvl3pPr algn="r" rtl="1">
              <a:defRPr sz="1800"/>
            </a:lvl3pPr>
            <a:lvl4pPr algn="r" rtl="1">
              <a:defRPr sz="1600"/>
            </a:lvl4pPr>
            <a:lvl5pPr algn="r" rtl="1">
              <a:defRPr sz="1600"/>
            </a:lvl5pPr>
            <a:lvl6pPr algn="r" rtl="1">
              <a:defRPr sz="1800"/>
            </a:lvl6pPr>
            <a:lvl7pPr algn="r" rtl="1">
              <a:defRPr sz="1800"/>
            </a:lvl7pPr>
            <a:lvl8pPr algn="r" rtl="1">
              <a:defRPr sz="1800"/>
            </a:lvl8pPr>
            <a:lvl9pPr algn="r" rtl="1">
              <a:defRPr sz="1800"/>
            </a:lvl9pPr>
          </a:lstStyle>
          <a:p>
            <a:pPr lvl="0" rtl="1"/>
            <a:r>
              <a:rPr lang="en-US" smtClean="0"/>
              <a:t>Click to edit Master text styles</a:t>
            </a:r>
          </a:p>
          <a:p>
            <a:pPr lvl="1" rtl="1"/>
            <a:r>
              <a:rPr lang="en-US" smtClean="0"/>
              <a:t>Second level</a:t>
            </a:r>
          </a:p>
          <a:p>
            <a:pPr lvl="2" rtl="1"/>
            <a:r>
              <a:rPr lang="en-US" smtClean="0"/>
              <a:t>Third level</a:t>
            </a:r>
          </a:p>
          <a:p>
            <a:pPr lvl="3" rtl="1"/>
            <a:r>
              <a:rPr lang="en-US" smtClean="0"/>
              <a:t>Fourth level</a:t>
            </a:r>
          </a:p>
          <a:p>
            <a:pPr lvl="4" rtl="1"/>
            <a:r>
              <a:rPr lang="en-US" smtClean="0"/>
              <a:t>Fifth level</a:t>
            </a:r>
            <a:endParaRPr lang="ar-SA" dirty="0"/>
          </a:p>
        </p:txBody>
      </p:sp>
      <p:sp>
        <p:nvSpPr>
          <p:cNvPr id="4" name="عنصر نائب للمحتوى 3"/>
          <p:cNvSpPr>
            <a:spLocks noGrp="1"/>
          </p:cNvSpPr>
          <p:nvPr>
            <p:ph sz="half" idx="2"/>
          </p:nvPr>
        </p:nvSpPr>
        <p:spPr>
          <a:xfrm>
            <a:off x="6324600" y="1904999"/>
            <a:ext cx="4800600" cy="4271963"/>
          </a:xfrm>
        </p:spPr>
        <p:txBody>
          <a:bodyPr rtlCol="1">
            <a:normAutofit/>
          </a:bodyPr>
          <a:lstStyle>
            <a:lvl1pPr algn="r" rtl="1">
              <a:defRPr sz="2400"/>
            </a:lvl1pPr>
            <a:lvl2pPr algn="r" rtl="1">
              <a:defRPr sz="2000"/>
            </a:lvl2pPr>
            <a:lvl3pPr algn="r" rtl="1">
              <a:defRPr sz="1800"/>
            </a:lvl3pPr>
            <a:lvl4pPr algn="r" rtl="1">
              <a:defRPr sz="1600"/>
            </a:lvl4pPr>
            <a:lvl5pPr algn="r" rtl="1">
              <a:defRPr sz="1600"/>
            </a:lvl5pPr>
            <a:lvl6pPr algn="r" rtl="1">
              <a:defRPr sz="1800"/>
            </a:lvl6pPr>
            <a:lvl7pPr algn="r" rtl="1">
              <a:defRPr sz="1800"/>
            </a:lvl7pPr>
            <a:lvl8pPr algn="r" rtl="1">
              <a:defRPr sz="1800"/>
            </a:lvl8pPr>
            <a:lvl9pPr algn="r" rtl="1">
              <a:defRPr sz="1800"/>
            </a:lvl9pPr>
          </a:lstStyle>
          <a:p>
            <a:pPr lvl="0" rtl="1"/>
            <a:r>
              <a:rPr lang="en-US" smtClean="0"/>
              <a:t>Click to edit Master text styles</a:t>
            </a:r>
          </a:p>
          <a:p>
            <a:pPr lvl="1" rtl="1"/>
            <a:r>
              <a:rPr lang="en-US" smtClean="0"/>
              <a:t>Second level</a:t>
            </a:r>
          </a:p>
          <a:p>
            <a:pPr lvl="2" rtl="1"/>
            <a:r>
              <a:rPr lang="en-US" smtClean="0"/>
              <a:t>Third level</a:t>
            </a:r>
          </a:p>
          <a:p>
            <a:pPr lvl="3" rtl="1"/>
            <a:r>
              <a:rPr lang="en-US" smtClean="0"/>
              <a:t>Fourth level</a:t>
            </a:r>
          </a:p>
          <a:p>
            <a:pPr lvl="4" rtl="1"/>
            <a:r>
              <a:rPr lang="en-US" smtClean="0"/>
              <a:t>Fifth level</a:t>
            </a:r>
            <a:endParaRPr lang="ar-SA" dirty="0"/>
          </a:p>
        </p:txBody>
      </p:sp>
      <p:sp>
        <p:nvSpPr>
          <p:cNvPr id="5" name="عنصر نائب للتاريخ 4"/>
          <p:cNvSpPr>
            <a:spLocks noGrp="1"/>
          </p:cNvSpPr>
          <p:nvPr>
            <p:ph type="dt" sz="half" idx="10"/>
          </p:nvPr>
        </p:nvSpPr>
        <p:spPr/>
        <p:txBody>
          <a:bodyPr rtlCol="1"/>
          <a:lstStyle/>
          <a:p>
            <a:pPr rtl="1"/>
            <a:fld id="{51AA6C43-4E4A-400C-BE95-3AAFB4D98004}" type="datetime1">
              <a:rPr lang="ar-SA" smtClean="0"/>
              <a:t>12/10/1442</a:t>
            </a:fld>
            <a:endParaRPr lang="ar-SA" dirty="0"/>
          </a:p>
        </p:txBody>
      </p:sp>
      <p:sp>
        <p:nvSpPr>
          <p:cNvPr id="6" name="عنصر نائب لتذييل الصفحة 5"/>
          <p:cNvSpPr>
            <a:spLocks noGrp="1"/>
          </p:cNvSpPr>
          <p:nvPr>
            <p:ph type="ftr" sz="quarter" idx="11"/>
          </p:nvPr>
        </p:nvSpPr>
        <p:spPr/>
        <p:txBody>
          <a:bodyPr rtlCol="1"/>
          <a:lstStyle/>
          <a:p>
            <a:pPr rtl="1"/>
            <a:endParaRPr lang="ar-SA" dirty="0"/>
          </a:p>
        </p:txBody>
      </p:sp>
      <p:sp>
        <p:nvSpPr>
          <p:cNvPr id="7" name="عنصر نائب لرقم الشريحة 6"/>
          <p:cNvSpPr>
            <a:spLocks noGrp="1"/>
          </p:cNvSpPr>
          <p:nvPr>
            <p:ph type="sldNum" sz="quarter" idx="12"/>
          </p:nvPr>
        </p:nvSpPr>
        <p:spPr/>
        <p:txBody>
          <a:bodyPr rtlCol="1"/>
          <a:lstStyle/>
          <a:p>
            <a:pPr rtl="1"/>
            <a:fld id="{E31375A4-56A4-47D6-9801-1991572033F7}" type="slidenum">
              <a:rPr lang="ar-SA" smtClean="0"/>
              <a:t>‹#›</a:t>
            </a:fld>
            <a:endParaRPr lang="ar-SA" dirty="0"/>
          </a:p>
        </p:txBody>
      </p:sp>
    </p:spTree>
    <p:extLst>
      <p:ext uri="{BB962C8B-B14F-4D97-AF65-F5344CB8AC3E}">
        <p14:creationId xmlns:p14="http://schemas.microsoft.com/office/powerpoint/2010/main" val="40445679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العنوان 1"/>
          <p:cNvSpPr>
            <a:spLocks noGrp="1"/>
          </p:cNvSpPr>
          <p:nvPr>
            <p:ph type="title"/>
          </p:nvPr>
        </p:nvSpPr>
        <p:spPr/>
        <p:txBody>
          <a:bodyPr rtlCol="1"/>
          <a:lstStyle/>
          <a:p>
            <a:pPr rtl="1"/>
            <a:r>
              <a:rPr lang="en-US" smtClean="0"/>
              <a:t>Click to edit Master title style</a:t>
            </a:r>
            <a:endParaRPr lang="ar-SA" dirty="0"/>
          </a:p>
        </p:txBody>
      </p:sp>
      <p:sp>
        <p:nvSpPr>
          <p:cNvPr id="3" name="عنصر نائب للنص 2"/>
          <p:cNvSpPr>
            <a:spLocks noGrp="1"/>
          </p:cNvSpPr>
          <p:nvPr>
            <p:ph type="body" idx="1"/>
          </p:nvPr>
        </p:nvSpPr>
        <p:spPr>
          <a:xfrm>
            <a:off x="1066800" y="1772815"/>
            <a:ext cx="4800600" cy="737121"/>
          </a:xfrm>
        </p:spPr>
        <p:txBody>
          <a:bodyPr rtlCol="1" anchor="ctr"/>
          <a:lstStyle>
            <a:lvl1pPr marL="0" indent="0" algn="r" rtl="1">
              <a:spcBef>
                <a:spcPts val="0"/>
              </a:spcBef>
              <a:buNone/>
              <a:defRPr sz="2400" b="0">
                <a:solidFill>
                  <a:schemeClr val="accent1"/>
                </a:solidFill>
              </a:defRPr>
            </a:lvl1pPr>
            <a:lvl2pPr marL="457200" indent="0" algn="r" rtl="1">
              <a:buNone/>
              <a:defRPr sz="2000" b="1"/>
            </a:lvl2pPr>
            <a:lvl3pPr marL="914400" indent="0" algn="r" rtl="1">
              <a:buNone/>
              <a:defRPr sz="1800" b="1"/>
            </a:lvl3pPr>
            <a:lvl4pPr marL="1371600" indent="0" algn="r" rtl="1">
              <a:buNone/>
              <a:defRPr sz="1600" b="1"/>
            </a:lvl4pPr>
            <a:lvl5pPr marL="1828800" indent="0" algn="r" rtl="1">
              <a:buNone/>
              <a:defRPr sz="1600" b="1"/>
            </a:lvl5pPr>
            <a:lvl6pPr marL="2286000" indent="0" algn="r" rtl="1">
              <a:buNone/>
              <a:defRPr sz="1600" b="1"/>
            </a:lvl6pPr>
            <a:lvl7pPr marL="2743200" indent="0" algn="r" rtl="1">
              <a:buNone/>
              <a:defRPr sz="1600" b="1"/>
            </a:lvl7pPr>
            <a:lvl8pPr marL="3200400" indent="0" algn="r" rtl="1">
              <a:buNone/>
              <a:defRPr sz="1600" b="1"/>
            </a:lvl8pPr>
            <a:lvl9pPr marL="3657600" indent="0" algn="r" rtl="1">
              <a:buNone/>
              <a:defRPr sz="1600" b="1"/>
            </a:lvl9pPr>
          </a:lstStyle>
          <a:p>
            <a:pPr lvl="0" rtl="1"/>
            <a:r>
              <a:rPr lang="en-US" smtClean="0"/>
              <a:t>Click to edit Master text styles</a:t>
            </a:r>
          </a:p>
        </p:txBody>
      </p:sp>
      <p:sp>
        <p:nvSpPr>
          <p:cNvPr id="4" name="عنصر نائب للمحتوى 3"/>
          <p:cNvSpPr>
            <a:spLocks noGrp="1"/>
          </p:cNvSpPr>
          <p:nvPr>
            <p:ph sz="half" idx="2"/>
          </p:nvPr>
        </p:nvSpPr>
        <p:spPr>
          <a:xfrm>
            <a:off x="1066800" y="2509937"/>
            <a:ext cx="4800600" cy="3662263"/>
          </a:xfrm>
        </p:spPr>
        <p:txBody>
          <a:bodyPr rtlCol="1"/>
          <a:lstStyle>
            <a:lvl1pPr algn="r" rtl="1">
              <a:defRPr sz="2400"/>
            </a:lvl1pPr>
            <a:lvl2pPr algn="r" rtl="1">
              <a:defRPr sz="2000"/>
            </a:lvl2pPr>
            <a:lvl3pPr algn="r" rtl="1">
              <a:defRPr sz="1800"/>
            </a:lvl3pPr>
            <a:lvl4pPr algn="r" rtl="1">
              <a:defRPr sz="1600"/>
            </a:lvl4pPr>
            <a:lvl5pPr algn="r" rtl="1">
              <a:defRPr sz="1600"/>
            </a:lvl5pPr>
            <a:lvl6pPr algn="r" rtl="1">
              <a:defRPr sz="1600"/>
            </a:lvl6pPr>
            <a:lvl7pPr algn="r" rtl="1">
              <a:defRPr sz="1600"/>
            </a:lvl7pPr>
            <a:lvl8pPr algn="r" rtl="1">
              <a:defRPr sz="1600"/>
            </a:lvl8pPr>
            <a:lvl9pPr algn="r" rtl="1">
              <a:defRPr sz="1600"/>
            </a:lvl9pPr>
          </a:lstStyle>
          <a:p>
            <a:pPr lvl="0" rtl="1"/>
            <a:r>
              <a:rPr lang="en-US" smtClean="0"/>
              <a:t>Click to edit Master text styles</a:t>
            </a:r>
          </a:p>
          <a:p>
            <a:pPr lvl="1" rtl="1"/>
            <a:r>
              <a:rPr lang="en-US" smtClean="0"/>
              <a:t>Second level</a:t>
            </a:r>
          </a:p>
          <a:p>
            <a:pPr lvl="2" rtl="1"/>
            <a:r>
              <a:rPr lang="en-US" smtClean="0"/>
              <a:t>Third level</a:t>
            </a:r>
          </a:p>
          <a:p>
            <a:pPr lvl="3" rtl="1"/>
            <a:r>
              <a:rPr lang="en-US" smtClean="0"/>
              <a:t>Fourth level</a:t>
            </a:r>
          </a:p>
          <a:p>
            <a:pPr lvl="4" rtl="1"/>
            <a:r>
              <a:rPr lang="en-US" smtClean="0"/>
              <a:t>Fifth level</a:t>
            </a:r>
            <a:endParaRPr lang="ar-SA" dirty="0"/>
          </a:p>
        </p:txBody>
      </p:sp>
      <p:sp>
        <p:nvSpPr>
          <p:cNvPr id="5" name="عنصر نائب للنص 4"/>
          <p:cNvSpPr>
            <a:spLocks noGrp="1"/>
          </p:cNvSpPr>
          <p:nvPr>
            <p:ph type="body" sz="quarter" idx="3"/>
          </p:nvPr>
        </p:nvSpPr>
        <p:spPr>
          <a:xfrm>
            <a:off x="6324600" y="1772815"/>
            <a:ext cx="4800600" cy="737121"/>
          </a:xfrm>
        </p:spPr>
        <p:txBody>
          <a:bodyPr rtlCol="1" anchor="ctr"/>
          <a:lstStyle>
            <a:lvl1pPr marL="0" indent="0" algn="r" rtl="1">
              <a:spcBef>
                <a:spcPts val="0"/>
              </a:spcBef>
              <a:buNone/>
              <a:defRPr sz="2400" b="0">
                <a:solidFill>
                  <a:schemeClr val="accent1"/>
                </a:solidFill>
              </a:defRPr>
            </a:lvl1pPr>
            <a:lvl2pPr marL="457200" indent="0" algn="r" rtl="1">
              <a:buNone/>
              <a:defRPr sz="2000" b="1"/>
            </a:lvl2pPr>
            <a:lvl3pPr marL="914400" indent="0" algn="r" rtl="1">
              <a:buNone/>
              <a:defRPr sz="1800" b="1"/>
            </a:lvl3pPr>
            <a:lvl4pPr marL="1371600" indent="0" algn="r" rtl="1">
              <a:buNone/>
              <a:defRPr sz="1600" b="1"/>
            </a:lvl4pPr>
            <a:lvl5pPr marL="1828800" indent="0" algn="r" rtl="1">
              <a:buNone/>
              <a:defRPr sz="1600" b="1"/>
            </a:lvl5pPr>
            <a:lvl6pPr marL="2286000" indent="0" algn="r" rtl="1">
              <a:buNone/>
              <a:defRPr sz="1600" b="1"/>
            </a:lvl6pPr>
            <a:lvl7pPr marL="2743200" indent="0" algn="r" rtl="1">
              <a:buNone/>
              <a:defRPr sz="1600" b="1"/>
            </a:lvl7pPr>
            <a:lvl8pPr marL="3200400" indent="0" algn="r" rtl="1">
              <a:buNone/>
              <a:defRPr sz="1600" b="1"/>
            </a:lvl8pPr>
            <a:lvl9pPr marL="3657600" indent="0" algn="r" rtl="1">
              <a:buNone/>
              <a:defRPr sz="1600" b="1"/>
            </a:lvl9pPr>
          </a:lstStyle>
          <a:p>
            <a:pPr lvl="0" rtl="1"/>
            <a:r>
              <a:rPr lang="en-US" smtClean="0"/>
              <a:t>Click to edit Master text styles</a:t>
            </a:r>
          </a:p>
        </p:txBody>
      </p:sp>
      <p:sp>
        <p:nvSpPr>
          <p:cNvPr id="6" name="عنصر نائب للمحتوى 5"/>
          <p:cNvSpPr>
            <a:spLocks noGrp="1"/>
          </p:cNvSpPr>
          <p:nvPr>
            <p:ph sz="quarter" idx="4"/>
          </p:nvPr>
        </p:nvSpPr>
        <p:spPr>
          <a:xfrm>
            <a:off x="6324600" y="2509937"/>
            <a:ext cx="4800600" cy="3662263"/>
          </a:xfrm>
        </p:spPr>
        <p:txBody>
          <a:bodyPr rtlCol="1"/>
          <a:lstStyle>
            <a:lvl1pPr algn="r" rtl="1">
              <a:defRPr sz="2400"/>
            </a:lvl1pPr>
            <a:lvl2pPr algn="r" rtl="1">
              <a:defRPr sz="2000"/>
            </a:lvl2pPr>
            <a:lvl3pPr algn="r" rtl="1">
              <a:defRPr sz="1800"/>
            </a:lvl3pPr>
            <a:lvl4pPr algn="r" rtl="1">
              <a:defRPr sz="1600"/>
            </a:lvl4pPr>
            <a:lvl5pPr algn="r" rtl="1">
              <a:defRPr sz="1600"/>
            </a:lvl5pPr>
            <a:lvl6pPr algn="r" rtl="1">
              <a:defRPr sz="1600"/>
            </a:lvl6pPr>
            <a:lvl7pPr algn="r" rtl="1">
              <a:defRPr sz="1600"/>
            </a:lvl7pPr>
            <a:lvl8pPr algn="r" rtl="1">
              <a:defRPr sz="1600"/>
            </a:lvl8pPr>
            <a:lvl9pPr algn="r" rtl="1">
              <a:defRPr sz="1600"/>
            </a:lvl9pPr>
          </a:lstStyle>
          <a:p>
            <a:pPr lvl="0" rtl="1"/>
            <a:r>
              <a:rPr lang="en-US" smtClean="0"/>
              <a:t>Click to edit Master text styles</a:t>
            </a:r>
          </a:p>
          <a:p>
            <a:pPr lvl="1" rtl="1"/>
            <a:r>
              <a:rPr lang="en-US" smtClean="0"/>
              <a:t>Second level</a:t>
            </a:r>
          </a:p>
          <a:p>
            <a:pPr lvl="2" rtl="1"/>
            <a:r>
              <a:rPr lang="en-US" smtClean="0"/>
              <a:t>Third level</a:t>
            </a:r>
          </a:p>
          <a:p>
            <a:pPr lvl="3" rtl="1"/>
            <a:r>
              <a:rPr lang="en-US" smtClean="0"/>
              <a:t>Fourth level</a:t>
            </a:r>
          </a:p>
          <a:p>
            <a:pPr lvl="4" rtl="1"/>
            <a:r>
              <a:rPr lang="en-US" smtClean="0"/>
              <a:t>Fifth level</a:t>
            </a:r>
            <a:endParaRPr lang="ar-SA" dirty="0"/>
          </a:p>
        </p:txBody>
      </p:sp>
      <p:sp>
        <p:nvSpPr>
          <p:cNvPr id="7" name="عنصر نائب للتاريخ 6"/>
          <p:cNvSpPr>
            <a:spLocks noGrp="1"/>
          </p:cNvSpPr>
          <p:nvPr>
            <p:ph type="dt" sz="half" idx="10"/>
          </p:nvPr>
        </p:nvSpPr>
        <p:spPr/>
        <p:txBody>
          <a:bodyPr rtlCol="1"/>
          <a:lstStyle/>
          <a:p>
            <a:pPr rtl="1"/>
            <a:fld id="{98BF956F-087E-4462-BB38-8A9444F01803}" type="datetime1">
              <a:rPr lang="ar-SA" smtClean="0"/>
              <a:t>12/10/1442</a:t>
            </a:fld>
            <a:endParaRPr lang="ar-SA" dirty="0"/>
          </a:p>
        </p:txBody>
      </p:sp>
      <p:sp>
        <p:nvSpPr>
          <p:cNvPr id="8" name="عنصر نائب لتذييل الصفحة 7"/>
          <p:cNvSpPr>
            <a:spLocks noGrp="1"/>
          </p:cNvSpPr>
          <p:nvPr>
            <p:ph type="ftr" sz="quarter" idx="11"/>
          </p:nvPr>
        </p:nvSpPr>
        <p:spPr/>
        <p:txBody>
          <a:bodyPr rtlCol="1"/>
          <a:lstStyle/>
          <a:p>
            <a:pPr rtl="1"/>
            <a:endParaRPr lang="ar-SA" dirty="0"/>
          </a:p>
        </p:txBody>
      </p:sp>
      <p:sp>
        <p:nvSpPr>
          <p:cNvPr id="9" name="عنصر نائب لرقم الشريحة 8"/>
          <p:cNvSpPr>
            <a:spLocks noGrp="1"/>
          </p:cNvSpPr>
          <p:nvPr>
            <p:ph type="sldNum" sz="quarter" idx="12"/>
          </p:nvPr>
        </p:nvSpPr>
        <p:spPr/>
        <p:txBody>
          <a:bodyPr rtlCol="1"/>
          <a:lstStyle/>
          <a:p>
            <a:pPr rtl="1"/>
            <a:fld id="{E31375A4-56A4-47D6-9801-1991572033F7}" type="slidenum">
              <a:rPr lang="ar-SA" smtClean="0"/>
              <a:t>‹#›</a:t>
            </a:fld>
            <a:endParaRPr lang="ar-SA" dirty="0"/>
          </a:p>
        </p:txBody>
      </p:sp>
    </p:spTree>
    <p:extLst>
      <p:ext uri="{BB962C8B-B14F-4D97-AF65-F5344CB8AC3E}">
        <p14:creationId xmlns:p14="http://schemas.microsoft.com/office/powerpoint/2010/main" val="33979065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العنوان فقط">
    <p:spTree>
      <p:nvGrpSpPr>
        <p:cNvPr id="1" name=""/>
        <p:cNvGrpSpPr/>
        <p:nvPr/>
      </p:nvGrpSpPr>
      <p:grpSpPr>
        <a:xfrm>
          <a:off x="0" y="0"/>
          <a:ext cx="0" cy="0"/>
          <a:chOff x="0" y="0"/>
          <a:chExt cx="0" cy="0"/>
        </a:xfrm>
      </p:grpSpPr>
      <p:sp>
        <p:nvSpPr>
          <p:cNvPr id="2" name="العنوان 1"/>
          <p:cNvSpPr>
            <a:spLocks noGrp="1"/>
          </p:cNvSpPr>
          <p:nvPr>
            <p:ph type="title"/>
          </p:nvPr>
        </p:nvSpPr>
        <p:spPr/>
        <p:txBody>
          <a:bodyPr rtlCol="1"/>
          <a:lstStyle/>
          <a:p>
            <a:pPr rtl="1"/>
            <a:r>
              <a:rPr lang="en-US" smtClean="0"/>
              <a:t>Click to edit Master title style</a:t>
            </a:r>
            <a:endParaRPr lang="ar-SA" dirty="0"/>
          </a:p>
        </p:txBody>
      </p:sp>
      <p:sp>
        <p:nvSpPr>
          <p:cNvPr id="3" name="عنصر نائب للتاريخ 2"/>
          <p:cNvSpPr>
            <a:spLocks noGrp="1"/>
          </p:cNvSpPr>
          <p:nvPr>
            <p:ph type="dt" sz="half" idx="10"/>
          </p:nvPr>
        </p:nvSpPr>
        <p:spPr/>
        <p:txBody>
          <a:bodyPr rtlCol="1"/>
          <a:lstStyle/>
          <a:p>
            <a:pPr rtl="1"/>
            <a:fld id="{4791D20F-66EC-4AF6-935D-1FD3466587C8}" type="datetime1">
              <a:rPr lang="ar-SA" smtClean="0"/>
              <a:t>12/10/1442</a:t>
            </a:fld>
            <a:endParaRPr lang="ar-SA" dirty="0"/>
          </a:p>
        </p:txBody>
      </p:sp>
      <p:sp>
        <p:nvSpPr>
          <p:cNvPr id="4" name="عنصر نائب لتذييل الصفحة 3"/>
          <p:cNvSpPr>
            <a:spLocks noGrp="1"/>
          </p:cNvSpPr>
          <p:nvPr>
            <p:ph type="ftr" sz="quarter" idx="11"/>
          </p:nvPr>
        </p:nvSpPr>
        <p:spPr/>
        <p:txBody>
          <a:bodyPr rtlCol="1"/>
          <a:lstStyle/>
          <a:p>
            <a:pPr rtl="1"/>
            <a:endParaRPr lang="ar-SA" dirty="0"/>
          </a:p>
        </p:txBody>
      </p:sp>
      <p:sp>
        <p:nvSpPr>
          <p:cNvPr id="5" name="عنصر نائب لرقم الشريحة 4"/>
          <p:cNvSpPr>
            <a:spLocks noGrp="1"/>
          </p:cNvSpPr>
          <p:nvPr>
            <p:ph type="sldNum" sz="quarter" idx="12"/>
          </p:nvPr>
        </p:nvSpPr>
        <p:spPr/>
        <p:txBody>
          <a:bodyPr rtlCol="1"/>
          <a:lstStyle/>
          <a:p>
            <a:pPr rtl="1"/>
            <a:fld id="{E31375A4-56A4-47D6-9801-1991572033F7}" type="slidenum">
              <a:rPr lang="ar-SA" smtClean="0"/>
              <a:t>‹#›</a:t>
            </a:fld>
            <a:endParaRPr lang="ar-SA" dirty="0"/>
          </a:p>
        </p:txBody>
      </p:sp>
    </p:spTree>
    <p:extLst>
      <p:ext uri="{BB962C8B-B14F-4D97-AF65-F5344CB8AC3E}">
        <p14:creationId xmlns:p14="http://schemas.microsoft.com/office/powerpoint/2010/main" val="3238976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rtlCol="1"/>
          <a:lstStyle/>
          <a:p>
            <a:pPr rtl="1"/>
            <a:fld id="{6474C3B5-F769-4DB8-8554-06D086220E9B}" type="datetime1">
              <a:rPr lang="ar-SA" smtClean="0"/>
              <a:t>12/10/1442</a:t>
            </a:fld>
            <a:endParaRPr lang="ar-SA" dirty="0"/>
          </a:p>
        </p:txBody>
      </p:sp>
      <p:sp>
        <p:nvSpPr>
          <p:cNvPr id="3" name="عنصر نائب لتذييل الصفحة 2"/>
          <p:cNvSpPr>
            <a:spLocks noGrp="1"/>
          </p:cNvSpPr>
          <p:nvPr>
            <p:ph type="ftr" sz="quarter" idx="11"/>
          </p:nvPr>
        </p:nvSpPr>
        <p:spPr/>
        <p:txBody>
          <a:bodyPr rtlCol="1"/>
          <a:lstStyle/>
          <a:p>
            <a:pPr rtl="1"/>
            <a:endParaRPr lang="ar-SA" dirty="0"/>
          </a:p>
        </p:txBody>
      </p:sp>
      <p:sp>
        <p:nvSpPr>
          <p:cNvPr id="4" name="عنصر نائب لرقم الشريحة 3"/>
          <p:cNvSpPr>
            <a:spLocks noGrp="1"/>
          </p:cNvSpPr>
          <p:nvPr>
            <p:ph type="sldNum" sz="quarter" idx="12"/>
          </p:nvPr>
        </p:nvSpPr>
        <p:spPr/>
        <p:txBody>
          <a:bodyPr rtlCol="1"/>
          <a:lstStyle/>
          <a:p>
            <a:pPr rtl="1"/>
            <a:fld id="{E31375A4-56A4-47D6-9801-1991572033F7}" type="slidenum">
              <a:rPr lang="ar-SA" smtClean="0"/>
              <a:t>‹#›</a:t>
            </a:fld>
            <a:endParaRPr lang="ar-SA" dirty="0"/>
          </a:p>
        </p:txBody>
      </p:sp>
    </p:spTree>
    <p:extLst>
      <p:ext uri="{BB962C8B-B14F-4D97-AF65-F5344CB8AC3E}">
        <p14:creationId xmlns:p14="http://schemas.microsoft.com/office/powerpoint/2010/main" val="2146817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المحتوى ذو التسمية التوضيحية">
    <p:spTree>
      <p:nvGrpSpPr>
        <p:cNvPr id="1" name=""/>
        <p:cNvGrpSpPr/>
        <p:nvPr/>
      </p:nvGrpSpPr>
      <p:grpSpPr>
        <a:xfrm>
          <a:off x="0" y="0"/>
          <a:ext cx="0" cy="0"/>
          <a:chOff x="0" y="0"/>
          <a:chExt cx="0" cy="0"/>
        </a:xfrm>
      </p:grpSpPr>
      <p:sp>
        <p:nvSpPr>
          <p:cNvPr id="2" name="العنوان 1"/>
          <p:cNvSpPr>
            <a:spLocks noGrp="1"/>
          </p:cNvSpPr>
          <p:nvPr>
            <p:ph type="title"/>
          </p:nvPr>
        </p:nvSpPr>
        <p:spPr>
          <a:xfrm>
            <a:off x="738528" y="3090672"/>
            <a:ext cx="4663440" cy="1828800"/>
          </a:xfrm>
        </p:spPr>
        <p:txBody>
          <a:bodyPr rtlCol="1" anchor="b">
            <a:normAutofit/>
          </a:bodyPr>
          <a:lstStyle>
            <a:lvl1pPr algn="r" rtl="1">
              <a:defRPr sz="3600"/>
            </a:lvl1pPr>
          </a:lstStyle>
          <a:p>
            <a:pPr rtl="1"/>
            <a:r>
              <a:rPr lang="en-US" smtClean="0"/>
              <a:t>Click to edit Master title style</a:t>
            </a:r>
            <a:endParaRPr lang="ar-SA" dirty="0"/>
          </a:p>
        </p:txBody>
      </p:sp>
      <p:sp>
        <p:nvSpPr>
          <p:cNvPr id="3" name="عنصر نائب للمحتوى 2"/>
          <p:cNvSpPr>
            <a:spLocks noGrp="1"/>
          </p:cNvSpPr>
          <p:nvPr>
            <p:ph idx="1"/>
          </p:nvPr>
        </p:nvSpPr>
        <p:spPr>
          <a:xfrm>
            <a:off x="6065101" y="457200"/>
            <a:ext cx="5410201" cy="5715000"/>
          </a:xfrm>
        </p:spPr>
        <p:txBody>
          <a:bodyPr rtlCol="1">
            <a:normAutofit/>
          </a:bodyPr>
          <a:lstStyle>
            <a:lvl1pPr algn="r" rtl="1">
              <a:defRPr sz="2400"/>
            </a:lvl1pPr>
            <a:lvl2pPr algn="r" rtl="1">
              <a:defRPr sz="2000"/>
            </a:lvl2pPr>
            <a:lvl3pPr algn="r" rtl="1">
              <a:defRPr sz="1800"/>
            </a:lvl3pPr>
            <a:lvl4pPr algn="r" rtl="1">
              <a:defRPr sz="1600"/>
            </a:lvl4pPr>
            <a:lvl5pPr algn="r" rtl="1">
              <a:defRPr sz="1600"/>
            </a:lvl5pPr>
            <a:lvl6pPr algn="r" rtl="1">
              <a:defRPr sz="2000"/>
            </a:lvl6pPr>
            <a:lvl7pPr algn="r" rtl="1">
              <a:defRPr sz="2000"/>
            </a:lvl7pPr>
            <a:lvl8pPr algn="r" rtl="1">
              <a:defRPr sz="2000"/>
            </a:lvl8pPr>
            <a:lvl9pPr algn="r" rtl="1">
              <a:defRPr sz="2000"/>
            </a:lvl9pPr>
          </a:lstStyle>
          <a:p>
            <a:pPr lvl="0" rtl="1"/>
            <a:r>
              <a:rPr lang="en-US" smtClean="0"/>
              <a:t>Click to edit Master text styles</a:t>
            </a:r>
          </a:p>
          <a:p>
            <a:pPr lvl="1" rtl="1"/>
            <a:r>
              <a:rPr lang="en-US" smtClean="0"/>
              <a:t>Second level</a:t>
            </a:r>
          </a:p>
          <a:p>
            <a:pPr lvl="2" rtl="1"/>
            <a:r>
              <a:rPr lang="en-US" smtClean="0"/>
              <a:t>Third level</a:t>
            </a:r>
          </a:p>
          <a:p>
            <a:pPr lvl="3" rtl="1"/>
            <a:r>
              <a:rPr lang="en-US" smtClean="0"/>
              <a:t>Fourth level</a:t>
            </a:r>
          </a:p>
          <a:p>
            <a:pPr lvl="4" rtl="1"/>
            <a:r>
              <a:rPr lang="en-US" smtClean="0"/>
              <a:t>Fifth level</a:t>
            </a:r>
            <a:endParaRPr lang="ar-SA" dirty="0"/>
          </a:p>
        </p:txBody>
      </p:sp>
      <p:sp>
        <p:nvSpPr>
          <p:cNvPr id="4" name="عنصر نائب للنص 3"/>
          <p:cNvSpPr>
            <a:spLocks noGrp="1"/>
          </p:cNvSpPr>
          <p:nvPr>
            <p:ph type="body" sz="half" idx="2"/>
          </p:nvPr>
        </p:nvSpPr>
        <p:spPr>
          <a:xfrm>
            <a:off x="738528" y="4983480"/>
            <a:ext cx="4663440" cy="1188720"/>
          </a:xfrm>
        </p:spPr>
        <p:txBody>
          <a:bodyPr rtlCol="1">
            <a:normAutofit/>
          </a:bodyPr>
          <a:lstStyle>
            <a:lvl1pPr marL="0" indent="0" algn="r" rtl="1">
              <a:spcBef>
                <a:spcPts val="1200"/>
              </a:spcBef>
              <a:buNone/>
              <a:defRPr sz="1800"/>
            </a:lvl1pPr>
            <a:lvl2pPr marL="457200" indent="0" algn="r" rtl="1">
              <a:buNone/>
              <a:defRPr sz="1400"/>
            </a:lvl2pPr>
            <a:lvl3pPr marL="914400" indent="0" algn="r" rtl="1">
              <a:buNone/>
              <a:defRPr sz="1200"/>
            </a:lvl3pPr>
            <a:lvl4pPr marL="1371600" indent="0" algn="r" rtl="1">
              <a:buNone/>
              <a:defRPr sz="1000"/>
            </a:lvl4pPr>
            <a:lvl5pPr marL="1828800" indent="0" algn="r" rtl="1">
              <a:buNone/>
              <a:defRPr sz="1000"/>
            </a:lvl5pPr>
            <a:lvl6pPr marL="2286000" indent="0" algn="r" rtl="1">
              <a:buNone/>
              <a:defRPr sz="1000"/>
            </a:lvl6pPr>
            <a:lvl7pPr marL="2743200" indent="0" algn="r" rtl="1">
              <a:buNone/>
              <a:defRPr sz="1000"/>
            </a:lvl7pPr>
            <a:lvl8pPr marL="3200400" indent="0" algn="r" rtl="1">
              <a:buNone/>
              <a:defRPr sz="1000"/>
            </a:lvl8pPr>
            <a:lvl9pPr marL="3657600" indent="0" algn="r" rtl="1">
              <a:buNone/>
              <a:defRPr sz="1000"/>
            </a:lvl9pPr>
          </a:lstStyle>
          <a:p>
            <a:pPr lvl="0" rtl="1"/>
            <a:r>
              <a:rPr lang="en-US" smtClean="0"/>
              <a:t>Click to edit Master text styles</a:t>
            </a:r>
          </a:p>
        </p:txBody>
      </p:sp>
      <p:sp>
        <p:nvSpPr>
          <p:cNvPr id="5" name="عنصر نائب للتاريخ 4"/>
          <p:cNvSpPr>
            <a:spLocks noGrp="1"/>
          </p:cNvSpPr>
          <p:nvPr>
            <p:ph type="dt" sz="half" idx="10"/>
          </p:nvPr>
        </p:nvSpPr>
        <p:spPr/>
        <p:txBody>
          <a:bodyPr rtlCol="1"/>
          <a:lstStyle/>
          <a:p>
            <a:pPr rtl="1"/>
            <a:fld id="{9964312B-8BA9-4C70-A68C-2F5E9D512EA3}" type="datetime1">
              <a:rPr lang="ar-SA" smtClean="0"/>
              <a:t>12/10/1442</a:t>
            </a:fld>
            <a:endParaRPr lang="ar-SA" dirty="0"/>
          </a:p>
        </p:txBody>
      </p:sp>
      <p:sp>
        <p:nvSpPr>
          <p:cNvPr id="6" name="عنصر نائب لتذييل الصفحة 5"/>
          <p:cNvSpPr>
            <a:spLocks noGrp="1"/>
          </p:cNvSpPr>
          <p:nvPr>
            <p:ph type="ftr" sz="quarter" idx="11"/>
          </p:nvPr>
        </p:nvSpPr>
        <p:spPr/>
        <p:txBody>
          <a:bodyPr rtlCol="1"/>
          <a:lstStyle/>
          <a:p>
            <a:pPr rtl="1"/>
            <a:endParaRPr lang="ar-SA" dirty="0"/>
          </a:p>
        </p:txBody>
      </p:sp>
      <p:sp>
        <p:nvSpPr>
          <p:cNvPr id="7" name="عنصر نائب لرقم الشريحة 6"/>
          <p:cNvSpPr>
            <a:spLocks noGrp="1"/>
          </p:cNvSpPr>
          <p:nvPr>
            <p:ph type="sldNum" sz="quarter" idx="12"/>
          </p:nvPr>
        </p:nvSpPr>
        <p:spPr/>
        <p:txBody>
          <a:bodyPr rtlCol="1"/>
          <a:lstStyle/>
          <a:p>
            <a:pPr rtl="1"/>
            <a:fld id="{E31375A4-56A4-47D6-9801-1991572033F7}" type="slidenum">
              <a:rPr lang="ar-SA" smtClean="0"/>
              <a:t>‹#›</a:t>
            </a:fld>
            <a:endParaRPr lang="ar-SA" dirty="0"/>
          </a:p>
        </p:txBody>
      </p:sp>
    </p:spTree>
    <p:extLst>
      <p:ext uri="{BB962C8B-B14F-4D97-AF65-F5344CB8AC3E}">
        <p14:creationId xmlns:p14="http://schemas.microsoft.com/office/powerpoint/2010/main" val="16673741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صورة ذات تسمية توضيحية">
    <p:spTree>
      <p:nvGrpSpPr>
        <p:cNvPr id="1" name=""/>
        <p:cNvGrpSpPr/>
        <p:nvPr/>
      </p:nvGrpSpPr>
      <p:grpSpPr>
        <a:xfrm>
          <a:off x="0" y="0"/>
          <a:ext cx="0" cy="0"/>
          <a:chOff x="0" y="0"/>
          <a:chExt cx="0" cy="0"/>
        </a:xfrm>
      </p:grpSpPr>
      <p:sp>
        <p:nvSpPr>
          <p:cNvPr id="3" name="عنصر نائب للصورة 2" descr="عنصر نائب فارغ لإضافة صورة. انقر فوق العنصر النائب وقم بتحديد الصورة التي ترغب بإضافتها."/>
          <p:cNvSpPr>
            <a:spLocks noGrp="1"/>
          </p:cNvSpPr>
          <p:nvPr>
            <p:ph type="pic" idx="1"/>
          </p:nvPr>
        </p:nvSpPr>
        <p:spPr>
          <a:xfrm>
            <a:off x="6087746" y="0"/>
            <a:ext cx="6096000" cy="6858000"/>
          </a:xfrm>
        </p:spPr>
        <p:txBody>
          <a:bodyPr tIns="457200" rtlCol="1">
            <a:normAutofit/>
          </a:bodyPr>
          <a:lstStyle>
            <a:lvl1pPr marL="0" indent="0" algn="ctr" rtl="1">
              <a:buNone/>
              <a:defRPr sz="2400"/>
            </a:lvl1pPr>
            <a:lvl2pPr marL="457200" indent="0" algn="r" rtl="1">
              <a:buNone/>
              <a:defRPr sz="2800"/>
            </a:lvl2pPr>
            <a:lvl3pPr marL="914400" indent="0" algn="r" rtl="1">
              <a:buNone/>
              <a:defRPr sz="2400"/>
            </a:lvl3pPr>
            <a:lvl4pPr marL="1371600" indent="0" algn="r" rtl="1">
              <a:buNone/>
              <a:defRPr sz="2000"/>
            </a:lvl4pPr>
            <a:lvl5pPr marL="1828800" indent="0" algn="r" rtl="1">
              <a:buNone/>
              <a:defRPr sz="2000"/>
            </a:lvl5pPr>
            <a:lvl6pPr marL="2286000" indent="0" algn="r" rtl="1">
              <a:buNone/>
              <a:defRPr sz="2000"/>
            </a:lvl6pPr>
            <a:lvl7pPr marL="2743200" indent="0" algn="r" rtl="1">
              <a:buNone/>
              <a:defRPr sz="2000"/>
            </a:lvl7pPr>
            <a:lvl8pPr marL="3200400" indent="0" algn="r" rtl="1">
              <a:buNone/>
              <a:defRPr sz="2000"/>
            </a:lvl8pPr>
            <a:lvl9pPr marL="3657600" indent="0" algn="r" rtl="1">
              <a:buNone/>
              <a:defRPr sz="2000"/>
            </a:lvl9pPr>
          </a:lstStyle>
          <a:p>
            <a:pPr rtl="1"/>
            <a:r>
              <a:rPr lang="en-US" smtClean="0"/>
              <a:t>Click icon to add picture</a:t>
            </a:r>
            <a:endParaRPr lang="ar-SA" dirty="0"/>
          </a:p>
        </p:txBody>
      </p:sp>
      <p:sp>
        <p:nvSpPr>
          <p:cNvPr id="5" name="العنوان 1"/>
          <p:cNvSpPr>
            <a:spLocks noGrp="1"/>
          </p:cNvSpPr>
          <p:nvPr>
            <p:ph type="title"/>
          </p:nvPr>
        </p:nvSpPr>
        <p:spPr>
          <a:xfrm>
            <a:off x="738528" y="3090672"/>
            <a:ext cx="4663440" cy="1828800"/>
          </a:xfrm>
        </p:spPr>
        <p:txBody>
          <a:bodyPr rtlCol="1" anchor="b">
            <a:normAutofit/>
          </a:bodyPr>
          <a:lstStyle>
            <a:lvl1pPr algn="r" rtl="1">
              <a:defRPr sz="3600"/>
            </a:lvl1pPr>
          </a:lstStyle>
          <a:p>
            <a:pPr rtl="1"/>
            <a:r>
              <a:rPr lang="en-US" smtClean="0"/>
              <a:t>Click to edit Master title style</a:t>
            </a:r>
            <a:endParaRPr lang="ar-SA" dirty="0"/>
          </a:p>
        </p:txBody>
      </p:sp>
      <p:sp>
        <p:nvSpPr>
          <p:cNvPr id="6" name="عنصر نائب للنص 3"/>
          <p:cNvSpPr>
            <a:spLocks noGrp="1"/>
          </p:cNvSpPr>
          <p:nvPr>
            <p:ph type="body" sz="half" idx="2"/>
          </p:nvPr>
        </p:nvSpPr>
        <p:spPr>
          <a:xfrm>
            <a:off x="738528" y="4983480"/>
            <a:ext cx="4663440" cy="1188720"/>
          </a:xfrm>
        </p:spPr>
        <p:txBody>
          <a:bodyPr rtlCol="1">
            <a:normAutofit/>
          </a:bodyPr>
          <a:lstStyle>
            <a:lvl1pPr marL="0" indent="0" algn="r" rtl="1">
              <a:spcBef>
                <a:spcPts val="1200"/>
              </a:spcBef>
              <a:buNone/>
              <a:defRPr sz="1800"/>
            </a:lvl1pPr>
            <a:lvl2pPr marL="457200" indent="0" algn="r" rtl="1">
              <a:buNone/>
              <a:defRPr sz="1400"/>
            </a:lvl2pPr>
            <a:lvl3pPr marL="914400" indent="0" algn="r" rtl="1">
              <a:buNone/>
              <a:defRPr sz="1200"/>
            </a:lvl3pPr>
            <a:lvl4pPr marL="1371600" indent="0" algn="r" rtl="1">
              <a:buNone/>
              <a:defRPr sz="1000"/>
            </a:lvl4pPr>
            <a:lvl5pPr marL="1828800" indent="0" algn="r" rtl="1">
              <a:buNone/>
              <a:defRPr sz="1000"/>
            </a:lvl5pPr>
            <a:lvl6pPr marL="2286000" indent="0" algn="r" rtl="1">
              <a:buNone/>
              <a:defRPr sz="1000"/>
            </a:lvl6pPr>
            <a:lvl7pPr marL="2743200" indent="0" algn="r" rtl="1">
              <a:buNone/>
              <a:defRPr sz="1000"/>
            </a:lvl7pPr>
            <a:lvl8pPr marL="3200400" indent="0" algn="r" rtl="1">
              <a:buNone/>
              <a:defRPr sz="1000"/>
            </a:lvl8pPr>
            <a:lvl9pPr marL="3657600" indent="0" algn="r" rtl="1">
              <a:buNone/>
              <a:defRPr sz="1000"/>
            </a:lvl9pPr>
          </a:lstStyle>
          <a:p>
            <a:pPr lvl="0" rtl="1"/>
            <a:r>
              <a:rPr lang="en-US" smtClean="0"/>
              <a:t>Click to edit Master text styles</a:t>
            </a:r>
          </a:p>
        </p:txBody>
      </p:sp>
    </p:spTree>
    <p:extLst>
      <p:ext uri="{BB962C8B-B14F-4D97-AF65-F5344CB8AC3E}">
        <p14:creationId xmlns:p14="http://schemas.microsoft.com/office/powerpoint/2010/main" val="29772497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عنصر نائب للعنوان 1"/>
          <p:cNvSpPr>
            <a:spLocks noGrp="1"/>
          </p:cNvSpPr>
          <p:nvPr>
            <p:ph type="title"/>
          </p:nvPr>
        </p:nvSpPr>
        <p:spPr>
          <a:xfrm>
            <a:off x="1066800" y="457518"/>
            <a:ext cx="10058400" cy="1188720"/>
          </a:xfrm>
          <a:prstGeom prst="rect">
            <a:avLst/>
          </a:prstGeom>
        </p:spPr>
        <p:txBody>
          <a:bodyPr vert="horz" lIns="91440" tIns="45720" rIns="91440" bIns="45720" rtlCol="1" anchor="b">
            <a:normAutofit/>
          </a:bodyPr>
          <a:lstStyle/>
          <a:p>
            <a:pPr rtl="1"/>
            <a:r>
              <a:rPr lang="ar-SA" dirty="0"/>
              <a:t>انقر لتحرير نمط العنوان الرئيسي</a:t>
            </a:r>
          </a:p>
        </p:txBody>
      </p:sp>
      <p:sp>
        <p:nvSpPr>
          <p:cNvPr id="3" name="عنصر نائب للنص 2"/>
          <p:cNvSpPr>
            <a:spLocks noGrp="1"/>
          </p:cNvSpPr>
          <p:nvPr>
            <p:ph type="body" idx="1"/>
          </p:nvPr>
        </p:nvSpPr>
        <p:spPr>
          <a:xfrm>
            <a:off x="1066800" y="1905001"/>
            <a:ext cx="10058400" cy="4267200"/>
          </a:xfrm>
          <a:prstGeom prst="rect">
            <a:avLst/>
          </a:prstGeom>
        </p:spPr>
        <p:txBody>
          <a:bodyPr vert="horz" lIns="91440" tIns="45720" rIns="91440" bIns="45720" rtlCol="1">
            <a:normAutofit/>
          </a:bodyPr>
          <a:lstStyle/>
          <a:p>
            <a:pPr lvl="0" rtl="1"/>
            <a:r>
              <a:rPr lang="ar-SA" dirty="0"/>
              <a:t>انقر لتحرير أنماط النص الرئيسي</a:t>
            </a:r>
          </a:p>
          <a:p>
            <a:pPr lvl="1" rtl="1"/>
            <a:r>
              <a:rPr lang="ar-SA" dirty="0"/>
              <a:t>المستوى الثاني</a:t>
            </a:r>
          </a:p>
          <a:p>
            <a:pPr lvl="2" rtl="1"/>
            <a:r>
              <a:rPr lang="ar-SA" dirty="0"/>
              <a:t>المستوى الثالث</a:t>
            </a:r>
          </a:p>
          <a:p>
            <a:pPr lvl="3" rtl="1"/>
            <a:r>
              <a:rPr lang="ar-SA" dirty="0"/>
              <a:t>المستوى الرابع</a:t>
            </a:r>
          </a:p>
          <a:p>
            <a:pPr lvl="4" rtl="1"/>
            <a:r>
              <a:rPr lang="ar-SA" dirty="0"/>
              <a:t>المستوى الخامس</a:t>
            </a:r>
          </a:p>
        </p:txBody>
      </p:sp>
      <p:sp>
        <p:nvSpPr>
          <p:cNvPr id="4" name="عنصر نائب للتاريخ 3"/>
          <p:cNvSpPr>
            <a:spLocks noGrp="1"/>
          </p:cNvSpPr>
          <p:nvPr>
            <p:ph type="dt" sz="half" idx="2"/>
          </p:nvPr>
        </p:nvSpPr>
        <p:spPr>
          <a:xfrm>
            <a:off x="10027920" y="6400800"/>
            <a:ext cx="1097280" cy="228600"/>
          </a:xfrm>
          <a:prstGeom prst="rect">
            <a:avLst/>
          </a:prstGeom>
        </p:spPr>
        <p:txBody>
          <a:bodyPr vert="horz" lIns="91440" tIns="45720" rIns="91440" bIns="45720" rtlCol="1" anchor="ctr"/>
          <a:lstStyle>
            <a:lvl1pPr algn="r" rtl="1">
              <a:defRPr sz="1100">
                <a:solidFill>
                  <a:schemeClr val="tx1"/>
                </a:solidFill>
                <a:cs typeface="+mj-cs"/>
              </a:defRPr>
            </a:lvl1pPr>
          </a:lstStyle>
          <a:p>
            <a:fld id="{1DB4FE5C-E662-4A12-941E-4DFA4506E2E9}" type="datetime1">
              <a:rPr lang="ar-SA" smtClean="0"/>
              <a:t>12/10/1442</a:t>
            </a:fld>
            <a:endParaRPr lang="ar-SA" dirty="0"/>
          </a:p>
        </p:txBody>
      </p:sp>
      <p:sp>
        <p:nvSpPr>
          <p:cNvPr id="5" name="عنصر نائب لتذييل الصفحة 4"/>
          <p:cNvSpPr>
            <a:spLocks noGrp="1"/>
          </p:cNvSpPr>
          <p:nvPr>
            <p:ph type="ftr" sz="quarter" idx="3"/>
          </p:nvPr>
        </p:nvSpPr>
        <p:spPr>
          <a:xfrm>
            <a:off x="2422849" y="6400800"/>
            <a:ext cx="7315200" cy="228600"/>
          </a:xfrm>
          <a:prstGeom prst="rect">
            <a:avLst/>
          </a:prstGeom>
        </p:spPr>
        <p:txBody>
          <a:bodyPr vert="horz" lIns="91440" tIns="45720" rIns="91440" bIns="45720" rtlCol="1" anchor="ctr"/>
          <a:lstStyle>
            <a:lvl1pPr algn="ctr" rtl="1">
              <a:defRPr sz="1100">
                <a:solidFill>
                  <a:schemeClr val="tx1"/>
                </a:solidFill>
                <a:cs typeface="+mj-cs"/>
              </a:defRPr>
            </a:lvl1pPr>
          </a:lstStyle>
          <a:p>
            <a:endParaRPr lang="ar-SA" dirty="0"/>
          </a:p>
        </p:txBody>
      </p:sp>
      <p:sp>
        <p:nvSpPr>
          <p:cNvPr id="6" name="عنصر نائب لرقم الشريحة 5"/>
          <p:cNvSpPr>
            <a:spLocks noGrp="1"/>
          </p:cNvSpPr>
          <p:nvPr>
            <p:ph type="sldNum" sz="quarter" idx="4"/>
          </p:nvPr>
        </p:nvSpPr>
        <p:spPr>
          <a:xfrm>
            <a:off x="1066800" y="6400800"/>
            <a:ext cx="1097280" cy="228600"/>
          </a:xfrm>
          <a:prstGeom prst="rect">
            <a:avLst/>
          </a:prstGeom>
        </p:spPr>
        <p:txBody>
          <a:bodyPr vert="horz" lIns="91440" tIns="45720" rIns="91440" bIns="45720" rtlCol="1" anchor="ctr"/>
          <a:lstStyle>
            <a:lvl1pPr algn="l" rtl="1">
              <a:defRPr sz="1100">
                <a:solidFill>
                  <a:schemeClr val="tx1"/>
                </a:solidFill>
                <a:cs typeface="+mj-cs"/>
              </a:defRPr>
            </a:lvl1pPr>
          </a:lstStyle>
          <a:p>
            <a:fld id="{E31375A4-56A4-47D6-9801-1991572033F7}" type="slidenum">
              <a:rPr lang="ar-SA" smtClean="0"/>
              <a:pPr/>
              <a:t>‹#›</a:t>
            </a:fld>
            <a:endParaRPr lang="ar-SA" dirty="0"/>
          </a:p>
        </p:txBody>
      </p:sp>
    </p:spTree>
    <p:extLst>
      <p:ext uri="{BB962C8B-B14F-4D97-AF65-F5344CB8AC3E}">
        <p14:creationId xmlns:p14="http://schemas.microsoft.com/office/powerpoint/2010/main" val="194325986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r" defTabSz="914400" rtl="1" eaLnBrk="1" latinLnBrk="0" hangingPunct="1">
        <a:lnSpc>
          <a:spcPct val="90000"/>
        </a:lnSpc>
        <a:spcBef>
          <a:spcPct val="0"/>
        </a:spcBef>
        <a:buNone/>
        <a:defRPr sz="3600" kern="1200">
          <a:solidFill>
            <a:schemeClr val="accent1">
              <a:lumMod val="75000"/>
            </a:schemeClr>
          </a:solidFill>
          <a:latin typeface="+mj-lt"/>
          <a:ea typeface="+mj-ea"/>
          <a:cs typeface="+mj-cs"/>
        </a:defRPr>
      </a:lvl1pPr>
    </p:titleStyle>
    <p:bodyStyle>
      <a:lvl1pPr marL="228600" indent="-228600" algn="r" defTabSz="914400" rtl="1" eaLnBrk="1" latinLnBrk="0" hangingPunct="1">
        <a:lnSpc>
          <a:spcPct val="90000"/>
        </a:lnSpc>
        <a:spcBef>
          <a:spcPts val="1800"/>
        </a:spcBef>
        <a:buClr>
          <a:schemeClr val="accent5"/>
        </a:buClr>
        <a:buSzPct val="90000"/>
        <a:buFont typeface="Arial" pitchFamily="34" charset="0"/>
        <a:buChar char="•"/>
        <a:defRPr sz="2400" kern="1200">
          <a:solidFill>
            <a:schemeClr val="tx1"/>
          </a:solidFill>
          <a:latin typeface="+mn-lt"/>
          <a:ea typeface="+mn-ea"/>
          <a:cs typeface="+mj-cs"/>
        </a:defRPr>
      </a:lvl1pPr>
      <a:lvl2pPr marL="548640" indent="-228600" algn="r" defTabSz="914400" rtl="1" eaLnBrk="1" latinLnBrk="0" hangingPunct="1">
        <a:lnSpc>
          <a:spcPct val="90000"/>
        </a:lnSpc>
        <a:spcBef>
          <a:spcPts val="1200"/>
        </a:spcBef>
        <a:buClr>
          <a:schemeClr val="accent5"/>
        </a:buClr>
        <a:buSzPct val="90000"/>
        <a:buFont typeface="Arial" pitchFamily="34" charset="0"/>
        <a:buChar char="•"/>
        <a:defRPr sz="2000" kern="1200">
          <a:solidFill>
            <a:schemeClr val="tx1"/>
          </a:solidFill>
          <a:latin typeface="+mn-lt"/>
          <a:ea typeface="+mn-ea"/>
          <a:cs typeface="+mj-cs"/>
        </a:defRPr>
      </a:lvl2pPr>
      <a:lvl3pPr marL="822960" indent="-228600" algn="r" defTabSz="914400" rtl="1" eaLnBrk="1" latinLnBrk="0" hangingPunct="1">
        <a:lnSpc>
          <a:spcPct val="90000"/>
        </a:lnSpc>
        <a:spcBef>
          <a:spcPts val="800"/>
        </a:spcBef>
        <a:buClr>
          <a:schemeClr val="accent5"/>
        </a:buClr>
        <a:buSzPct val="90000"/>
        <a:buFont typeface="Arial" pitchFamily="34" charset="0"/>
        <a:buChar char="•"/>
        <a:defRPr sz="1800" kern="1200">
          <a:solidFill>
            <a:schemeClr val="tx1"/>
          </a:solidFill>
          <a:latin typeface="+mn-lt"/>
          <a:ea typeface="+mn-ea"/>
          <a:cs typeface="+mj-cs"/>
        </a:defRPr>
      </a:lvl3pPr>
      <a:lvl4pPr marL="1097280" indent="-182880" algn="r" defTabSz="914400" rtl="1" eaLnBrk="1" latinLnBrk="0" hangingPunct="1">
        <a:lnSpc>
          <a:spcPct val="90000"/>
        </a:lnSpc>
        <a:spcBef>
          <a:spcPts val="800"/>
        </a:spcBef>
        <a:buClr>
          <a:schemeClr val="accent5"/>
        </a:buClr>
        <a:buSzPct val="90000"/>
        <a:buFont typeface="Arial" pitchFamily="34" charset="0"/>
        <a:buChar char="•"/>
        <a:defRPr sz="1600" kern="1200">
          <a:solidFill>
            <a:schemeClr val="tx1"/>
          </a:solidFill>
          <a:latin typeface="+mn-lt"/>
          <a:ea typeface="+mn-ea"/>
          <a:cs typeface="+mj-cs"/>
        </a:defRPr>
      </a:lvl4pPr>
      <a:lvl5pPr marL="1325880" indent="-137160" algn="r" defTabSz="914400" rtl="1" eaLnBrk="1" latinLnBrk="0" hangingPunct="1">
        <a:lnSpc>
          <a:spcPct val="90000"/>
        </a:lnSpc>
        <a:spcBef>
          <a:spcPts val="600"/>
        </a:spcBef>
        <a:buClr>
          <a:schemeClr val="accent5"/>
        </a:buClr>
        <a:buSzPct val="90000"/>
        <a:buFont typeface="Arial" pitchFamily="34" charset="0"/>
        <a:buChar char="•"/>
        <a:defRPr sz="1400" kern="1200">
          <a:solidFill>
            <a:schemeClr val="tx1"/>
          </a:solidFill>
          <a:latin typeface="+mn-lt"/>
          <a:ea typeface="+mn-ea"/>
          <a:cs typeface="+mj-cs"/>
        </a:defRPr>
      </a:lvl5pPr>
      <a:lvl6pPr marL="1554480" indent="-137160" algn="r" defTabSz="914400" rtl="1" eaLnBrk="1" latinLnBrk="0" hangingPunct="1">
        <a:lnSpc>
          <a:spcPct val="90000"/>
        </a:lnSpc>
        <a:spcBef>
          <a:spcPts val="600"/>
        </a:spcBef>
        <a:buClr>
          <a:schemeClr val="accent5"/>
        </a:buClr>
        <a:buSzPct val="90000"/>
        <a:buFont typeface="Arial" pitchFamily="34" charset="0"/>
        <a:buChar char="•"/>
        <a:defRPr sz="1400" kern="1200">
          <a:solidFill>
            <a:schemeClr val="tx1"/>
          </a:solidFill>
          <a:latin typeface="+mn-lt"/>
          <a:ea typeface="+mn-ea"/>
          <a:cs typeface="+mn-cs"/>
        </a:defRPr>
      </a:lvl6pPr>
      <a:lvl7pPr marL="1783080" indent="-137160" algn="r" defTabSz="914400" rtl="1" eaLnBrk="1" latinLnBrk="0" hangingPunct="1">
        <a:lnSpc>
          <a:spcPct val="90000"/>
        </a:lnSpc>
        <a:spcBef>
          <a:spcPts val="600"/>
        </a:spcBef>
        <a:buClr>
          <a:schemeClr val="accent5"/>
        </a:buClr>
        <a:buSzPct val="90000"/>
        <a:buFont typeface="Arial" pitchFamily="34" charset="0"/>
        <a:buChar char="•"/>
        <a:defRPr sz="1400" kern="1200">
          <a:solidFill>
            <a:schemeClr val="tx1"/>
          </a:solidFill>
          <a:latin typeface="+mn-lt"/>
          <a:ea typeface="+mn-ea"/>
          <a:cs typeface="+mn-cs"/>
        </a:defRPr>
      </a:lvl7pPr>
      <a:lvl8pPr marL="2011680" indent="-137160" algn="r" defTabSz="914400" rtl="1" eaLnBrk="1" latinLnBrk="0" hangingPunct="1">
        <a:lnSpc>
          <a:spcPct val="90000"/>
        </a:lnSpc>
        <a:spcBef>
          <a:spcPts val="600"/>
        </a:spcBef>
        <a:buClr>
          <a:schemeClr val="accent5"/>
        </a:buClr>
        <a:buSzPct val="90000"/>
        <a:buFont typeface="Arial" pitchFamily="34" charset="0"/>
        <a:buChar char="•"/>
        <a:defRPr sz="1400" kern="1200">
          <a:solidFill>
            <a:schemeClr val="tx1"/>
          </a:solidFill>
          <a:latin typeface="+mn-lt"/>
          <a:ea typeface="+mn-ea"/>
          <a:cs typeface="+mn-cs"/>
        </a:defRPr>
      </a:lvl8pPr>
      <a:lvl9pPr marL="2240280" indent="-137160" algn="r" defTabSz="914400" rtl="1" eaLnBrk="1" latinLnBrk="0" hangingPunct="1">
        <a:lnSpc>
          <a:spcPct val="90000"/>
        </a:lnSpc>
        <a:spcBef>
          <a:spcPts val="600"/>
        </a:spcBef>
        <a:buClr>
          <a:schemeClr val="accent5"/>
        </a:buClr>
        <a:buSzPct val="90000"/>
        <a:buFont typeface="Arial" pitchFamily="34" charset="0"/>
        <a:buChar char="•"/>
        <a:defRPr sz="14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5" Type="http://schemas.openxmlformats.org/officeDocument/2006/relationships/image" Target="../media/image4.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8" Type="http://schemas.openxmlformats.org/officeDocument/2006/relationships/diagramColors" Target="../diagrams/colors2.xml"/><Relationship Id="rId3" Type="http://schemas.openxmlformats.org/officeDocument/2006/relationships/slideLayout" Target="../slideLayouts/slideLayout4.xml"/><Relationship Id="rId7" Type="http://schemas.openxmlformats.org/officeDocument/2006/relationships/diagramQuickStyle" Target="../diagrams/quickStyle2.xml"/><Relationship Id="rId2" Type="http://schemas.openxmlformats.org/officeDocument/2006/relationships/audio" Target="../media/media10.m4a"/><Relationship Id="rId1" Type="http://schemas.microsoft.com/office/2007/relationships/media" Target="../media/media10.m4a"/><Relationship Id="rId6" Type="http://schemas.openxmlformats.org/officeDocument/2006/relationships/diagramLayout" Target="../diagrams/layout2.xml"/><Relationship Id="rId5" Type="http://schemas.openxmlformats.org/officeDocument/2006/relationships/diagramData" Target="../diagrams/data2.xml"/><Relationship Id="rId10" Type="http://schemas.openxmlformats.org/officeDocument/2006/relationships/image" Target="../media/image4.png"/><Relationship Id="rId4" Type="http://schemas.openxmlformats.org/officeDocument/2006/relationships/notesSlide" Target="../notesSlides/notesSlide10.xml"/><Relationship Id="rId9" Type="http://schemas.microsoft.com/office/2007/relationships/diagramDrawing" Target="../diagrams/drawing2.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11.m4a"/><Relationship Id="rId1" Type="http://schemas.microsoft.com/office/2007/relationships/media" Target="../media/media11.m4a"/><Relationship Id="rId5" Type="http://schemas.openxmlformats.org/officeDocument/2006/relationships/image" Target="../media/image4.png"/><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12.m4a"/><Relationship Id="rId1" Type="http://schemas.microsoft.com/office/2007/relationships/media" Target="../media/media12.m4a"/><Relationship Id="rId5" Type="http://schemas.openxmlformats.org/officeDocument/2006/relationships/image" Target="../media/image4.png"/><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13.m4a"/><Relationship Id="rId1" Type="http://schemas.microsoft.com/office/2007/relationships/media" Target="../media/media13.m4a"/><Relationship Id="rId5" Type="http://schemas.openxmlformats.org/officeDocument/2006/relationships/image" Target="../media/image4.png"/><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14.m4a"/><Relationship Id="rId1" Type="http://schemas.microsoft.com/office/2007/relationships/media" Target="../media/media14.m4a"/><Relationship Id="rId5" Type="http://schemas.openxmlformats.org/officeDocument/2006/relationships/image" Target="../media/image4.png"/><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15.m4a"/><Relationship Id="rId1" Type="http://schemas.microsoft.com/office/2007/relationships/media" Target="../media/media15.m4a"/><Relationship Id="rId5" Type="http://schemas.openxmlformats.org/officeDocument/2006/relationships/image" Target="../media/image4.png"/><Relationship Id="rId4"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16.m4a"/><Relationship Id="rId1" Type="http://schemas.microsoft.com/office/2007/relationships/media" Target="../media/media16.m4a"/><Relationship Id="rId5" Type="http://schemas.openxmlformats.org/officeDocument/2006/relationships/image" Target="../media/image4.png"/><Relationship Id="rId4"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17.m4a"/><Relationship Id="rId1" Type="http://schemas.microsoft.com/office/2007/relationships/media" Target="../media/media17.m4a"/><Relationship Id="rId5" Type="http://schemas.openxmlformats.org/officeDocument/2006/relationships/image" Target="../media/image4.png"/><Relationship Id="rId4"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18.m4a"/><Relationship Id="rId1" Type="http://schemas.microsoft.com/office/2007/relationships/media" Target="../media/media18.m4a"/><Relationship Id="rId5" Type="http://schemas.openxmlformats.org/officeDocument/2006/relationships/image" Target="../media/image4.png"/><Relationship Id="rId4"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19.m4a"/><Relationship Id="rId1" Type="http://schemas.microsoft.com/office/2007/relationships/media" Target="../media/media19.m4a"/><Relationship Id="rId5" Type="http://schemas.openxmlformats.org/officeDocument/2006/relationships/image" Target="../media/image4.png"/><Relationship Id="rId4"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5" Type="http://schemas.openxmlformats.org/officeDocument/2006/relationships/image" Target="../media/image4.png"/><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0.m4a"/><Relationship Id="rId1" Type="http://schemas.microsoft.com/office/2007/relationships/media" Target="../media/media20.m4a"/><Relationship Id="rId5" Type="http://schemas.openxmlformats.org/officeDocument/2006/relationships/image" Target="../media/image4.png"/><Relationship Id="rId4" Type="http://schemas.openxmlformats.org/officeDocument/2006/relationships/notesSlide" Target="../notesSlides/notesSlide20.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4a"/><Relationship Id="rId1" Type="http://schemas.microsoft.com/office/2007/relationships/media" Target="../media/media3.m4a"/><Relationship Id="rId5" Type="http://schemas.openxmlformats.org/officeDocument/2006/relationships/image" Target="../media/image4.pn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audio" Target="../media/media4.m4a"/><Relationship Id="rId2" Type="http://schemas.microsoft.com/office/2007/relationships/media" Target="../media/media4.m4a"/><Relationship Id="rId1" Type="http://schemas.openxmlformats.org/officeDocument/2006/relationships/tags" Target="../tags/tag1.xml"/><Relationship Id="rId6" Type="http://schemas.openxmlformats.org/officeDocument/2006/relationships/image" Target="../media/image4.png"/><Relationship Id="rId5" Type="http://schemas.openxmlformats.org/officeDocument/2006/relationships/notesSlide" Target="../notesSlides/notesSlide4.xml"/><Relationship Id="rId4"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5.m4a"/><Relationship Id="rId1" Type="http://schemas.microsoft.com/office/2007/relationships/media" Target="../media/media5.m4a"/><Relationship Id="rId5" Type="http://schemas.openxmlformats.org/officeDocument/2006/relationships/image" Target="../media/image4.png"/><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slideLayout" Target="../slideLayouts/slideLayout3.xml"/><Relationship Id="rId7" Type="http://schemas.openxmlformats.org/officeDocument/2006/relationships/diagramQuickStyle" Target="../diagrams/quickStyle1.xml"/><Relationship Id="rId2" Type="http://schemas.openxmlformats.org/officeDocument/2006/relationships/audio" Target="../media/media6.m4a"/><Relationship Id="rId1" Type="http://schemas.microsoft.com/office/2007/relationships/media" Target="../media/media6.m4a"/><Relationship Id="rId6" Type="http://schemas.openxmlformats.org/officeDocument/2006/relationships/diagramLayout" Target="../diagrams/layout1.xml"/><Relationship Id="rId5" Type="http://schemas.openxmlformats.org/officeDocument/2006/relationships/diagramData" Target="../diagrams/data1.xml"/><Relationship Id="rId10" Type="http://schemas.openxmlformats.org/officeDocument/2006/relationships/image" Target="../media/image4.png"/><Relationship Id="rId4" Type="http://schemas.openxmlformats.org/officeDocument/2006/relationships/notesSlide" Target="../notesSlides/notesSlide6.xml"/><Relationship Id="rId9" Type="http://schemas.microsoft.com/office/2007/relationships/diagramDrawing" Target="../diagrams/drawing1.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audio" Target="../media/media7.m4a"/><Relationship Id="rId1" Type="http://schemas.microsoft.com/office/2007/relationships/media" Target="../media/media7.m4a"/><Relationship Id="rId5" Type="http://schemas.openxmlformats.org/officeDocument/2006/relationships/image" Target="../media/image4.pn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audio" Target="../media/media8.m4a"/><Relationship Id="rId1" Type="http://schemas.microsoft.com/office/2007/relationships/media" Target="../media/media8.m4a"/><Relationship Id="rId5" Type="http://schemas.openxmlformats.org/officeDocument/2006/relationships/image" Target="../media/image4.pn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9.m4a"/><Relationship Id="rId1" Type="http://schemas.microsoft.com/office/2007/relationships/media" Target="../media/media9.m4a"/><Relationship Id="rId5" Type="http://schemas.openxmlformats.org/officeDocument/2006/relationships/image" Target="../media/image4.pn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العنوان 1"/>
          <p:cNvSpPr>
            <a:spLocks noGrp="1"/>
          </p:cNvSpPr>
          <p:nvPr>
            <p:ph type="ctrTitle"/>
          </p:nvPr>
        </p:nvSpPr>
        <p:spPr>
          <a:xfrm>
            <a:off x="2811948" y="5525037"/>
            <a:ext cx="8686800" cy="1464906"/>
          </a:xfrm>
        </p:spPr>
        <p:txBody>
          <a:bodyPr rtlCol="1">
            <a:noAutofit/>
          </a:bodyPr>
          <a:lstStyle/>
          <a:p>
            <a:pPr algn="l" rtl="1"/>
            <a:r>
              <a:rPr lang="ar-SA" sz="13800" b="1" dirty="0" smtClean="0">
                <a:solidFill>
                  <a:schemeClr val="accent2"/>
                </a:solidFill>
                <a:latin typeface="Simplified Arabic" pitchFamily="18" charset="-78"/>
                <a:cs typeface="Simplified Arabic" pitchFamily="18" charset="-78"/>
              </a:rPr>
              <a:t>مبادئ التمويل</a:t>
            </a:r>
            <a:endParaRPr lang="ar-SA" sz="13800" b="1" dirty="0">
              <a:solidFill>
                <a:schemeClr val="accent2"/>
              </a:solidFill>
              <a:latin typeface="Simplified Arabic" pitchFamily="18" charset="-78"/>
              <a:cs typeface="Simplified Arabic" pitchFamily="18" charset="-78"/>
            </a:endParaRPr>
          </a:p>
        </p:txBody>
      </p:sp>
      <p:pic>
        <p:nvPicPr>
          <p:cNvPr id="4" name="Audio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2370110780"/>
      </p:ext>
    </p:extLst>
  </p:cSld>
  <p:clrMapOvr>
    <a:masterClrMapping/>
  </p:clrMapOvr>
  <mc:AlternateContent xmlns:mc="http://schemas.openxmlformats.org/markup-compatibility/2006">
    <mc:Choice xmlns:p14="http://schemas.microsoft.com/office/powerpoint/2010/main" Requires="p14">
      <p:transition spd="med" p14:dur="700" advTm="8410">
        <p:fade/>
      </p:transition>
    </mc:Choice>
    <mc:Fallback>
      <p:transition spd="med" advTm="841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العنوان 1"/>
          <p:cNvSpPr>
            <a:spLocks noGrp="1"/>
          </p:cNvSpPr>
          <p:nvPr>
            <p:ph type="title"/>
          </p:nvPr>
        </p:nvSpPr>
        <p:spPr>
          <a:xfrm>
            <a:off x="1066800" y="206062"/>
            <a:ext cx="10058400" cy="940158"/>
          </a:xfrm>
        </p:spPr>
        <p:txBody>
          <a:bodyPr rtlCol="1"/>
          <a:lstStyle/>
          <a:p>
            <a:r>
              <a:rPr lang="ar-SA" b="1" dirty="0"/>
              <a:t>العوامل المحددة لأنواع </a:t>
            </a:r>
            <a:r>
              <a:rPr lang="ar-SA" b="1" dirty="0" smtClean="0"/>
              <a:t>التمويل: </a:t>
            </a:r>
            <a:endParaRPr lang="ar-SA" b="1" dirty="0"/>
          </a:p>
        </p:txBody>
      </p:sp>
      <p:graphicFrame>
        <p:nvGraphicFramePr>
          <p:cNvPr id="4" name="Content Placeholder 3"/>
          <p:cNvGraphicFramePr>
            <a:graphicFrameLocks noGrp="1"/>
          </p:cNvGraphicFramePr>
          <p:nvPr>
            <p:ph sz="half" idx="1"/>
            <p:extLst>
              <p:ext uri="{D42A27DB-BD31-4B8C-83A1-F6EECF244321}">
                <p14:modId xmlns:p14="http://schemas.microsoft.com/office/powerpoint/2010/main" val="3369713762"/>
              </p:ext>
            </p:extLst>
          </p:nvPr>
        </p:nvGraphicFramePr>
        <p:xfrm>
          <a:off x="643944" y="1159100"/>
          <a:ext cx="11127346" cy="5383368"/>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pic>
        <p:nvPicPr>
          <p:cNvPr id="3" name="Audio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893119197"/>
      </p:ext>
    </p:extLst>
  </p:cSld>
  <p:clrMapOvr>
    <a:masterClrMapping/>
  </p:clrMapOvr>
  <mc:AlternateContent xmlns:mc="http://schemas.openxmlformats.org/markup-compatibility/2006">
    <mc:Choice xmlns:p14="http://schemas.microsoft.com/office/powerpoint/2010/main" Requires="p14">
      <p:transition spd="med" p14:dur="700" advTm="576">
        <p:fade/>
      </p:transition>
    </mc:Choice>
    <mc:Fallback>
      <p:transition spd="med" advTm="576">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العنوان 1"/>
          <p:cNvSpPr>
            <a:spLocks noGrp="1"/>
          </p:cNvSpPr>
          <p:nvPr>
            <p:ph type="title"/>
          </p:nvPr>
        </p:nvSpPr>
        <p:spPr>
          <a:xfrm>
            <a:off x="1066800" y="206062"/>
            <a:ext cx="10058400" cy="824248"/>
          </a:xfrm>
        </p:spPr>
        <p:txBody>
          <a:bodyPr rtlCol="1">
            <a:normAutofit/>
          </a:bodyPr>
          <a:lstStyle/>
          <a:p>
            <a:r>
              <a:rPr lang="ar-SA" sz="4000" b="1" dirty="0">
                <a:solidFill>
                  <a:srgbClr val="7030A0"/>
                </a:solidFill>
              </a:rPr>
              <a:t> أصناف التمويل: </a:t>
            </a:r>
          </a:p>
        </p:txBody>
      </p:sp>
      <p:sp>
        <p:nvSpPr>
          <p:cNvPr id="3" name="عنصر نائب للمحتوى 2"/>
          <p:cNvSpPr>
            <a:spLocks noGrp="1"/>
          </p:cNvSpPr>
          <p:nvPr>
            <p:ph sz="half" idx="1"/>
          </p:nvPr>
        </p:nvSpPr>
        <p:spPr>
          <a:xfrm>
            <a:off x="643944" y="1159100"/>
            <a:ext cx="11127346" cy="5383368"/>
          </a:xfrm>
        </p:spPr>
        <p:txBody>
          <a:bodyPr rtlCol="1">
            <a:normAutofit/>
          </a:bodyPr>
          <a:lstStyle/>
          <a:p>
            <a:pPr marL="0" indent="0" algn="just">
              <a:lnSpc>
                <a:spcPct val="150000"/>
              </a:lnSpc>
              <a:buNone/>
            </a:pPr>
            <a:r>
              <a:rPr lang="ar-SA" b="1" dirty="0">
                <a:solidFill>
                  <a:schemeClr val="tx2"/>
                </a:solidFill>
              </a:rPr>
              <a:t> التصنيف من حيث </a:t>
            </a:r>
            <a:r>
              <a:rPr lang="ar-SA" b="1" dirty="0" smtClean="0">
                <a:solidFill>
                  <a:schemeClr val="tx2"/>
                </a:solidFill>
              </a:rPr>
              <a:t>المدة:</a:t>
            </a:r>
          </a:p>
          <a:p>
            <a:pPr marL="0" indent="0" algn="just">
              <a:lnSpc>
                <a:spcPct val="150000"/>
              </a:lnSpc>
              <a:buNone/>
            </a:pPr>
            <a:r>
              <a:rPr lang="ar-SA" dirty="0">
                <a:solidFill>
                  <a:srgbClr val="C00000"/>
                </a:solidFill>
              </a:rPr>
              <a:t> </a:t>
            </a:r>
            <a:r>
              <a:rPr lang="ar-SA" b="1" dirty="0" smtClean="0">
                <a:solidFill>
                  <a:srgbClr val="C00000"/>
                </a:solidFill>
              </a:rPr>
              <a:t>- تمويل </a:t>
            </a:r>
            <a:r>
              <a:rPr lang="ar-SA" b="1" dirty="0">
                <a:solidFill>
                  <a:srgbClr val="C00000"/>
                </a:solidFill>
              </a:rPr>
              <a:t>قصير </a:t>
            </a:r>
            <a:r>
              <a:rPr lang="ar-SA" b="1" dirty="0" smtClean="0">
                <a:solidFill>
                  <a:srgbClr val="C00000"/>
                </a:solidFill>
              </a:rPr>
              <a:t>الأجل</a:t>
            </a:r>
          </a:p>
          <a:p>
            <a:pPr marL="0" indent="0" algn="just">
              <a:lnSpc>
                <a:spcPct val="150000"/>
              </a:lnSpc>
              <a:buNone/>
            </a:pPr>
            <a:r>
              <a:rPr lang="ar-SA" b="1" dirty="0" smtClean="0">
                <a:solidFill>
                  <a:srgbClr val="C00000"/>
                </a:solidFill>
              </a:rPr>
              <a:t>- تمويل </a:t>
            </a:r>
            <a:r>
              <a:rPr lang="ar-SA" b="1" dirty="0">
                <a:solidFill>
                  <a:srgbClr val="C00000"/>
                </a:solidFill>
              </a:rPr>
              <a:t>المتوسط </a:t>
            </a:r>
            <a:r>
              <a:rPr lang="ar-SA" b="1" dirty="0" smtClean="0">
                <a:solidFill>
                  <a:srgbClr val="C00000"/>
                </a:solidFill>
              </a:rPr>
              <a:t>الأجل</a:t>
            </a:r>
          </a:p>
          <a:p>
            <a:pPr marL="0" indent="0" algn="just">
              <a:lnSpc>
                <a:spcPct val="150000"/>
              </a:lnSpc>
              <a:buNone/>
            </a:pPr>
            <a:r>
              <a:rPr lang="ar-SA" b="1" dirty="0" smtClean="0">
                <a:solidFill>
                  <a:srgbClr val="C00000"/>
                </a:solidFill>
              </a:rPr>
              <a:t>- تمويل </a:t>
            </a:r>
            <a:r>
              <a:rPr lang="ar-SA" b="1" dirty="0">
                <a:solidFill>
                  <a:srgbClr val="C00000"/>
                </a:solidFill>
              </a:rPr>
              <a:t>الطويل </a:t>
            </a:r>
            <a:r>
              <a:rPr lang="ar-SA" b="1" dirty="0" smtClean="0">
                <a:solidFill>
                  <a:srgbClr val="C00000"/>
                </a:solidFill>
              </a:rPr>
              <a:t>الأجل</a:t>
            </a:r>
          </a:p>
          <a:p>
            <a:pPr marL="0" indent="0" algn="just">
              <a:lnSpc>
                <a:spcPct val="150000"/>
              </a:lnSpc>
              <a:buNone/>
            </a:pPr>
            <a:r>
              <a:rPr lang="ar-SA" b="1" dirty="0" smtClean="0">
                <a:solidFill>
                  <a:schemeClr val="tx2"/>
                </a:solidFill>
              </a:rPr>
              <a:t>التصنيف </a:t>
            </a:r>
            <a:r>
              <a:rPr lang="ar-SA" b="1" dirty="0">
                <a:solidFill>
                  <a:schemeClr val="tx2"/>
                </a:solidFill>
              </a:rPr>
              <a:t>من حيث مصدر </a:t>
            </a:r>
            <a:r>
              <a:rPr lang="ar-SA" b="1" dirty="0" smtClean="0">
                <a:solidFill>
                  <a:schemeClr val="tx2"/>
                </a:solidFill>
              </a:rPr>
              <a:t>التمويل:</a:t>
            </a:r>
          </a:p>
          <a:p>
            <a:pPr marL="0" indent="0" algn="just">
              <a:lnSpc>
                <a:spcPct val="150000"/>
              </a:lnSpc>
              <a:buNone/>
            </a:pPr>
            <a:r>
              <a:rPr lang="ar-SA" b="1" dirty="0" smtClean="0">
                <a:solidFill>
                  <a:srgbClr val="00B050"/>
                </a:solidFill>
              </a:rPr>
              <a:t>- التمويل الداخلي</a:t>
            </a:r>
          </a:p>
          <a:p>
            <a:pPr marL="0" indent="0" algn="just">
              <a:lnSpc>
                <a:spcPct val="150000"/>
              </a:lnSpc>
              <a:buNone/>
            </a:pPr>
            <a:r>
              <a:rPr lang="ar-SA" b="1" dirty="0" smtClean="0">
                <a:solidFill>
                  <a:srgbClr val="00B050"/>
                </a:solidFill>
              </a:rPr>
              <a:t>- التمويل </a:t>
            </a:r>
            <a:r>
              <a:rPr lang="ar-SA" b="1" dirty="0">
                <a:solidFill>
                  <a:srgbClr val="00B050"/>
                </a:solidFill>
              </a:rPr>
              <a:t>الخارجي</a:t>
            </a:r>
          </a:p>
        </p:txBody>
      </p:sp>
      <p:pic>
        <p:nvPicPr>
          <p:cNvPr id="4" name="Audio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893119197"/>
      </p:ext>
    </p:extLst>
  </p:cSld>
  <p:clrMapOvr>
    <a:masterClrMapping/>
  </p:clrMapOvr>
  <mc:AlternateContent xmlns:mc="http://schemas.openxmlformats.org/markup-compatibility/2006">
    <mc:Choice xmlns:p14="http://schemas.microsoft.com/office/powerpoint/2010/main" Requires="p14">
      <p:transition spd="med" p14:dur="700" advTm="415">
        <p:fade/>
      </p:transition>
    </mc:Choice>
    <mc:Fallback>
      <p:transition spd="med" advTm="41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العنوان 1"/>
          <p:cNvSpPr>
            <a:spLocks noGrp="1"/>
          </p:cNvSpPr>
          <p:nvPr>
            <p:ph type="title"/>
          </p:nvPr>
        </p:nvSpPr>
        <p:spPr>
          <a:xfrm>
            <a:off x="1066800" y="206062"/>
            <a:ext cx="10058400" cy="824248"/>
          </a:xfrm>
        </p:spPr>
        <p:txBody>
          <a:bodyPr rtlCol="1"/>
          <a:lstStyle/>
          <a:p>
            <a:r>
              <a:rPr lang="ar-SA" b="1" dirty="0"/>
              <a:t>1 -التمويل قصير الأجل:</a:t>
            </a:r>
          </a:p>
        </p:txBody>
      </p:sp>
      <p:sp>
        <p:nvSpPr>
          <p:cNvPr id="3" name="عنصر نائب للمحتوى 2"/>
          <p:cNvSpPr>
            <a:spLocks noGrp="1"/>
          </p:cNvSpPr>
          <p:nvPr>
            <p:ph sz="half" idx="1"/>
          </p:nvPr>
        </p:nvSpPr>
        <p:spPr>
          <a:xfrm>
            <a:off x="643944" y="1159100"/>
            <a:ext cx="11127346" cy="5383368"/>
          </a:xfrm>
        </p:spPr>
        <p:txBody>
          <a:bodyPr rtlCol="1">
            <a:normAutofit lnSpcReduction="10000"/>
          </a:bodyPr>
          <a:lstStyle/>
          <a:p>
            <a:pPr marL="0" indent="0" algn="just">
              <a:lnSpc>
                <a:spcPct val="250000"/>
              </a:lnSpc>
              <a:buNone/>
            </a:pPr>
            <a:r>
              <a:rPr lang="ar-SA" b="1" dirty="0" smtClean="0">
                <a:solidFill>
                  <a:schemeClr val="tx2"/>
                </a:solidFill>
              </a:rPr>
              <a:t>يقصد </a:t>
            </a:r>
            <a:r>
              <a:rPr lang="ar-SA" b="1" dirty="0">
                <a:solidFill>
                  <a:schemeClr val="tx2"/>
                </a:solidFill>
              </a:rPr>
              <a:t>بالتمويل قصير الأجل تلك الأموال التي تحصل عليها المؤسسة من الغير وتلتزم بردها خلال </a:t>
            </a:r>
            <a:r>
              <a:rPr lang="ar-SA" b="1" dirty="0" smtClean="0">
                <a:solidFill>
                  <a:schemeClr val="tx2"/>
                </a:solidFill>
              </a:rPr>
              <a:t>فترة لا </a:t>
            </a:r>
            <a:r>
              <a:rPr lang="ar-SA" b="1" dirty="0">
                <a:solidFill>
                  <a:schemeClr val="tx2"/>
                </a:solidFill>
              </a:rPr>
              <a:t>تزيد على العام عادة، وتكون تلك الأموال موجهة لنشاط </a:t>
            </a:r>
            <a:r>
              <a:rPr lang="ar-SA" b="1" dirty="0" smtClean="0">
                <a:solidFill>
                  <a:schemeClr val="tx2"/>
                </a:solidFill>
              </a:rPr>
              <a:t>الاستغلال. والمقصود </a:t>
            </a:r>
            <a:r>
              <a:rPr lang="ar-SA" b="1" dirty="0">
                <a:solidFill>
                  <a:srgbClr val="00B050"/>
                </a:solidFill>
              </a:rPr>
              <a:t>بنشاطات الاستغلال </a:t>
            </a:r>
            <a:r>
              <a:rPr lang="ar-SA" b="1" dirty="0">
                <a:solidFill>
                  <a:schemeClr val="tx2"/>
                </a:solidFill>
              </a:rPr>
              <a:t>هي كل العمليات التي تقوم بها المؤسسة في الفترة القصيرة، والتي </a:t>
            </a:r>
            <a:r>
              <a:rPr lang="ar-SA" b="1" dirty="0" smtClean="0">
                <a:solidFill>
                  <a:schemeClr val="tx2"/>
                </a:solidFill>
              </a:rPr>
              <a:t>لا تتعدى </a:t>
            </a:r>
            <a:r>
              <a:rPr lang="ar-SA" b="1" dirty="0">
                <a:solidFill>
                  <a:schemeClr val="tx2"/>
                </a:solidFill>
              </a:rPr>
              <a:t>في الغالب</a:t>
            </a:r>
            <a:r>
              <a:rPr lang="ar-SA" b="1" dirty="0">
                <a:solidFill>
                  <a:srgbClr val="00B050"/>
                </a:solidFill>
              </a:rPr>
              <a:t> </a:t>
            </a:r>
            <a:r>
              <a:rPr lang="en-US" sz="2800" b="1" dirty="0" smtClean="0">
                <a:solidFill>
                  <a:srgbClr val="00B050"/>
                </a:solidFill>
              </a:rPr>
              <a:t>12</a:t>
            </a:r>
            <a:r>
              <a:rPr lang="ar-SA" b="1" dirty="0" smtClean="0">
                <a:solidFill>
                  <a:srgbClr val="00B050"/>
                </a:solidFill>
              </a:rPr>
              <a:t> شهراً</a:t>
            </a:r>
            <a:r>
              <a:rPr lang="ar-SA" b="1" dirty="0" smtClean="0">
                <a:solidFill>
                  <a:schemeClr val="tx2"/>
                </a:solidFill>
              </a:rPr>
              <a:t>، </a:t>
            </a:r>
            <a:r>
              <a:rPr lang="ar-SA" b="1" dirty="0">
                <a:solidFill>
                  <a:schemeClr val="tx2"/>
                </a:solidFill>
              </a:rPr>
              <a:t>ومن مميزات هذه النشاطات أنها تتكرر باستمرار أثناء عملية الإنتاج </a:t>
            </a:r>
            <a:r>
              <a:rPr lang="ar-SA" b="1" dirty="0" smtClean="0">
                <a:solidFill>
                  <a:schemeClr val="tx2"/>
                </a:solidFill>
              </a:rPr>
              <a:t>أي النشاط.</a:t>
            </a:r>
            <a:endParaRPr lang="ar-SA" b="1" dirty="0">
              <a:solidFill>
                <a:schemeClr val="tx2"/>
              </a:solidFill>
            </a:endParaRPr>
          </a:p>
          <a:p>
            <a:pPr marL="0" indent="0" algn="just">
              <a:lnSpc>
                <a:spcPct val="150000"/>
              </a:lnSpc>
              <a:buNone/>
            </a:pPr>
            <a:r>
              <a:rPr lang="ar-SA" dirty="0">
                <a:solidFill>
                  <a:schemeClr val="tx2"/>
                </a:solidFill>
              </a:rPr>
              <a:t> </a:t>
            </a:r>
          </a:p>
        </p:txBody>
      </p:sp>
      <p:pic>
        <p:nvPicPr>
          <p:cNvPr id="4" name="Audio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893119197"/>
      </p:ext>
    </p:extLst>
  </p:cSld>
  <p:clrMapOvr>
    <a:masterClrMapping/>
  </p:clrMapOvr>
  <mc:AlternateContent xmlns:mc="http://schemas.openxmlformats.org/markup-compatibility/2006">
    <mc:Choice xmlns:p14="http://schemas.microsoft.com/office/powerpoint/2010/main" Requires="p14">
      <p:transition spd="med" p14:dur="700" advTm="59">
        <p:fade/>
      </p:transition>
    </mc:Choice>
    <mc:Fallback>
      <p:transition spd="med" advTm="5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العنوان 1"/>
          <p:cNvSpPr>
            <a:spLocks noGrp="1"/>
          </p:cNvSpPr>
          <p:nvPr>
            <p:ph type="title"/>
          </p:nvPr>
        </p:nvSpPr>
        <p:spPr>
          <a:xfrm>
            <a:off x="1066800" y="206062"/>
            <a:ext cx="10058400" cy="824248"/>
          </a:xfrm>
        </p:spPr>
        <p:txBody>
          <a:bodyPr rtlCol="1"/>
          <a:lstStyle/>
          <a:p>
            <a:r>
              <a:rPr lang="ar-SA" b="1" dirty="0"/>
              <a:t>2 </a:t>
            </a:r>
            <a:r>
              <a:rPr lang="ar-SA" b="1" dirty="0" smtClean="0"/>
              <a:t>- التمويل </a:t>
            </a:r>
            <a:r>
              <a:rPr lang="ar-SA" b="1" dirty="0"/>
              <a:t>المتوسط الأجل:</a:t>
            </a:r>
          </a:p>
        </p:txBody>
      </p:sp>
      <p:sp>
        <p:nvSpPr>
          <p:cNvPr id="3" name="عنصر نائب للمحتوى 2"/>
          <p:cNvSpPr>
            <a:spLocks noGrp="1"/>
          </p:cNvSpPr>
          <p:nvPr>
            <p:ph sz="half" idx="1"/>
          </p:nvPr>
        </p:nvSpPr>
        <p:spPr>
          <a:xfrm>
            <a:off x="643944" y="1159100"/>
            <a:ext cx="11127346" cy="5383368"/>
          </a:xfrm>
        </p:spPr>
        <p:txBody>
          <a:bodyPr rtlCol="1">
            <a:normAutofit/>
          </a:bodyPr>
          <a:lstStyle/>
          <a:p>
            <a:pPr marL="0" indent="0" algn="just">
              <a:lnSpc>
                <a:spcPct val="300000"/>
              </a:lnSpc>
              <a:buNone/>
            </a:pPr>
            <a:r>
              <a:rPr lang="ar-SA" sz="3200" b="1" dirty="0" smtClean="0">
                <a:solidFill>
                  <a:schemeClr val="tx2"/>
                </a:solidFill>
                <a:latin typeface="Simplified Arabic" pitchFamily="18" charset="-78"/>
                <a:cs typeface="Simplified Arabic" pitchFamily="18" charset="-78"/>
              </a:rPr>
              <a:t>هو </a:t>
            </a:r>
            <a:r>
              <a:rPr lang="ar-SA" sz="3200" b="1" dirty="0">
                <a:solidFill>
                  <a:schemeClr val="tx2"/>
                </a:solidFill>
                <a:latin typeface="Simplified Arabic" pitchFamily="18" charset="-78"/>
                <a:cs typeface="Simplified Arabic" pitchFamily="18" charset="-78"/>
              </a:rPr>
              <a:t>ذلك التمويل الموجه لتمويل الجزء الدائم من استثمارات المؤسسة في الرأس المال </a:t>
            </a:r>
            <a:r>
              <a:rPr lang="ar-SA" sz="3200" b="1" dirty="0" smtClean="0">
                <a:solidFill>
                  <a:schemeClr val="tx2"/>
                </a:solidFill>
                <a:latin typeface="Simplified Arabic" pitchFamily="18" charset="-78"/>
                <a:cs typeface="Simplified Arabic" pitchFamily="18" charset="-78"/>
              </a:rPr>
              <a:t>المتداول، والإضافات </a:t>
            </a:r>
            <a:r>
              <a:rPr lang="ar-SA" sz="3200" b="1" dirty="0">
                <a:solidFill>
                  <a:schemeClr val="tx2"/>
                </a:solidFill>
                <a:latin typeface="Simplified Arabic" pitchFamily="18" charset="-78"/>
                <a:cs typeface="Simplified Arabic" pitchFamily="18" charset="-78"/>
              </a:rPr>
              <a:t>على موجوداتها الثابتة، أو تمويل المشروعات تحت التنفيذ والتي تمتد إلى عدد من </a:t>
            </a:r>
            <a:r>
              <a:rPr lang="ar-SA" sz="3200" b="1" dirty="0" smtClean="0">
                <a:solidFill>
                  <a:schemeClr val="tx2"/>
                </a:solidFill>
                <a:latin typeface="Simplified Arabic" pitchFamily="18" charset="-78"/>
                <a:cs typeface="Simplified Arabic" pitchFamily="18" charset="-78"/>
              </a:rPr>
              <a:t>السنوات حيث </a:t>
            </a:r>
            <a:r>
              <a:rPr lang="ar-SA" sz="3200" b="1" dirty="0">
                <a:solidFill>
                  <a:schemeClr val="tx2"/>
                </a:solidFill>
                <a:latin typeface="Simplified Arabic" pitchFamily="18" charset="-78"/>
                <a:cs typeface="Simplified Arabic" pitchFamily="18" charset="-78"/>
              </a:rPr>
              <a:t>يتراوح مدته </a:t>
            </a:r>
            <a:r>
              <a:rPr lang="ar-SA" sz="3200" b="1" dirty="0">
                <a:solidFill>
                  <a:srgbClr val="00B050"/>
                </a:solidFill>
                <a:latin typeface="Simplified Arabic" pitchFamily="18" charset="-78"/>
                <a:cs typeface="Simplified Arabic" pitchFamily="18" charset="-78"/>
              </a:rPr>
              <a:t>من سنة إلى </a:t>
            </a:r>
            <a:r>
              <a:rPr lang="en-US" sz="3200" b="1" dirty="0" smtClean="0">
                <a:solidFill>
                  <a:srgbClr val="00B050"/>
                </a:solidFill>
                <a:latin typeface="Simplified Arabic" pitchFamily="18" charset="-78"/>
                <a:cs typeface="Simplified Arabic" pitchFamily="18" charset="-78"/>
              </a:rPr>
              <a:t>7</a:t>
            </a:r>
            <a:r>
              <a:rPr lang="ar-SA" sz="3200" b="1" dirty="0" smtClean="0">
                <a:solidFill>
                  <a:srgbClr val="00B050"/>
                </a:solidFill>
                <a:latin typeface="Simplified Arabic" pitchFamily="18" charset="-78"/>
                <a:cs typeface="Simplified Arabic" pitchFamily="18" charset="-78"/>
              </a:rPr>
              <a:t> سنوات</a:t>
            </a:r>
            <a:r>
              <a:rPr lang="ar-SA" sz="3200" b="1" dirty="0" smtClean="0">
                <a:solidFill>
                  <a:schemeClr val="tx2"/>
                </a:solidFill>
                <a:latin typeface="Simplified Arabic" pitchFamily="18" charset="-78"/>
                <a:cs typeface="Simplified Arabic" pitchFamily="18" charset="-78"/>
              </a:rPr>
              <a:t>.</a:t>
            </a:r>
            <a:endParaRPr lang="ar-SA" sz="3200" b="1" dirty="0">
              <a:solidFill>
                <a:schemeClr val="tx2"/>
              </a:solidFill>
              <a:latin typeface="Simplified Arabic" pitchFamily="18" charset="-78"/>
              <a:cs typeface="Simplified Arabic" pitchFamily="18" charset="-78"/>
            </a:endParaRPr>
          </a:p>
          <a:p>
            <a:pPr marL="0" indent="0" algn="just">
              <a:lnSpc>
                <a:spcPct val="150000"/>
              </a:lnSpc>
              <a:buNone/>
            </a:pPr>
            <a:r>
              <a:rPr lang="ar-SA" dirty="0" smtClean="0">
                <a:solidFill>
                  <a:schemeClr val="tx2"/>
                </a:solidFill>
              </a:rPr>
              <a:t> </a:t>
            </a:r>
            <a:endParaRPr lang="ar-SA" dirty="0">
              <a:solidFill>
                <a:schemeClr val="tx2"/>
              </a:solidFill>
            </a:endParaRPr>
          </a:p>
        </p:txBody>
      </p:sp>
      <p:pic>
        <p:nvPicPr>
          <p:cNvPr id="4" name="Audio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893119197"/>
      </p:ext>
    </p:extLst>
  </p:cSld>
  <p:clrMapOvr>
    <a:masterClrMapping/>
  </p:clrMapOvr>
  <mc:AlternateContent xmlns:mc="http://schemas.openxmlformats.org/markup-compatibility/2006">
    <mc:Choice xmlns:p14="http://schemas.microsoft.com/office/powerpoint/2010/main" Requires="p14">
      <p:transition spd="med" p14:dur="700" advTm="1006">
        <p:fade/>
      </p:transition>
    </mc:Choice>
    <mc:Fallback>
      <p:transition spd="med" advTm="1006">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العنوان 1"/>
          <p:cNvSpPr>
            <a:spLocks noGrp="1"/>
          </p:cNvSpPr>
          <p:nvPr>
            <p:ph type="title"/>
          </p:nvPr>
        </p:nvSpPr>
        <p:spPr>
          <a:xfrm>
            <a:off x="1066800" y="206062"/>
            <a:ext cx="10058400" cy="824248"/>
          </a:xfrm>
        </p:spPr>
        <p:txBody>
          <a:bodyPr rtlCol="1"/>
          <a:lstStyle/>
          <a:p>
            <a:r>
              <a:rPr lang="ar-SA" b="1" dirty="0"/>
              <a:t>3 </a:t>
            </a:r>
            <a:r>
              <a:rPr lang="ar-SA" b="1" dirty="0" smtClean="0"/>
              <a:t>- التمويل </a:t>
            </a:r>
            <a:r>
              <a:rPr lang="ar-SA" b="1" dirty="0"/>
              <a:t>الطويل الأجل:</a:t>
            </a:r>
          </a:p>
        </p:txBody>
      </p:sp>
      <p:sp>
        <p:nvSpPr>
          <p:cNvPr id="3" name="عنصر نائب للمحتوى 2"/>
          <p:cNvSpPr>
            <a:spLocks noGrp="1"/>
          </p:cNvSpPr>
          <p:nvPr>
            <p:ph sz="half" idx="1"/>
          </p:nvPr>
        </p:nvSpPr>
        <p:spPr>
          <a:xfrm>
            <a:off x="347730" y="1365160"/>
            <a:ext cx="11423560" cy="5177307"/>
          </a:xfrm>
        </p:spPr>
        <p:txBody>
          <a:bodyPr rtlCol="1">
            <a:normAutofit fontScale="62500" lnSpcReduction="20000"/>
          </a:bodyPr>
          <a:lstStyle/>
          <a:p>
            <a:pPr marL="0" indent="0" algn="just">
              <a:lnSpc>
                <a:spcPct val="300000"/>
              </a:lnSpc>
              <a:buNone/>
            </a:pPr>
            <a:r>
              <a:rPr lang="ar-SA" sz="4000" b="1" dirty="0" smtClean="0">
                <a:solidFill>
                  <a:schemeClr val="tx2"/>
                </a:solidFill>
                <a:latin typeface="Simplified Arabic" pitchFamily="18" charset="-78"/>
                <a:cs typeface="Simplified Arabic" pitchFamily="18" charset="-78"/>
              </a:rPr>
              <a:t>هو </a:t>
            </a:r>
            <a:r>
              <a:rPr lang="ar-SA" sz="4000" b="1" dirty="0">
                <a:solidFill>
                  <a:schemeClr val="tx2"/>
                </a:solidFill>
                <a:latin typeface="Simplified Arabic" pitchFamily="18" charset="-78"/>
                <a:cs typeface="Simplified Arabic" pitchFamily="18" charset="-78"/>
              </a:rPr>
              <a:t>التمويل الذي يمنح للمؤسسات </a:t>
            </a:r>
            <a:r>
              <a:rPr lang="ar-SA" sz="4500" b="1" dirty="0">
                <a:solidFill>
                  <a:srgbClr val="00B050"/>
                </a:solidFill>
                <a:latin typeface="Simplified Arabic" pitchFamily="18" charset="-78"/>
                <a:cs typeface="Simplified Arabic" pitchFamily="18" charset="-78"/>
              </a:rPr>
              <a:t>ويمتد</a:t>
            </a:r>
            <a:r>
              <a:rPr lang="ar-SA" sz="4000" b="1" dirty="0">
                <a:solidFill>
                  <a:schemeClr val="tx2"/>
                </a:solidFill>
                <a:latin typeface="Simplified Arabic" pitchFamily="18" charset="-78"/>
                <a:cs typeface="Simplified Arabic" pitchFamily="18" charset="-78"/>
              </a:rPr>
              <a:t> </a:t>
            </a:r>
            <a:r>
              <a:rPr lang="ar-SA" sz="4600" b="1" dirty="0">
                <a:solidFill>
                  <a:srgbClr val="00B050"/>
                </a:solidFill>
                <a:latin typeface="Simplified Arabic" pitchFamily="18" charset="-78"/>
                <a:cs typeface="Simplified Arabic" pitchFamily="18" charset="-78"/>
              </a:rPr>
              <a:t>أكثر من سبعة سنوات</a:t>
            </a:r>
            <a:r>
              <a:rPr lang="ar-SA" sz="4000" b="1" dirty="0">
                <a:solidFill>
                  <a:schemeClr val="tx2"/>
                </a:solidFill>
                <a:latin typeface="Simplified Arabic" pitchFamily="18" charset="-78"/>
                <a:cs typeface="Simplified Arabic" pitchFamily="18" charset="-78"/>
              </a:rPr>
              <a:t>، حيث يكون موجها لتمويل </a:t>
            </a:r>
            <a:r>
              <a:rPr lang="ar-SA" sz="4000" b="1" dirty="0" smtClean="0">
                <a:solidFill>
                  <a:schemeClr val="tx2"/>
                </a:solidFill>
                <a:latin typeface="Simplified Arabic" pitchFamily="18" charset="-78"/>
                <a:cs typeface="Simplified Arabic" pitchFamily="18" charset="-78"/>
              </a:rPr>
              <a:t>العمليات الاستثمارية </a:t>
            </a:r>
            <a:r>
              <a:rPr lang="ar-SA" sz="4000" b="1" dirty="0">
                <a:solidFill>
                  <a:schemeClr val="tx2"/>
                </a:solidFill>
                <a:latin typeface="Simplified Arabic" pitchFamily="18" charset="-78"/>
                <a:cs typeface="Simplified Arabic" pitchFamily="18" charset="-78"/>
              </a:rPr>
              <a:t>طويلة الأجل، وذلك نظرا لكون نشاطات الاستثمار هي تلك العمليات التي تقوم بها </a:t>
            </a:r>
            <a:r>
              <a:rPr lang="ar-SA" sz="4000" b="1" dirty="0" smtClean="0">
                <a:solidFill>
                  <a:schemeClr val="tx2"/>
                </a:solidFill>
                <a:latin typeface="Simplified Arabic" pitchFamily="18" charset="-78"/>
                <a:cs typeface="Simplified Arabic" pitchFamily="18" charset="-78"/>
              </a:rPr>
              <a:t>المؤسسات لفترات </a:t>
            </a:r>
            <a:r>
              <a:rPr lang="ar-SA" sz="4000" b="1" dirty="0">
                <a:solidFill>
                  <a:schemeClr val="tx2"/>
                </a:solidFill>
                <a:latin typeface="Simplified Arabic" pitchFamily="18" charset="-78"/>
                <a:cs typeface="Simplified Arabic" pitchFamily="18" charset="-78"/>
              </a:rPr>
              <a:t>طويلة بهدف الحصول على وسائل الإنتاج أو عقارات أو أراضي والمباني </a:t>
            </a:r>
            <a:r>
              <a:rPr lang="ar-SA" sz="4000" b="1" dirty="0" smtClean="0">
                <a:solidFill>
                  <a:schemeClr val="tx2"/>
                </a:solidFill>
                <a:latin typeface="Simplified Arabic" pitchFamily="18" charset="-78"/>
                <a:cs typeface="Simplified Arabic" pitchFamily="18" charset="-78"/>
              </a:rPr>
              <a:t>وغيرها.</a:t>
            </a:r>
            <a:endParaRPr lang="ar-SA" sz="4000" b="1" dirty="0">
              <a:solidFill>
                <a:schemeClr val="tx2"/>
              </a:solidFill>
              <a:latin typeface="Simplified Arabic" pitchFamily="18" charset="-78"/>
              <a:cs typeface="Simplified Arabic" pitchFamily="18" charset="-78"/>
            </a:endParaRPr>
          </a:p>
          <a:p>
            <a:pPr marL="0" indent="0" algn="just">
              <a:lnSpc>
                <a:spcPct val="150000"/>
              </a:lnSpc>
              <a:buNone/>
            </a:pPr>
            <a:r>
              <a:rPr lang="ar-SA" dirty="0">
                <a:solidFill>
                  <a:schemeClr val="tx2"/>
                </a:solidFill>
              </a:rPr>
              <a:t> </a:t>
            </a:r>
          </a:p>
        </p:txBody>
      </p:sp>
      <p:pic>
        <p:nvPicPr>
          <p:cNvPr id="4" name="Audio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893119197"/>
      </p:ext>
    </p:extLst>
  </p:cSld>
  <p:clrMapOvr>
    <a:masterClrMapping/>
  </p:clrMapOvr>
  <mc:AlternateContent xmlns:mc="http://schemas.openxmlformats.org/markup-compatibility/2006">
    <mc:Choice xmlns:p14="http://schemas.microsoft.com/office/powerpoint/2010/main" Requires="p14">
      <p:transition spd="med" p14:dur="700" advTm="1152">
        <p:fade/>
      </p:transition>
    </mc:Choice>
    <mc:Fallback>
      <p:transition spd="med" advTm="115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العنوان 1"/>
          <p:cNvSpPr>
            <a:spLocks noGrp="1"/>
          </p:cNvSpPr>
          <p:nvPr>
            <p:ph type="title"/>
          </p:nvPr>
        </p:nvSpPr>
        <p:spPr>
          <a:xfrm>
            <a:off x="1066800" y="206062"/>
            <a:ext cx="10058400" cy="824248"/>
          </a:xfrm>
        </p:spPr>
        <p:txBody>
          <a:bodyPr rtlCol="1"/>
          <a:lstStyle/>
          <a:p>
            <a:r>
              <a:rPr lang="ar-SA" b="1" dirty="0"/>
              <a:t>التصنيف من حيث مصدر التمويل: </a:t>
            </a:r>
          </a:p>
        </p:txBody>
      </p:sp>
      <p:sp>
        <p:nvSpPr>
          <p:cNvPr id="3" name="عنصر نائب للمحتوى 2"/>
          <p:cNvSpPr>
            <a:spLocks noGrp="1"/>
          </p:cNvSpPr>
          <p:nvPr>
            <p:ph sz="half" idx="1"/>
          </p:nvPr>
        </p:nvSpPr>
        <p:spPr>
          <a:xfrm>
            <a:off x="643944" y="1159100"/>
            <a:ext cx="11127346" cy="5383368"/>
          </a:xfrm>
        </p:spPr>
        <p:txBody>
          <a:bodyPr rtlCol="1">
            <a:normAutofit/>
          </a:bodyPr>
          <a:lstStyle/>
          <a:p>
            <a:pPr marL="0" indent="0" algn="just">
              <a:lnSpc>
                <a:spcPct val="150000"/>
              </a:lnSpc>
              <a:buNone/>
            </a:pPr>
            <a:r>
              <a:rPr lang="ar-SA" sz="3200" b="1" dirty="0">
                <a:solidFill>
                  <a:schemeClr val="tx2"/>
                </a:solidFill>
              </a:rPr>
              <a:t>1 -التمويل الداخلي:</a:t>
            </a:r>
          </a:p>
          <a:p>
            <a:pPr marL="0" indent="0" algn="just">
              <a:lnSpc>
                <a:spcPct val="200000"/>
              </a:lnSpc>
              <a:buNone/>
            </a:pPr>
            <a:r>
              <a:rPr lang="ar-SA" sz="2800" b="1" dirty="0">
                <a:solidFill>
                  <a:schemeClr val="tx2"/>
                </a:solidFill>
              </a:rPr>
              <a:t> نقصد بالتمويل الداخلي للمؤسسة مجموعة الموارد التي يمكن للمؤسسة الحصول عليها بطريقـة </a:t>
            </a:r>
            <a:r>
              <a:rPr lang="ar-SA" sz="2800" b="1" dirty="0" smtClean="0">
                <a:solidFill>
                  <a:schemeClr val="tx2"/>
                </a:solidFill>
              </a:rPr>
              <a:t>ذاتيـة دون </a:t>
            </a:r>
            <a:r>
              <a:rPr lang="ar-SA" sz="2800" b="1" dirty="0">
                <a:solidFill>
                  <a:schemeClr val="tx2"/>
                </a:solidFill>
              </a:rPr>
              <a:t>اللجوء إلى الخارج, أي مصدرها ناتج عن دورة الاستغلال للمؤسسة, و تتمثل أساسا فـي </a:t>
            </a:r>
            <a:r>
              <a:rPr lang="ar-SA" sz="2800" b="1" dirty="0" smtClean="0">
                <a:solidFill>
                  <a:schemeClr val="tx2"/>
                </a:solidFill>
              </a:rPr>
              <a:t>التمويـل الذاتي.</a:t>
            </a:r>
            <a:endParaRPr lang="ar-SA" sz="2800" b="1" dirty="0">
              <a:solidFill>
                <a:schemeClr val="tx2"/>
              </a:solidFill>
            </a:endParaRPr>
          </a:p>
          <a:p>
            <a:pPr marL="0" indent="0" algn="just">
              <a:lnSpc>
                <a:spcPct val="150000"/>
              </a:lnSpc>
              <a:buNone/>
            </a:pPr>
            <a:r>
              <a:rPr lang="ar-SA" dirty="0">
                <a:solidFill>
                  <a:schemeClr val="tx2"/>
                </a:solidFill>
              </a:rPr>
              <a:t> </a:t>
            </a:r>
          </a:p>
        </p:txBody>
      </p:sp>
      <p:pic>
        <p:nvPicPr>
          <p:cNvPr id="4" name="Audio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3324204062"/>
      </p:ext>
    </p:extLst>
  </p:cSld>
  <p:clrMapOvr>
    <a:masterClrMapping/>
  </p:clrMapOvr>
  <mc:AlternateContent xmlns:mc="http://schemas.openxmlformats.org/markup-compatibility/2006">
    <mc:Choice xmlns:p14="http://schemas.microsoft.com/office/powerpoint/2010/main" Requires="p14">
      <p:transition spd="med" p14:dur="700" advTm="1017">
        <p:fade/>
      </p:transition>
    </mc:Choice>
    <mc:Fallback>
      <p:transition spd="med" advTm="101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العنوان 1"/>
          <p:cNvSpPr>
            <a:spLocks noGrp="1"/>
          </p:cNvSpPr>
          <p:nvPr>
            <p:ph type="title"/>
          </p:nvPr>
        </p:nvSpPr>
        <p:spPr>
          <a:xfrm>
            <a:off x="1066800" y="206062"/>
            <a:ext cx="10058400" cy="824248"/>
          </a:xfrm>
        </p:spPr>
        <p:txBody>
          <a:bodyPr rtlCol="1"/>
          <a:lstStyle/>
          <a:p>
            <a:r>
              <a:rPr lang="ar-SA" b="1" dirty="0"/>
              <a:t>2 -التمويل الخارجي: </a:t>
            </a:r>
          </a:p>
        </p:txBody>
      </p:sp>
      <p:sp>
        <p:nvSpPr>
          <p:cNvPr id="3" name="عنصر نائب للمحتوى 2"/>
          <p:cNvSpPr>
            <a:spLocks noGrp="1"/>
          </p:cNvSpPr>
          <p:nvPr>
            <p:ph sz="half" idx="1"/>
          </p:nvPr>
        </p:nvSpPr>
        <p:spPr>
          <a:xfrm>
            <a:off x="643944" y="1159100"/>
            <a:ext cx="11127346" cy="5383368"/>
          </a:xfrm>
        </p:spPr>
        <p:txBody>
          <a:bodyPr rtlCol="1">
            <a:normAutofit/>
          </a:bodyPr>
          <a:lstStyle/>
          <a:p>
            <a:pPr marL="0" indent="0" algn="just">
              <a:lnSpc>
                <a:spcPct val="150000"/>
              </a:lnSpc>
              <a:buNone/>
            </a:pPr>
            <a:r>
              <a:rPr lang="ar-SA" b="1" dirty="0">
                <a:solidFill>
                  <a:srgbClr val="C00000"/>
                </a:solidFill>
              </a:rPr>
              <a:t> التمويل الخارجي المباشر</a:t>
            </a:r>
            <a:r>
              <a:rPr lang="ar-SA" b="1" dirty="0" smtClean="0">
                <a:solidFill>
                  <a:srgbClr val="C00000"/>
                </a:solidFill>
              </a:rPr>
              <a:t>:</a:t>
            </a:r>
          </a:p>
          <a:p>
            <a:pPr marL="0" indent="0" algn="just">
              <a:lnSpc>
                <a:spcPct val="150000"/>
              </a:lnSpc>
              <a:buNone/>
            </a:pPr>
            <a:r>
              <a:rPr lang="ar-SA" b="1" dirty="0" smtClean="0">
                <a:solidFill>
                  <a:schemeClr val="tx2"/>
                </a:solidFill>
              </a:rPr>
              <a:t>- الأسهم</a:t>
            </a:r>
            <a:endParaRPr lang="ar-SA" b="1" dirty="0">
              <a:solidFill>
                <a:schemeClr val="tx2"/>
              </a:solidFill>
            </a:endParaRPr>
          </a:p>
          <a:p>
            <a:pPr marL="0" indent="0" algn="just">
              <a:lnSpc>
                <a:spcPct val="150000"/>
              </a:lnSpc>
              <a:buNone/>
            </a:pPr>
            <a:r>
              <a:rPr lang="ar-SA" b="1" dirty="0" smtClean="0">
                <a:solidFill>
                  <a:schemeClr val="tx2"/>
                </a:solidFill>
              </a:rPr>
              <a:t>- السندات</a:t>
            </a:r>
          </a:p>
          <a:p>
            <a:pPr marL="0" indent="0" algn="just">
              <a:lnSpc>
                <a:spcPct val="150000"/>
              </a:lnSpc>
              <a:buNone/>
            </a:pPr>
            <a:r>
              <a:rPr lang="ar-SA" b="1" dirty="0">
                <a:solidFill>
                  <a:srgbClr val="C00000"/>
                </a:solidFill>
              </a:rPr>
              <a:t> التمويل </a:t>
            </a:r>
            <a:r>
              <a:rPr lang="ar-SA" b="1" dirty="0" smtClean="0">
                <a:solidFill>
                  <a:srgbClr val="C00000"/>
                </a:solidFill>
              </a:rPr>
              <a:t>الخارجي غير المباشر:</a:t>
            </a:r>
          </a:p>
          <a:p>
            <a:pPr marL="0" indent="0" algn="just">
              <a:lnSpc>
                <a:spcPct val="150000"/>
              </a:lnSpc>
              <a:buNone/>
            </a:pPr>
            <a:endParaRPr lang="ar-SA" dirty="0">
              <a:solidFill>
                <a:schemeClr val="tx2"/>
              </a:solidFill>
            </a:endParaRPr>
          </a:p>
        </p:txBody>
      </p:sp>
      <p:pic>
        <p:nvPicPr>
          <p:cNvPr id="4" name="Audio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3324204062"/>
      </p:ext>
    </p:extLst>
  </p:cSld>
  <p:clrMapOvr>
    <a:masterClrMapping/>
  </p:clrMapOvr>
  <mc:AlternateContent xmlns:mc="http://schemas.openxmlformats.org/markup-compatibility/2006">
    <mc:Choice xmlns:p14="http://schemas.microsoft.com/office/powerpoint/2010/main" Requires="p14">
      <p:transition spd="med" p14:dur="700" advTm="631">
        <p:fade/>
      </p:transition>
    </mc:Choice>
    <mc:Fallback>
      <p:transition spd="med" advTm="631">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العنوان 1"/>
          <p:cNvSpPr>
            <a:spLocks noGrp="1"/>
          </p:cNvSpPr>
          <p:nvPr>
            <p:ph type="title"/>
          </p:nvPr>
        </p:nvSpPr>
        <p:spPr>
          <a:xfrm>
            <a:off x="1066800" y="206062"/>
            <a:ext cx="10058400" cy="824248"/>
          </a:xfrm>
        </p:spPr>
        <p:txBody>
          <a:bodyPr rtlCol="1"/>
          <a:lstStyle/>
          <a:p>
            <a:r>
              <a:rPr lang="ar-SA" b="1" dirty="0" smtClean="0"/>
              <a:t>التمويل </a:t>
            </a:r>
            <a:r>
              <a:rPr lang="ar-SA" b="1" dirty="0"/>
              <a:t>عن طريق الأسهم</a:t>
            </a:r>
          </a:p>
        </p:txBody>
      </p:sp>
      <p:sp>
        <p:nvSpPr>
          <p:cNvPr id="3" name="عنصر نائب للمحتوى 2"/>
          <p:cNvSpPr>
            <a:spLocks noGrp="1"/>
          </p:cNvSpPr>
          <p:nvPr>
            <p:ph sz="half" idx="1"/>
          </p:nvPr>
        </p:nvSpPr>
        <p:spPr>
          <a:xfrm>
            <a:off x="334851" y="1159100"/>
            <a:ext cx="11603864" cy="5383368"/>
          </a:xfrm>
        </p:spPr>
        <p:txBody>
          <a:bodyPr rtlCol="1">
            <a:normAutofit fontScale="62500" lnSpcReduction="20000"/>
          </a:bodyPr>
          <a:lstStyle/>
          <a:p>
            <a:pPr marL="0" indent="0" algn="just">
              <a:lnSpc>
                <a:spcPct val="150000"/>
              </a:lnSpc>
              <a:buNone/>
            </a:pPr>
            <a:r>
              <a:rPr lang="ar-SA" sz="3400" b="1" dirty="0">
                <a:solidFill>
                  <a:schemeClr val="tx2"/>
                </a:solidFill>
                <a:latin typeface="Simplified Arabic" pitchFamily="18" charset="-78"/>
                <a:cs typeface="Simplified Arabic" pitchFamily="18" charset="-78"/>
              </a:rPr>
              <a:t> هي صكوك متساوية القيمة غير قابلة للتجزئة وقابلة لتداول بـالطرق التجاريـة وهـي تمثـل </a:t>
            </a:r>
            <a:r>
              <a:rPr lang="ar-SA" sz="3400" b="1" dirty="0" smtClean="0">
                <a:solidFill>
                  <a:schemeClr val="tx2"/>
                </a:solidFill>
                <a:latin typeface="Simplified Arabic" pitchFamily="18" charset="-78"/>
                <a:cs typeface="Simplified Arabic" pitchFamily="18" charset="-78"/>
              </a:rPr>
              <a:t>حقـوق المساهمين </a:t>
            </a:r>
            <a:r>
              <a:rPr lang="ar-SA" sz="3400" b="1" dirty="0">
                <a:solidFill>
                  <a:schemeClr val="tx2"/>
                </a:solidFill>
                <a:latin typeface="Simplified Arabic" pitchFamily="18" charset="-78"/>
                <a:cs typeface="Simplified Arabic" pitchFamily="18" charset="-78"/>
              </a:rPr>
              <a:t>في الشركات التي أسهموا في رؤوس </a:t>
            </a:r>
            <a:r>
              <a:rPr lang="ar-SA" sz="3400" b="1" dirty="0" smtClean="0">
                <a:solidFill>
                  <a:schemeClr val="tx2"/>
                </a:solidFill>
                <a:latin typeface="Simplified Arabic" pitchFamily="18" charset="-78"/>
                <a:cs typeface="Simplified Arabic" pitchFamily="18" charset="-78"/>
              </a:rPr>
              <a:t>أموالها، </a:t>
            </a:r>
            <a:r>
              <a:rPr lang="ar-SA" sz="3400" b="1" dirty="0">
                <a:solidFill>
                  <a:schemeClr val="tx2"/>
                </a:solidFill>
                <a:latin typeface="Simplified Arabic" pitchFamily="18" charset="-78"/>
                <a:cs typeface="Simplified Arabic" pitchFamily="18" charset="-78"/>
              </a:rPr>
              <a:t>وتنقسم الأسهم لقسمين </a:t>
            </a:r>
            <a:r>
              <a:rPr lang="ar-SA" sz="3400" b="1" dirty="0" smtClean="0">
                <a:solidFill>
                  <a:schemeClr val="tx2"/>
                </a:solidFill>
                <a:latin typeface="Simplified Arabic" pitchFamily="18" charset="-78"/>
                <a:cs typeface="Simplified Arabic" pitchFamily="18" charset="-78"/>
              </a:rPr>
              <a:t>:</a:t>
            </a:r>
            <a:endParaRPr lang="ar-SA" sz="3400" b="1" dirty="0">
              <a:solidFill>
                <a:schemeClr val="tx2"/>
              </a:solidFill>
              <a:latin typeface="Simplified Arabic" pitchFamily="18" charset="-78"/>
              <a:cs typeface="Simplified Arabic" pitchFamily="18" charset="-78"/>
            </a:endParaRPr>
          </a:p>
          <a:p>
            <a:pPr marL="0" indent="0" algn="just">
              <a:lnSpc>
                <a:spcPct val="150000"/>
              </a:lnSpc>
              <a:buNone/>
            </a:pPr>
            <a:r>
              <a:rPr lang="ar-SA" sz="3800" b="1" dirty="0" smtClean="0">
                <a:solidFill>
                  <a:srgbClr val="FF0000"/>
                </a:solidFill>
                <a:latin typeface="Simplified Arabic" pitchFamily="18" charset="-78"/>
                <a:cs typeface="Simplified Arabic" pitchFamily="18" charset="-78"/>
              </a:rPr>
              <a:t>- الأسهم </a:t>
            </a:r>
            <a:r>
              <a:rPr lang="ar-SA" sz="3800" b="1" dirty="0">
                <a:solidFill>
                  <a:srgbClr val="FF0000"/>
                </a:solidFill>
                <a:latin typeface="Simplified Arabic" pitchFamily="18" charset="-78"/>
                <a:cs typeface="Simplified Arabic" pitchFamily="18" charset="-78"/>
              </a:rPr>
              <a:t>العادية:</a:t>
            </a:r>
          </a:p>
          <a:p>
            <a:pPr marL="0" indent="0" algn="just">
              <a:lnSpc>
                <a:spcPct val="150000"/>
              </a:lnSpc>
              <a:buNone/>
            </a:pPr>
            <a:r>
              <a:rPr lang="ar-SA" sz="3400" b="1" dirty="0">
                <a:solidFill>
                  <a:schemeClr val="tx2"/>
                </a:solidFill>
                <a:latin typeface="Simplified Arabic" pitchFamily="18" charset="-78"/>
                <a:cs typeface="Simplified Arabic" pitchFamily="18" charset="-78"/>
              </a:rPr>
              <a:t>وهي أسهم لا تخول لحامله أي حق ذي طبيعة خاصة، ولا يتقرر لها امتياز خـاص علـى غيرهـا </a:t>
            </a:r>
            <a:r>
              <a:rPr lang="ar-SA" sz="3400" b="1" dirty="0" smtClean="0">
                <a:solidFill>
                  <a:schemeClr val="tx2"/>
                </a:solidFill>
                <a:latin typeface="Simplified Arabic" pitchFamily="18" charset="-78"/>
                <a:cs typeface="Simplified Arabic" pitchFamily="18" charset="-78"/>
              </a:rPr>
              <a:t>مـن الأسهم</a:t>
            </a:r>
            <a:r>
              <a:rPr lang="ar-SA" sz="3400" b="1" dirty="0">
                <a:solidFill>
                  <a:schemeClr val="tx2"/>
                </a:solidFill>
                <a:latin typeface="Simplified Arabic" pitchFamily="18" charset="-78"/>
                <a:cs typeface="Simplified Arabic" pitchFamily="18" charset="-78"/>
              </a:rPr>
              <a:t>، سواء عند توزيع أرباح الشركة أو عند قسمة صافي موجودتها، أو عند التصويت في </a:t>
            </a:r>
            <a:r>
              <a:rPr lang="ar-SA" sz="3400" b="1" dirty="0" smtClean="0">
                <a:solidFill>
                  <a:schemeClr val="tx2"/>
                </a:solidFill>
                <a:latin typeface="Simplified Arabic" pitchFamily="18" charset="-78"/>
                <a:cs typeface="Simplified Arabic" pitchFamily="18" charset="-78"/>
              </a:rPr>
              <a:t>الجمعيـات العامة للمساهمين.</a:t>
            </a:r>
          </a:p>
          <a:p>
            <a:pPr marL="0" indent="0" algn="just">
              <a:lnSpc>
                <a:spcPct val="150000"/>
              </a:lnSpc>
              <a:buNone/>
            </a:pPr>
            <a:r>
              <a:rPr lang="ar-SA" sz="3800" b="1" dirty="0">
                <a:solidFill>
                  <a:srgbClr val="FF0000"/>
                </a:solidFill>
                <a:latin typeface="Simplified Arabic" pitchFamily="18" charset="-78"/>
                <a:cs typeface="Simplified Arabic" pitchFamily="18" charset="-78"/>
              </a:rPr>
              <a:t>- الأسهم الممتازة:</a:t>
            </a:r>
          </a:p>
          <a:p>
            <a:pPr marL="0" indent="0" algn="just">
              <a:lnSpc>
                <a:spcPct val="150000"/>
              </a:lnSpc>
              <a:buNone/>
            </a:pPr>
            <a:r>
              <a:rPr lang="ar-SA" sz="3400" b="1" dirty="0">
                <a:solidFill>
                  <a:schemeClr val="tx2"/>
                </a:solidFill>
                <a:latin typeface="Simplified Arabic" pitchFamily="18" charset="-78"/>
                <a:cs typeface="Simplified Arabic" pitchFamily="18" charset="-78"/>
              </a:rPr>
              <a:t> الأسهم الممتازة هي التي تحظى بمقتضى نظام الشركة التي تصدرها بأفضلية فيمـا يخـتص </a:t>
            </a:r>
            <a:r>
              <a:rPr lang="ar-SA" sz="3400" b="1" dirty="0" smtClean="0">
                <a:solidFill>
                  <a:schemeClr val="tx2"/>
                </a:solidFill>
                <a:latin typeface="Simplified Arabic" pitchFamily="18" charset="-78"/>
                <a:cs typeface="Simplified Arabic" pitchFamily="18" charset="-78"/>
              </a:rPr>
              <a:t>بالأربـاح الموزعة </a:t>
            </a:r>
            <a:r>
              <a:rPr lang="ar-SA" sz="3400" b="1" dirty="0">
                <a:solidFill>
                  <a:schemeClr val="tx2"/>
                </a:solidFill>
                <a:latin typeface="Simplified Arabic" pitchFamily="18" charset="-78"/>
                <a:cs typeface="Simplified Arabic" pitchFamily="18" charset="-78"/>
              </a:rPr>
              <a:t>حيث ينص عادة على أن تحظى هذه الأسهم بنسبة محدودة سلفا من قيمتها اسمية كأرباح، قبل </a:t>
            </a:r>
            <a:r>
              <a:rPr lang="ar-SA" sz="3400" b="1" dirty="0" smtClean="0">
                <a:solidFill>
                  <a:schemeClr val="tx2"/>
                </a:solidFill>
                <a:latin typeface="Simplified Arabic" pitchFamily="18" charset="-78"/>
                <a:cs typeface="Simplified Arabic" pitchFamily="18" charset="-78"/>
              </a:rPr>
              <a:t>أن توزع </a:t>
            </a:r>
            <a:r>
              <a:rPr lang="ar-SA" sz="3400" b="1" dirty="0">
                <a:solidFill>
                  <a:schemeClr val="tx2"/>
                </a:solidFill>
                <a:latin typeface="Simplified Arabic" pitchFamily="18" charset="-78"/>
                <a:cs typeface="Simplified Arabic" pitchFamily="18" charset="-78"/>
              </a:rPr>
              <a:t>الأرباح على الأسهم العادية كما تعطي الأسهم الممتازة أحيانا أفضلية خاصة عند توزيـع </a:t>
            </a:r>
            <a:r>
              <a:rPr lang="ar-SA" sz="3400" b="1" dirty="0" smtClean="0">
                <a:solidFill>
                  <a:schemeClr val="tx2"/>
                </a:solidFill>
                <a:latin typeface="Simplified Arabic" pitchFamily="18" charset="-78"/>
                <a:cs typeface="Simplified Arabic" pitchFamily="18" charset="-78"/>
              </a:rPr>
              <a:t>أصـول الشركة </a:t>
            </a:r>
            <a:r>
              <a:rPr lang="ar-SA" sz="3400" b="1" dirty="0">
                <a:solidFill>
                  <a:schemeClr val="tx2"/>
                </a:solidFill>
                <a:latin typeface="Simplified Arabic" pitchFamily="18" charset="-78"/>
                <a:cs typeface="Simplified Arabic" pitchFamily="18" charset="-78"/>
              </a:rPr>
              <a:t>بعد </a:t>
            </a:r>
            <a:r>
              <a:rPr lang="ar-SA" sz="3400" b="1" dirty="0" smtClean="0">
                <a:solidFill>
                  <a:schemeClr val="tx2"/>
                </a:solidFill>
                <a:latin typeface="Simplified Arabic" pitchFamily="18" charset="-78"/>
                <a:cs typeface="Simplified Arabic" pitchFamily="18" charset="-78"/>
              </a:rPr>
              <a:t>حلها.</a:t>
            </a:r>
          </a:p>
        </p:txBody>
      </p:sp>
      <p:pic>
        <p:nvPicPr>
          <p:cNvPr id="4" name="Audio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3324204062"/>
      </p:ext>
    </p:extLst>
  </p:cSld>
  <p:clrMapOvr>
    <a:masterClrMapping/>
  </p:clrMapOvr>
  <mc:AlternateContent xmlns:mc="http://schemas.openxmlformats.org/markup-compatibility/2006">
    <mc:Choice xmlns:p14="http://schemas.microsoft.com/office/powerpoint/2010/main" Requires="p14">
      <p:transition spd="med" p14:dur="700" advTm="146">
        <p:fade/>
      </p:transition>
    </mc:Choice>
    <mc:Fallback>
      <p:transition spd="med" advTm="146">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العنوان 1"/>
          <p:cNvSpPr>
            <a:spLocks noGrp="1"/>
          </p:cNvSpPr>
          <p:nvPr>
            <p:ph type="title"/>
          </p:nvPr>
        </p:nvSpPr>
        <p:spPr>
          <a:xfrm>
            <a:off x="1066800" y="206062"/>
            <a:ext cx="10058400" cy="824248"/>
          </a:xfrm>
        </p:spPr>
        <p:txBody>
          <a:bodyPr rtlCol="1">
            <a:normAutofit/>
          </a:bodyPr>
          <a:lstStyle/>
          <a:p>
            <a:r>
              <a:rPr lang="ar-SA" b="1" dirty="0" smtClean="0"/>
              <a:t>التمويل عن طريق السندات: </a:t>
            </a:r>
            <a:endParaRPr lang="ar-SA" b="1" dirty="0"/>
          </a:p>
        </p:txBody>
      </p:sp>
      <p:sp>
        <p:nvSpPr>
          <p:cNvPr id="3" name="عنصر نائب للمحتوى 2"/>
          <p:cNvSpPr>
            <a:spLocks noGrp="1"/>
          </p:cNvSpPr>
          <p:nvPr>
            <p:ph sz="half" idx="1"/>
          </p:nvPr>
        </p:nvSpPr>
        <p:spPr>
          <a:xfrm>
            <a:off x="643944" y="1159100"/>
            <a:ext cx="11127346" cy="5383368"/>
          </a:xfrm>
        </p:spPr>
        <p:txBody>
          <a:bodyPr rtlCol="1">
            <a:normAutofit fontScale="92500"/>
          </a:bodyPr>
          <a:lstStyle/>
          <a:p>
            <a:pPr marL="0" indent="0" algn="just">
              <a:lnSpc>
                <a:spcPct val="150000"/>
              </a:lnSpc>
              <a:buNone/>
            </a:pPr>
            <a:r>
              <a:rPr lang="ar-SA" sz="3200" b="1" dirty="0" smtClean="0">
                <a:solidFill>
                  <a:srgbClr val="C00000"/>
                </a:solidFill>
              </a:rPr>
              <a:t>السندات</a:t>
            </a:r>
            <a:r>
              <a:rPr lang="ar-SA" sz="3200" b="1" dirty="0" smtClean="0">
                <a:solidFill>
                  <a:schemeClr val="tx2"/>
                </a:solidFill>
              </a:rPr>
              <a:t> </a:t>
            </a:r>
            <a:r>
              <a:rPr lang="ar-SA" sz="3200" b="1" dirty="0">
                <a:solidFill>
                  <a:schemeClr val="tx2"/>
                </a:solidFill>
              </a:rPr>
              <a:t>وهي جمع سند والسند هو صك مالي قابل للتداول يمنح للمكتتب لقاء المبـالغ التـي </a:t>
            </a:r>
            <a:r>
              <a:rPr lang="ar-SA" sz="3200" b="1" dirty="0" smtClean="0">
                <a:solidFill>
                  <a:schemeClr val="tx2"/>
                </a:solidFill>
              </a:rPr>
              <a:t>أقرضـها ويخوله </a:t>
            </a:r>
            <a:r>
              <a:rPr lang="ar-SA" sz="3200" b="1" dirty="0">
                <a:solidFill>
                  <a:schemeClr val="tx2"/>
                </a:solidFill>
              </a:rPr>
              <a:t>استعادة مبلغ القرض علاوة على الفوائد المستحقة وذلك بحلول أجله.</a:t>
            </a:r>
          </a:p>
          <a:p>
            <a:pPr marL="0" indent="0" algn="just">
              <a:lnSpc>
                <a:spcPct val="150000"/>
              </a:lnSpc>
              <a:buNone/>
            </a:pPr>
            <a:r>
              <a:rPr lang="ar-SA" sz="3200" b="1" dirty="0">
                <a:solidFill>
                  <a:schemeClr val="tx2"/>
                </a:solidFill>
              </a:rPr>
              <a:t>وبعبارة ثانية </a:t>
            </a:r>
            <a:r>
              <a:rPr lang="ar-SA" sz="3200" b="1" dirty="0">
                <a:solidFill>
                  <a:srgbClr val="C00000"/>
                </a:solidFill>
              </a:rPr>
              <a:t>السند</a:t>
            </a:r>
            <a:r>
              <a:rPr lang="ar-SA" sz="3200" b="1" dirty="0">
                <a:solidFill>
                  <a:schemeClr val="tx2"/>
                </a:solidFill>
              </a:rPr>
              <a:t> هو تعهد مكتوب بمبلغ من الدين (القرض) لحامله في تـاريخ معـين، مقابـل </a:t>
            </a:r>
            <a:r>
              <a:rPr lang="ar-SA" sz="3200" b="1" dirty="0" smtClean="0">
                <a:solidFill>
                  <a:schemeClr val="tx2"/>
                </a:solidFill>
              </a:rPr>
              <a:t>فائـدة مقدرة</a:t>
            </a:r>
            <a:r>
              <a:rPr lang="ar-SA" sz="3200" b="1" dirty="0">
                <a:solidFill>
                  <a:schemeClr val="tx2"/>
                </a:solidFill>
              </a:rPr>
              <a:t>، وتصدره الشركة أو الحكومة وفروعها بالاكتتاب </a:t>
            </a:r>
            <a:r>
              <a:rPr lang="ar-SA" sz="3200" b="1" dirty="0" smtClean="0">
                <a:solidFill>
                  <a:schemeClr val="tx2"/>
                </a:solidFill>
              </a:rPr>
              <a:t>العام.</a:t>
            </a:r>
            <a:endParaRPr lang="ar-SA" sz="3200" b="1" dirty="0">
              <a:solidFill>
                <a:schemeClr val="tx2"/>
              </a:solidFill>
            </a:endParaRPr>
          </a:p>
          <a:p>
            <a:pPr marL="0" indent="0" algn="just">
              <a:lnSpc>
                <a:spcPct val="150000"/>
              </a:lnSpc>
              <a:buNone/>
            </a:pPr>
            <a:r>
              <a:rPr lang="ar-SA" dirty="0">
                <a:solidFill>
                  <a:schemeClr val="tx2"/>
                </a:solidFill>
              </a:rPr>
              <a:t> </a:t>
            </a:r>
          </a:p>
        </p:txBody>
      </p:sp>
      <p:pic>
        <p:nvPicPr>
          <p:cNvPr id="4" name="Audio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3324204062"/>
      </p:ext>
    </p:extLst>
  </p:cSld>
  <p:clrMapOvr>
    <a:masterClrMapping/>
  </p:clrMapOvr>
  <mc:AlternateContent xmlns:mc="http://schemas.openxmlformats.org/markup-compatibility/2006">
    <mc:Choice xmlns:p14="http://schemas.microsoft.com/office/powerpoint/2010/main" Requires="p14">
      <p:transition spd="med" p14:dur="700" advTm="121">
        <p:fade/>
      </p:transition>
    </mc:Choice>
    <mc:Fallback>
      <p:transition spd="med" advTm="121">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العنوان 1"/>
          <p:cNvSpPr>
            <a:spLocks noGrp="1"/>
          </p:cNvSpPr>
          <p:nvPr>
            <p:ph type="title"/>
          </p:nvPr>
        </p:nvSpPr>
        <p:spPr>
          <a:xfrm>
            <a:off x="1066800" y="206062"/>
            <a:ext cx="10058400" cy="824248"/>
          </a:xfrm>
        </p:spPr>
        <p:txBody>
          <a:bodyPr rtlCol="1">
            <a:normAutofit/>
          </a:bodyPr>
          <a:lstStyle/>
          <a:p>
            <a:r>
              <a:rPr lang="ar-SA" b="1" dirty="0"/>
              <a:t>لتمويل الخارجي الغير مباشر: </a:t>
            </a:r>
          </a:p>
        </p:txBody>
      </p:sp>
      <p:sp>
        <p:nvSpPr>
          <p:cNvPr id="3" name="عنصر نائب للمحتوى 2"/>
          <p:cNvSpPr>
            <a:spLocks noGrp="1"/>
          </p:cNvSpPr>
          <p:nvPr>
            <p:ph sz="half" idx="1"/>
          </p:nvPr>
        </p:nvSpPr>
        <p:spPr>
          <a:xfrm>
            <a:off x="643944" y="1159100"/>
            <a:ext cx="11127346" cy="5383368"/>
          </a:xfrm>
        </p:spPr>
        <p:txBody>
          <a:bodyPr rtlCol="1">
            <a:normAutofit/>
          </a:bodyPr>
          <a:lstStyle/>
          <a:p>
            <a:pPr marL="0" indent="0" algn="just">
              <a:lnSpc>
                <a:spcPct val="150000"/>
              </a:lnSpc>
              <a:buNone/>
            </a:pPr>
            <a:r>
              <a:rPr lang="ar-SA" dirty="0" smtClean="0">
                <a:solidFill>
                  <a:schemeClr val="tx2"/>
                </a:solidFill>
              </a:rPr>
              <a:t> </a:t>
            </a:r>
            <a:endParaRPr lang="ar-SA" dirty="0">
              <a:solidFill>
                <a:schemeClr val="tx2"/>
              </a:solidFill>
            </a:endParaRPr>
          </a:p>
        </p:txBody>
      </p:sp>
      <p:pic>
        <p:nvPicPr>
          <p:cNvPr id="4" name="Audio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2373882018"/>
      </p:ext>
    </p:extLst>
  </p:cSld>
  <p:clrMapOvr>
    <a:masterClrMapping/>
  </p:clrMapOvr>
  <mc:AlternateContent xmlns:mc="http://schemas.openxmlformats.org/markup-compatibility/2006">
    <mc:Choice xmlns:p14="http://schemas.microsoft.com/office/powerpoint/2010/main" Requires="p14">
      <p:transition spd="med" p14:dur="700" advTm="113">
        <p:fade/>
      </p:transition>
    </mc:Choice>
    <mc:Fallback>
      <p:transition spd="med" advTm="11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العنوان 1"/>
          <p:cNvSpPr>
            <a:spLocks noGrp="1"/>
          </p:cNvSpPr>
          <p:nvPr>
            <p:ph type="title"/>
          </p:nvPr>
        </p:nvSpPr>
        <p:spPr>
          <a:xfrm>
            <a:off x="1092558" y="174182"/>
            <a:ext cx="10058400" cy="791733"/>
          </a:xfrm>
        </p:spPr>
        <p:txBody>
          <a:bodyPr rtlCol="1"/>
          <a:lstStyle/>
          <a:p>
            <a:pPr algn="r" rtl="1"/>
            <a:r>
              <a:rPr lang="ar-SA" b="1" dirty="0" smtClean="0">
                <a:latin typeface="Simplified Arabic" pitchFamily="18" charset="-78"/>
                <a:cs typeface="Simplified Arabic" pitchFamily="18" charset="-78"/>
              </a:rPr>
              <a:t>مفردات المقرر:</a:t>
            </a:r>
            <a:endParaRPr lang="ar-SA" b="1" dirty="0">
              <a:latin typeface="Simplified Arabic" pitchFamily="18" charset="-78"/>
              <a:cs typeface="Simplified Arabic" pitchFamily="18" charset="-78"/>
            </a:endParaRPr>
          </a:p>
        </p:txBody>
      </p:sp>
      <p:sp>
        <p:nvSpPr>
          <p:cNvPr id="3" name="عنصر نائب للمحتوى 2"/>
          <p:cNvSpPr>
            <a:spLocks noGrp="1"/>
          </p:cNvSpPr>
          <p:nvPr>
            <p:ph idx="1"/>
          </p:nvPr>
        </p:nvSpPr>
        <p:spPr>
          <a:xfrm>
            <a:off x="1066799" y="1043189"/>
            <a:ext cx="10395397" cy="5190186"/>
          </a:xfrm>
        </p:spPr>
        <p:txBody>
          <a:bodyPr rtlCol="1">
            <a:noAutofit/>
          </a:bodyPr>
          <a:lstStyle/>
          <a:p>
            <a:pPr algn="r" rtl="1"/>
            <a:r>
              <a:rPr lang="ar-SA" sz="3200" b="1" dirty="0" smtClean="0">
                <a:solidFill>
                  <a:schemeClr val="tx2"/>
                </a:solidFill>
                <a:latin typeface="Simplified Arabic" pitchFamily="18" charset="-78"/>
                <a:cs typeface="Simplified Arabic" pitchFamily="18" charset="-78"/>
              </a:rPr>
              <a:t>المفاهيم الأساسية للتمويل.                                          </a:t>
            </a:r>
          </a:p>
          <a:p>
            <a:pPr algn="r" rtl="1"/>
            <a:r>
              <a:rPr lang="ar-SA" sz="3200" b="1" dirty="0" smtClean="0">
                <a:solidFill>
                  <a:schemeClr val="tx2"/>
                </a:solidFill>
                <a:latin typeface="Simplified Arabic" pitchFamily="18" charset="-78"/>
                <a:cs typeface="Simplified Arabic" pitchFamily="18" charset="-78"/>
              </a:rPr>
              <a:t>القيمة الزمنية للنقود.</a:t>
            </a:r>
            <a:endParaRPr lang="ar-SA" sz="3200" b="1" dirty="0">
              <a:solidFill>
                <a:schemeClr val="tx2"/>
              </a:solidFill>
              <a:latin typeface="Simplified Arabic" pitchFamily="18" charset="-78"/>
              <a:cs typeface="Simplified Arabic" pitchFamily="18" charset="-78"/>
            </a:endParaRPr>
          </a:p>
          <a:p>
            <a:pPr algn="r" rtl="1"/>
            <a:r>
              <a:rPr lang="ar-SA" sz="3200" b="1" dirty="0" smtClean="0">
                <a:solidFill>
                  <a:schemeClr val="tx2"/>
                </a:solidFill>
                <a:latin typeface="Simplified Arabic" pitchFamily="18" charset="-78"/>
                <a:cs typeface="Simplified Arabic" pitchFamily="18" charset="-78"/>
              </a:rPr>
              <a:t>القيمة المستقبلية.</a:t>
            </a:r>
          </a:p>
          <a:p>
            <a:pPr algn="r" rtl="1"/>
            <a:r>
              <a:rPr lang="ar-SA" sz="3200" b="1" dirty="0" smtClean="0">
                <a:solidFill>
                  <a:schemeClr val="tx2"/>
                </a:solidFill>
                <a:latin typeface="Simplified Arabic" pitchFamily="18" charset="-78"/>
                <a:cs typeface="Simplified Arabic" pitchFamily="18" charset="-78"/>
              </a:rPr>
              <a:t>القيمة الحالية.</a:t>
            </a:r>
          </a:p>
          <a:p>
            <a:pPr algn="r" rtl="1"/>
            <a:r>
              <a:rPr lang="ar-SA" sz="3200" b="1" dirty="0" smtClean="0">
                <a:solidFill>
                  <a:schemeClr val="tx2"/>
                </a:solidFill>
                <a:latin typeface="Simplified Arabic" pitchFamily="18" charset="-78"/>
                <a:cs typeface="Simplified Arabic" pitchFamily="18" charset="-78"/>
              </a:rPr>
              <a:t>معدل الفائدة.</a:t>
            </a:r>
          </a:p>
          <a:p>
            <a:pPr algn="r" rtl="1"/>
            <a:r>
              <a:rPr lang="ar-SA" sz="3200" b="1" dirty="0" smtClean="0">
                <a:solidFill>
                  <a:schemeClr val="tx2"/>
                </a:solidFill>
                <a:latin typeface="Simplified Arabic" pitchFamily="18" charset="-78"/>
                <a:cs typeface="Simplified Arabic" pitchFamily="18" charset="-78"/>
              </a:rPr>
              <a:t>الحصول على الأموال.</a:t>
            </a:r>
          </a:p>
          <a:p>
            <a:pPr algn="r" rtl="1"/>
            <a:r>
              <a:rPr lang="ar-SA" sz="3200" b="1" dirty="0" smtClean="0">
                <a:solidFill>
                  <a:schemeClr val="tx2"/>
                </a:solidFill>
                <a:latin typeface="Simplified Arabic" pitchFamily="18" charset="-78"/>
                <a:cs typeface="Simplified Arabic" pitchFamily="18" charset="-78"/>
              </a:rPr>
              <a:t>مصادر التمويل الداخلية.</a:t>
            </a:r>
          </a:p>
          <a:p>
            <a:pPr algn="r" rtl="1"/>
            <a:r>
              <a:rPr lang="ar-SA" sz="3200" b="1" dirty="0" smtClean="0">
                <a:solidFill>
                  <a:schemeClr val="tx2"/>
                </a:solidFill>
                <a:latin typeface="Simplified Arabic" pitchFamily="18" charset="-78"/>
                <a:cs typeface="Simplified Arabic" pitchFamily="18" charset="-78"/>
              </a:rPr>
              <a:t>مصادر التمويل الخارجية.</a:t>
            </a:r>
          </a:p>
        </p:txBody>
      </p:sp>
      <p:pic>
        <p:nvPicPr>
          <p:cNvPr id="5" name="Audio 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2253536949"/>
      </p:ext>
    </p:extLst>
  </p:cSld>
  <p:clrMapOvr>
    <a:masterClrMapping/>
  </p:clrMapOvr>
  <mc:AlternateContent xmlns:mc="http://schemas.openxmlformats.org/markup-compatibility/2006">
    <mc:Choice xmlns:p14="http://schemas.microsoft.com/office/powerpoint/2010/main" Requires="p14">
      <p:transition spd="med" p14:dur="700" advTm="4839">
        <p:fade/>
      </p:transition>
    </mc:Choice>
    <mc:Fallback>
      <p:transition spd="med" advTm="483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العنوان 1"/>
          <p:cNvSpPr>
            <a:spLocks noGrp="1"/>
          </p:cNvSpPr>
          <p:nvPr>
            <p:ph type="ctrTitle"/>
          </p:nvPr>
        </p:nvSpPr>
        <p:spPr>
          <a:xfrm>
            <a:off x="2992252" y="5112913"/>
            <a:ext cx="8686800" cy="1464906"/>
          </a:xfrm>
        </p:spPr>
        <p:txBody>
          <a:bodyPr rtlCol="1">
            <a:noAutofit/>
          </a:bodyPr>
          <a:lstStyle/>
          <a:p>
            <a:pPr algn="l" rtl="1"/>
            <a:r>
              <a:rPr lang="ar-SA" sz="9600" b="1" dirty="0" smtClean="0">
                <a:solidFill>
                  <a:schemeClr val="accent2"/>
                </a:solidFill>
                <a:latin typeface="Simplified Arabic" pitchFamily="18" charset="-78"/>
                <a:cs typeface="Simplified Arabic" pitchFamily="18" charset="-78"/>
              </a:rPr>
              <a:t>شكراً لحسن الاستماع</a:t>
            </a:r>
            <a:endParaRPr lang="ar-SA" sz="9600" b="1" dirty="0">
              <a:solidFill>
                <a:schemeClr val="accent2"/>
              </a:solidFill>
              <a:latin typeface="Simplified Arabic" pitchFamily="18" charset="-78"/>
              <a:cs typeface="Simplified Arabic" pitchFamily="18" charset="-78"/>
            </a:endParaRPr>
          </a:p>
        </p:txBody>
      </p:sp>
      <p:pic>
        <p:nvPicPr>
          <p:cNvPr id="3" name="Audio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386874685"/>
      </p:ext>
    </p:extLst>
  </p:cSld>
  <p:clrMapOvr>
    <a:masterClrMapping/>
  </p:clrMapOvr>
  <mc:AlternateContent xmlns:mc="http://schemas.openxmlformats.org/markup-compatibility/2006">
    <mc:Choice xmlns:p14="http://schemas.microsoft.com/office/powerpoint/2010/main" Requires="p14">
      <p:transition spd="med" p14:dur="700" advTm="450">
        <p:fade/>
      </p:transition>
    </mc:Choice>
    <mc:Fallback>
      <p:transition spd="med" advTm="45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العنوان 1"/>
          <p:cNvSpPr>
            <a:spLocks noGrp="1"/>
          </p:cNvSpPr>
          <p:nvPr>
            <p:ph type="title"/>
          </p:nvPr>
        </p:nvSpPr>
        <p:spPr/>
        <p:txBody>
          <a:bodyPr rtlCol="1">
            <a:normAutofit/>
          </a:bodyPr>
          <a:lstStyle/>
          <a:p>
            <a:pPr algn="r" rtl="1"/>
            <a:r>
              <a:rPr lang="ar-SA" sz="4000" b="1" dirty="0" smtClean="0">
                <a:latin typeface="Simplified Arabic" pitchFamily="18" charset="-78"/>
                <a:cs typeface="Simplified Arabic" pitchFamily="18" charset="-78"/>
              </a:rPr>
              <a:t>مفردات المقرر:</a:t>
            </a:r>
            <a:endParaRPr lang="ar-SA" sz="4000" b="1" dirty="0">
              <a:latin typeface="Simplified Arabic" pitchFamily="18" charset="-78"/>
              <a:cs typeface="Simplified Arabic" pitchFamily="18" charset="-78"/>
            </a:endParaRPr>
          </a:p>
        </p:txBody>
      </p:sp>
      <p:sp>
        <p:nvSpPr>
          <p:cNvPr id="3" name="Content Placeholder 2"/>
          <p:cNvSpPr>
            <a:spLocks noGrp="1"/>
          </p:cNvSpPr>
          <p:nvPr>
            <p:ph idx="1"/>
          </p:nvPr>
        </p:nvSpPr>
        <p:spPr/>
        <p:txBody>
          <a:bodyPr/>
          <a:lstStyle/>
          <a:p>
            <a:r>
              <a:rPr lang="ar-SA" sz="2800" b="1" dirty="0">
                <a:solidFill>
                  <a:schemeClr val="tx2"/>
                </a:solidFill>
                <a:latin typeface="Simplified Arabic" pitchFamily="18" charset="-78"/>
                <a:cs typeface="Simplified Arabic" pitchFamily="18" charset="-78"/>
              </a:rPr>
              <a:t>التمويل الذاتي.</a:t>
            </a:r>
          </a:p>
          <a:p>
            <a:r>
              <a:rPr lang="ar-SA" sz="2800" b="1" dirty="0">
                <a:solidFill>
                  <a:schemeClr val="tx2"/>
                </a:solidFill>
                <a:latin typeface="Simplified Arabic" pitchFamily="18" charset="-78"/>
                <a:cs typeface="Simplified Arabic" pitchFamily="18" charset="-78"/>
              </a:rPr>
              <a:t>الاستئجار.</a:t>
            </a:r>
          </a:p>
          <a:p>
            <a:r>
              <a:rPr lang="ar-SA" sz="2800" b="1" dirty="0">
                <a:solidFill>
                  <a:schemeClr val="tx2"/>
                </a:solidFill>
                <a:latin typeface="Simplified Arabic" pitchFamily="18" charset="-78"/>
                <a:cs typeface="Simplified Arabic" pitchFamily="18" charset="-78"/>
              </a:rPr>
              <a:t>نبذة عن صيغ التمويل الإسلامية.</a:t>
            </a:r>
          </a:p>
          <a:p>
            <a:r>
              <a:rPr lang="ar-SA" sz="2800" b="1" dirty="0">
                <a:solidFill>
                  <a:schemeClr val="tx2"/>
                </a:solidFill>
                <a:latin typeface="Simplified Arabic" pitchFamily="18" charset="-78"/>
                <a:cs typeface="Simplified Arabic" pitchFamily="18" charset="-78"/>
              </a:rPr>
              <a:t>الهيكل المالي وتكلفة التمويل</a:t>
            </a:r>
          </a:p>
          <a:p>
            <a:r>
              <a:rPr lang="ar-SA" sz="2800" b="1" dirty="0">
                <a:solidFill>
                  <a:schemeClr val="tx2"/>
                </a:solidFill>
                <a:latin typeface="Simplified Arabic" pitchFamily="18" charset="-78"/>
                <a:cs typeface="Simplified Arabic" pitchFamily="18" charset="-78"/>
              </a:rPr>
              <a:t>الهيكل المالي.</a:t>
            </a:r>
          </a:p>
          <a:p>
            <a:r>
              <a:rPr lang="ar-SA" sz="2800" b="1" dirty="0">
                <a:solidFill>
                  <a:schemeClr val="tx2"/>
                </a:solidFill>
                <a:latin typeface="Simplified Arabic" pitchFamily="18" charset="-78"/>
                <a:cs typeface="Simplified Arabic" pitchFamily="18" charset="-78"/>
              </a:rPr>
              <a:t>تكلفة التمويل بأموال مملوكة.</a:t>
            </a:r>
          </a:p>
          <a:p>
            <a:r>
              <a:rPr lang="ar-SA" sz="2800" b="1" dirty="0">
                <a:solidFill>
                  <a:schemeClr val="tx2"/>
                </a:solidFill>
                <a:latin typeface="Simplified Arabic" pitchFamily="18" charset="-78"/>
                <a:cs typeface="Simplified Arabic" pitchFamily="18" charset="-78"/>
              </a:rPr>
              <a:t>تكلفة التمويل بأموال الغير.</a:t>
            </a:r>
          </a:p>
          <a:p>
            <a:endParaRPr lang="ar-SA" dirty="0"/>
          </a:p>
        </p:txBody>
      </p:sp>
      <p:pic>
        <p:nvPicPr>
          <p:cNvPr id="5" name="Audio 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1585734172"/>
      </p:ext>
    </p:extLst>
  </p:cSld>
  <p:clrMapOvr>
    <a:masterClrMapping/>
  </p:clrMapOvr>
  <mc:AlternateContent xmlns:mc="http://schemas.openxmlformats.org/markup-compatibility/2006">
    <mc:Choice xmlns:p14="http://schemas.microsoft.com/office/powerpoint/2010/main" Requires="p14">
      <p:transition spd="med" p14:dur="700" advTm="1883">
        <p:fade/>
      </p:transition>
    </mc:Choice>
    <mc:Fallback>
      <p:transition spd="med" advTm="188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العنوان 1"/>
          <p:cNvSpPr>
            <a:spLocks noGrp="1"/>
          </p:cNvSpPr>
          <p:nvPr>
            <p:ph type="title"/>
          </p:nvPr>
        </p:nvSpPr>
        <p:spPr>
          <a:xfrm>
            <a:off x="1066800" y="206062"/>
            <a:ext cx="10058400" cy="824248"/>
          </a:xfrm>
        </p:spPr>
        <p:txBody>
          <a:bodyPr rtlCol="1">
            <a:normAutofit/>
          </a:bodyPr>
          <a:lstStyle/>
          <a:p>
            <a:r>
              <a:rPr lang="ar-SA" sz="4400" b="1" dirty="0"/>
              <a:t>مفهوم </a:t>
            </a:r>
            <a:r>
              <a:rPr lang="ar-SA" sz="4400" b="1" dirty="0" smtClean="0"/>
              <a:t>التمويل: </a:t>
            </a:r>
            <a:endParaRPr lang="ar-SA" sz="4400" b="1" dirty="0"/>
          </a:p>
        </p:txBody>
      </p:sp>
      <p:sp>
        <p:nvSpPr>
          <p:cNvPr id="3" name="عنصر نائب للمحتوى 2"/>
          <p:cNvSpPr>
            <a:spLocks noGrp="1"/>
          </p:cNvSpPr>
          <p:nvPr>
            <p:ph sz="half" idx="1"/>
          </p:nvPr>
        </p:nvSpPr>
        <p:spPr>
          <a:xfrm>
            <a:off x="643944" y="1159100"/>
            <a:ext cx="11127346" cy="5383368"/>
          </a:xfrm>
        </p:spPr>
        <p:txBody>
          <a:bodyPr rtlCol="1">
            <a:normAutofit fontScale="85000" lnSpcReduction="10000"/>
          </a:bodyPr>
          <a:lstStyle/>
          <a:p>
            <a:pPr algn="just">
              <a:lnSpc>
                <a:spcPct val="150000"/>
              </a:lnSpc>
            </a:pPr>
            <a:r>
              <a:rPr lang="ar-SA" b="1" dirty="0" smtClean="0">
                <a:solidFill>
                  <a:schemeClr val="tx2"/>
                </a:solidFill>
              </a:rPr>
              <a:t>هو البحث </a:t>
            </a:r>
            <a:r>
              <a:rPr lang="ar-SA" b="1" dirty="0">
                <a:solidFill>
                  <a:schemeClr val="tx2"/>
                </a:solidFill>
              </a:rPr>
              <a:t>عن الطرائق المناسبة للحصول على الأمـوال واختيـار وتقسـيم </a:t>
            </a:r>
            <a:r>
              <a:rPr lang="ar-SA" b="1" dirty="0" smtClean="0">
                <a:solidFill>
                  <a:schemeClr val="tx2"/>
                </a:solidFill>
              </a:rPr>
              <a:t>تلـك الطرائق </a:t>
            </a:r>
            <a:r>
              <a:rPr lang="ar-SA" b="1" dirty="0">
                <a:solidFill>
                  <a:schemeClr val="tx2"/>
                </a:solidFill>
              </a:rPr>
              <a:t>والحصول على المزيج الأفضل بينهما بشكل يناسب كمية ونوعية احتياجات </a:t>
            </a:r>
            <a:r>
              <a:rPr lang="ar-SA" b="1" dirty="0" smtClean="0">
                <a:solidFill>
                  <a:schemeClr val="tx2"/>
                </a:solidFill>
              </a:rPr>
              <a:t>المؤسسة.</a:t>
            </a:r>
            <a:endParaRPr lang="ar-SA" b="1" dirty="0">
              <a:solidFill>
                <a:schemeClr val="tx2"/>
              </a:solidFill>
            </a:endParaRPr>
          </a:p>
          <a:p>
            <a:pPr algn="just">
              <a:lnSpc>
                <a:spcPct val="150000"/>
              </a:lnSpc>
            </a:pPr>
            <a:r>
              <a:rPr lang="ar-SA" b="1" dirty="0" smtClean="0">
                <a:solidFill>
                  <a:schemeClr val="tx2"/>
                </a:solidFill>
              </a:rPr>
              <a:t>هو توفير </a:t>
            </a:r>
            <a:r>
              <a:rPr lang="ar-SA" b="1" dirty="0">
                <a:solidFill>
                  <a:schemeClr val="tx2"/>
                </a:solidFill>
              </a:rPr>
              <a:t>الأموال «السيولة النقدية» من أجل إنفاقها على الاستثمارات وتكـوين </a:t>
            </a:r>
            <a:r>
              <a:rPr lang="ar-SA" b="1" dirty="0" smtClean="0">
                <a:solidFill>
                  <a:schemeClr val="tx2"/>
                </a:solidFill>
              </a:rPr>
              <a:t>رأس المال </a:t>
            </a:r>
            <a:r>
              <a:rPr lang="ar-SA" b="1" dirty="0">
                <a:solidFill>
                  <a:schemeClr val="tx2"/>
                </a:solidFill>
              </a:rPr>
              <a:t>الثابت بهدف زيادة الإنتاج </a:t>
            </a:r>
            <a:r>
              <a:rPr lang="ar-SA" b="1" dirty="0" smtClean="0">
                <a:solidFill>
                  <a:schemeClr val="tx2"/>
                </a:solidFill>
              </a:rPr>
              <a:t>والاستهلاك.</a:t>
            </a:r>
          </a:p>
          <a:p>
            <a:pPr algn="just">
              <a:lnSpc>
                <a:spcPct val="150000"/>
              </a:lnSpc>
            </a:pPr>
            <a:r>
              <a:rPr lang="ar-SA" b="1" dirty="0" smtClean="0">
                <a:solidFill>
                  <a:schemeClr val="tx2"/>
                </a:solidFill>
              </a:rPr>
              <a:t>هو مجموعة </a:t>
            </a:r>
            <a:r>
              <a:rPr lang="ar-SA" b="1" dirty="0">
                <a:solidFill>
                  <a:schemeClr val="tx2"/>
                </a:solidFill>
              </a:rPr>
              <a:t>من القرارات حول كيفية الحصول على الأمـوال اللازمـة لتمويـل </a:t>
            </a:r>
            <a:r>
              <a:rPr lang="ar-SA" b="1" dirty="0" smtClean="0">
                <a:solidFill>
                  <a:schemeClr val="tx2"/>
                </a:solidFill>
              </a:rPr>
              <a:t>اسـتثمارات المؤسسة</a:t>
            </a:r>
            <a:r>
              <a:rPr lang="ar-SA" b="1" dirty="0">
                <a:solidFill>
                  <a:schemeClr val="tx2"/>
                </a:solidFill>
              </a:rPr>
              <a:t>، وتحديد المزيج التمويلي الأمثل من مصادر التمويل المقترضة الأموال المملوكة من أجل </a:t>
            </a:r>
            <a:r>
              <a:rPr lang="ar-SA" b="1" dirty="0" smtClean="0">
                <a:solidFill>
                  <a:schemeClr val="tx2"/>
                </a:solidFill>
              </a:rPr>
              <a:t>تغطية استثمارات المؤسسة.</a:t>
            </a:r>
          </a:p>
          <a:p>
            <a:pPr algn="just">
              <a:lnSpc>
                <a:spcPct val="150000"/>
              </a:lnSpc>
            </a:pPr>
            <a:r>
              <a:rPr lang="ar-SA" b="1" dirty="0">
                <a:solidFill>
                  <a:schemeClr val="tx2"/>
                </a:solidFill>
              </a:rPr>
              <a:t>من خلال هذه التعاريف يمكن استخلاص أن التمويل هو توفير حجـم مـن الأمـوال اللازمـة </a:t>
            </a:r>
            <a:r>
              <a:rPr lang="ar-SA" b="1" dirty="0" smtClean="0">
                <a:solidFill>
                  <a:schemeClr val="tx2"/>
                </a:solidFill>
              </a:rPr>
              <a:t>للقيـام بالمشاريع </a:t>
            </a:r>
            <a:r>
              <a:rPr lang="ar-SA" b="1" dirty="0">
                <a:solidFill>
                  <a:schemeClr val="tx2"/>
                </a:solidFill>
              </a:rPr>
              <a:t>الاقتصادية و تطويرها في الوقت المناسب حسب حاجة المؤسسة ويكون ذلـك إمـا داخليـا </a:t>
            </a:r>
            <a:r>
              <a:rPr lang="ar-SA" b="1" dirty="0" smtClean="0">
                <a:solidFill>
                  <a:schemeClr val="tx2"/>
                </a:solidFill>
              </a:rPr>
              <a:t>أو خارجيا</a:t>
            </a:r>
            <a:r>
              <a:rPr lang="ar-SA" b="1" dirty="0">
                <a:solidFill>
                  <a:schemeClr val="tx2"/>
                </a:solidFill>
              </a:rPr>
              <a:t>. </a:t>
            </a:r>
          </a:p>
        </p:txBody>
      </p:sp>
      <p:pic>
        <p:nvPicPr>
          <p:cNvPr id="4" name="Audio 3">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11366500" y="6032500"/>
            <a:ext cx="609600" cy="609600"/>
          </a:xfrm>
          <a:prstGeom prst="rect">
            <a:avLst/>
          </a:prstGeom>
        </p:spPr>
      </p:pic>
    </p:spTree>
    <p:custDataLst>
      <p:tags r:id="rId1"/>
    </p:custDataLst>
    <p:extLst>
      <p:ext uri="{BB962C8B-B14F-4D97-AF65-F5344CB8AC3E}">
        <p14:creationId xmlns:p14="http://schemas.microsoft.com/office/powerpoint/2010/main" val="1570508256"/>
      </p:ext>
    </p:extLst>
  </p:cSld>
  <p:clrMapOvr>
    <a:masterClrMapping/>
  </p:clrMapOvr>
  <mc:AlternateContent xmlns:mc="http://schemas.openxmlformats.org/markup-compatibility/2006">
    <mc:Choice xmlns:p14="http://schemas.microsoft.com/office/powerpoint/2010/main" Requires="p14">
      <p:transition spd="med" p14:dur="700" advTm="10553">
        <p:fade/>
      </p:transition>
    </mc:Choice>
    <mc:Fallback>
      <p:transition spd="med" advTm="1055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1000"/>
                                        <p:tgtEl>
                                          <p:spTgt spid="3">
                                            <p:txEl>
                                              <p:pRg st="1" end="1"/>
                                            </p:txEl>
                                          </p:spTgt>
                                        </p:tgtEl>
                                      </p:cBhvr>
                                    </p:animEffect>
                                    <p:anim calcmode="lin" valueType="num">
                                      <p:cBhvr>
                                        <p:cTn id="1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wipe(down)">
                                      <p:cBhvr>
                                        <p:cTn id="24" dur="500"/>
                                        <p:tgtEl>
                                          <p:spTgt spid="3">
                                            <p:txEl>
                                              <p:pRg st="2" end="2"/>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1" presetClass="entr" presetSubtype="1" fill="hold" nodeType="click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Effect transition="in" filter="wheel(1)">
                                      <p:cBhvr>
                                        <p:cTn id="29"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0" fill="hold" display="0">
                  <p:stCondLst>
                    <p:cond delay="indefinite"/>
                  </p:stCondLst>
                  <p:endCondLst>
                    <p:cond evt="onStopAudio" delay="0">
                      <p:tgtEl>
                        <p:sldTgt/>
                      </p:tgtEl>
                    </p:cond>
                  </p:endCondLst>
                </p:cTn>
                <p:tgtEl>
                  <p:spTgt spid="4"/>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العنوان 1"/>
          <p:cNvSpPr>
            <a:spLocks noGrp="1"/>
          </p:cNvSpPr>
          <p:nvPr>
            <p:ph type="title"/>
          </p:nvPr>
        </p:nvSpPr>
        <p:spPr>
          <a:xfrm>
            <a:off x="1607713" y="285760"/>
            <a:ext cx="10058400" cy="873339"/>
          </a:xfrm>
        </p:spPr>
        <p:txBody>
          <a:bodyPr rtlCol="1">
            <a:normAutofit/>
          </a:bodyPr>
          <a:lstStyle/>
          <a:p>
            <a:r>
              <a:rPr lang="ar-SA" sz="4800" b="1" dirty="0"/>
              <a:t>أهمية التمويل:</a:t>
            </a:r>
          </a:p>
        </p:txBody>
      </p:sp>
      <p:sp>
        <p:nvSpPr>
          <p:cNvPr id="3" name="عنصر نائب للمحتوى 2"/>
          <p:cNvSpPr>
            <a:spLocks noGrp="1"/>
          </p:cNvSpPr>
          <p:nvPr>
            <p:ph sz="half" idx="1"/>
          </p:nvPr>
        </p:nvSpPr>
        <p:spPr>
          <a:xfrm>
            <a:off x="1197735" y="1416677"/>
            <a:ext cx="9929423" cy="4760286"/>
          </a:xfrm>
        </p:spPr>
        <p:txBody>
          <a:bodyPr rtlCol="1"/>
          <a:lstStyle/>
          <a:p>
            <a:pPr marL="0" indent="0" algn="just">
              <a:lnSpc>
                <a:spcPct val="200000"/>
              </a:lnSpc>
              <a:buNone/>
            </a:pPr>
            <a:r>
              <a:rPr lang="ar-SA" b="1" dirty="0" smtClean="0">
                <a:solidFill>
                  <a:schemeClr val="tx2"/>
                </a:solidFill>
              </a:rPr>
              <a:t>يعتبر </a:t>
            </a:r>
            <a:r>
              <a:rPr lang="ar-SA" b="1" dirty="0">
                <a:solidFill>
                  <a:schemeClr val="tx2"/>
                </a:solidFill>
              </a:rPr>
              <a:t>التمويل الدورة الدموية في المؤسسة حيث يجب أن تضخ الأموال بدقة في القنوات المختلفة </a:t>
            </a:r>
            <a:r>
              <a:rPr lang="ar-SA" b="1" dirty="0" smtClean="0">
                <a:solidFill>
                  <a:schemeClr val="tx2"/>
                </a:solidFill>
              </a:rPr>
              <a:t>حتـى تحقق </a:t>
            </a:r>
            <a:r>
              <a:rPr lang="ar-SA" b="1" dirty="0">
                <a:solidFill>
                  <a:schemeClr val="tx2"/>
                </a:solidFill>
              </a:rPr>
              <a:t>الأهداف التشغيلية و </a:t>
            </a:r>
            <a:r>
              <a:rPr lang="ar-SA" b="1" dirty="0" err="1" smtClean="0">
                <a:solidFill>
                  <a:schemeClr val="tx2"/>
                </a:solidFill>
              </a:rPr>
              <a:t>الاستراتجيه</a:t>
            </a:r>
            <a:r>
              <a:rPr lang="ar-SA" b="1" dirty="0" smtClean="0">
                <a:solidFill>
                  <a:schemeClr val="tx2"/>
                </a:solidFill>
              </a:rPr>
              <a:t> </a:t>
            </a:r>
            <a:r>
              <a:rPr lang="ar-SA" b="1" dirty="0">
                <a:solidFill>
                  <a:schemeClr val="tx2"/>
                </a:solidFill>
              </a:rPr>
              <a:t>المسطرة من قبل المؤسسة.</a:t>
            </a:r>
            <a:endParaRPr lang="ar-SA" b="1" dirty="0" smtClean="0">
              <a:solidFill>
                <a:schemeClr val="tx2"/>
              </a:solidFill>
            </a:endParaRPr>
          </a:p>
        </p:txBody>
      </p:sp>
      <p:pic>
        <p:nvPicPr>
          <p:cNvPr id="4" name="Audio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3213178253"/>
      </p:ext>
    </p:extLst>
  </p:cSld>
  <p:clrMapOvr>
    <a:masterClrMapping/>
  </p:clrMapOvr>
  <mc:AlternateContent xmlns:mc="http://schemas.openxmlformats.org/markup-compatibility/2006">
    <mc:Choice xmlns:p14="http://schemas.microsoft.com/office/powerpoint/2010/main" Requires="p14">
      <p:transition spd="med" p14:dur="700" advTm="207">
        <p:fade/>
      </p:transition>
    </mc:Choice>
    <mc:Fallback>
      <p:transition spd="med" advTm="20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العنوان 1"/>
          <p:cNvSpPr>
            <a:spLocks noGrp="1"/>
          </p:cNvSpPr>
          <p:nvPr>
            <p:ph type="title"/>
          </p:nvPr>
        </p:nvSpPr>
        <p:spPr>
          <a:xfrm>
            <a:off x="811369" y="276123"/>
            <a:ext cx="10831132" cy="1037522"/>
          </a:xfrm>
        </p:spPr>
        <p:txBody>
          <a:bodyPr rtlCol="1">
            <a:normAutofit/>
          </a:bodyPr>
          <a:lstStyle/>
          <a:p>
            <a:r>
              <a:rPr lang="ar-SA" sz="6600" b="1" dirty="0" smtClean="0">
                <a:solidFill>
                  <a:srgbClr val="00B050"/>
                </a:solidFill>
                <a:latin typeface="Simplified Arabic" pitchFamily="18" charset="-78"/>
                <a:cs typeface="Simplified Arabic" pitchFamily="18" charset="-78"/>
              </a:rPr>
              <a:t>مراحل التمويل:</a:t>
            </a:r>
            <a:endParaRPr lang="ar-SA" sz="6600" b="1" dirty="0">
              <a:solidFill>
                <a:srgbClr val="00B050"/>
              </a:solidFill>
              <a:latin typeface="Simplified Arabic" pitchFamily="18" charset="-78"/>
              <a:cs typeface="Simplified Arabic" pitchFamily="18" charset="-78"/>
            </a:endParaRPr>
          </a:p>
        </p:txBody>
      </p:sp>
      <p:graphicFrame>
        <p:nvGraphicFramePr>
          <p:cNvPr id="4" name="Diagram 3"/>
          <p:cNvGraphicFramePr/>
          <p:nvPr>
            <p:extLst>
              <p:ext uri="{D42A27DB-BD31-4B8C-83A1-F6EECF244321}">
                <p14:modId xmlns:p14="http://schemas.microsoft.com/office/powerpoint/2010/main" val="3764794514"/>
              </p:ext>
            </p:extLst>
          </p:nvPr>
        </p:nvGraphicFramePr>
        <p:xfrm>
          <a:off x="489397" y="1313645"/>
          <a:ext cx="11269014" cy="5215944"/>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pic>
        <p:nvPicPr>
          <p:cNvPr id="3" name="Audio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2811700760"/>
      </p:ext>
    </p:extLst>
  </p:cSld>
  <p:clrMapOvr>
    <a:masterClrMapping/>
  </p:clrMapOvr>
  <mc:AlternateContent xmlns:mc="http://schemas.openxmlformats.org/markup-compatibility/2006">
    <mc:Choice xmlns:p14="http://schemas.microsoft.com/office/powerpoint/2010/main" Requires="p14">
      <p:transition spd="med" p14:dur="700" advTm="1225">
        <p:fade/>
      </p:transition>
    </mc:Choice>
    <mc:Fallback>
      <p:transition spd="med" advTm="122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العنوان 1"/>
          <p:cNvSpPr>
            <a:spLocks noGrp="1"/>
          </p:cNvSpPr>
          <p:nvPr>
            <p:ph type="title"/>
          </p:nvPr>
        </p:nvSpPr>
        <p:spPr>
          <a:xfrm>
            <a:off x="1182710" y="264335"/>
            <a:ext cx="10058400" cy="856127"/>
          </a:xfrm>
        </p:spPr>
        <p:txBody>
          <a:bodyPr rtlCol="1">
            <a:normAutofit/>
          </a:bodyPr>
          <a:lstStyle/>
          <a:p>
            <a:r>
              <a:rPr lang="ar-SA" sz="4400" b="1" dirty="0" smtClean="0">
                <a:latin typeface="Simplified Arabic" pitchFamily="18" charset="-78"/>
                <a:cs typeface="Simplified Arabic" pitchFamily="18" charset="-78"/>
              </a:rPr>
              <a:t>1- مرحلة </a:t>
            </a:r>
            <a:r>
              <a:rPr lang="ar-SA" sz="4400" b="1" dirty="0">
                <a:latin typeface="Simplified Arabic" pitchFamily="18" charset="-78"/>
                <a:cs typeface="Simplified Arabic" pitchFamily="18" charset="-78"/>
              </a:rPr>
              <a:t>تمويل عملية الاستثمار:</a:t>
            </a:r>
          </a:p>
        </p:txBody>
      </p:sp>
      <p:sp>
        <p:nvSpPr>
          <p:cNvPr id="4" name="عنصر نائب للمحتوى 3"/>
          <p:cNvSpPr>
            <a:spLocks noGrp="1"/>
          </p:cNvSpPr>
          <p:nvPr>
            <p:ph sz="half" idx="2"/>
          </p:nvPr>
        </p:nvSpPr>
        <p:spPr>
          <a:xfrm>
            <a:off x="1066800" y="1262130"/>
            <a:ext cx="10343882" cy="4910071"/>
          </a:xfrm>
        </p:spPr>
        <p:txBody>
          <a:bodyPr rtlCol="1">
            <a:normAutofit/>
          </a:bodyPr>
          <a:lstStyle/>
          <a:p>
            <a:pPr marL="0" indent="0" algn="just">
              <a:lnSpc>
                <a:spcPct val="150000"/>
              </a:lnSpc>
              <a:buNone/>
            </a:pPr>
            <a:r>
              <a:rPr lang="ar-SA" sz="4000" b="1" dirty="0" smtClean="0">
                <a:solidFill>
                  <a:schemeClr val="tx2"/>
                </a:solidFill>
                <a:latin typeface="Simplified Arabic" pitchFamily="18" charset="-78"/>
                <a:cs typeface="Simplified Arabic" pitchFamily="18" charset="-78"/>
              </a:rPr>
              <a:t>وتأتي </a:t>
            </a:r>
            <a:r>
              <a:rPr lang="ar-SA" sz="4000" b="1" dirty="0">
                <a:solidFill>
                  <a:schemeClr val="tx2"/>
                </a:solidFill>
                <a:latin typeface="Simplified Arabic" pitchFamily="18" charset="-78"/>
                <a:cs typeface="Simplified Arabic" pitchFamily="18" charset="-78"/>
              </a:rPr>
              <a:t>هذه المرحلة بعد الحصول على رأس المال النقدي حيث يتم إنفاقه من اجل تكـوين </a:t>
            </a:r>
            <a:r>
              <a:rPr lang="ar-SA" sz="4000" b="1" dirty="0">
                <a:solidFill>
                  <a:srgbClr val="C00000"/>
                </a:solidFill>
                <a:latin typeface="Simplified Arabic" pitchFamily="18" charset="-78"/>
                <a:cs typeface="Simplified Arabic" pitchFamily="18" charset="-78"/>
              </a:rPr>
              <a:t>رأس </a:t>
            </a:r>
            <a:r>
              <a:rPr lang="ar-SA" sz="4000" b="1" dirty="0" smtClean="0">
                <a:solidFill>
                  <a:srgbClr val="C00000"/>
                </a:solidFill>
                <a:latin typeface="Simplified Arabic" pitchFamily="18" charset="-78"/>
                <a:cs typeface="Simplified Arabic" pitchFamily="18" charset="-78"/>
              </a:rPr>
              <a:t>المـال الثابت </a:t>
            </a:r>
            <a:r>
              <a:rPr lang="ar-SA" sz="4000" b="1" dirty="0">
                <a:solidFill>
                  <a:schemeClr val="tx2"/>
                </a:solidFill>
                <a:latin typeface="Simplified Arabic" pitchFamily="18" charset="-78"/>
                <a:cs typeface="Simplified Arabic" pitchFamily="18" charset="-78"/>
              </a:rPr>
              <a:t>المتمثل في المباني والآلات والمعدات وغيرها من السلع المعمرة، إضافة إلـى تكـوين </a:t>
            </a:r>
            <a:r>
              <a:rPr lang="ar-SA" sz="4000" b="1" dirty="0">
                <a:solidFill>
                  <a:srgbClr val="00B050"/>
                </a:solidFill>
                <a:latin typeface="Simplified Arabic" pitchFamily="18" charset="-78"/>
                <a:cs typeface="Simplified Arabic" pitchFamily="18" charset="-78"/>
              </a:rPr>
              <a:t>رأس </a:t>
            </a:r>
            <a:r>
              <a:rPr lang="ar-SA" sz="4000" b="1" dirty="0" smtClean="0">
                <a:solidFill>
                  <a:srgbClr val="00B050"/>
                </a:solidFill>
                <a:latin typeface="Simplified Arabic" pitchFamily="18" charset="-78"/>
                <a:cs typeface="Simplified Arabic" pitchFamily="18" charset="-78"/>
              </a:rPr>
              <a:t>مـال عامل </a:t>
            </a:r>
            <a:r>
              <a:rPr lang="ar-SA" sz="4000" b="1" dirty="0">
                <a:solidFill>
                  <a:schemeClr val="tx2"/>
                </a:solidFill>
                <a:latin typeface="Simplified Arabic" pitchFamily="18" charset="-78"/>
                <a:cs typeface="Simplified Arabic" pitchFamily="18" charset="-78"/>
              </a:rPr>
              <a:t>والمتمثل في المواد الخام وقطع الغيار ومختلف المواد الموجودة في المخازن. </a:t>
            </a:r>
          </a:p>
        </p:txBody>
      </p:sp>
      <p:pic>
        <p:nvPicPr>
          <p:cNvPr id="3" name="Audio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1543295777"/>
      </p:ext>
    </p:extLst>
  </p:cSld>
  <p:clrMapOvr>
    <a:masterClrMapping/>
  </p:clrMapOvr>
  <mc:AlternateContent xmlns:mc="http://schemas.openxmlformats.org/markup-compatibility/2006">
    <mc:Choice xmlns:p14="http://schemas.microsoft.com/office/powerpoint/2010/main" Requires="p14">
      <p:transition spd="med" p14:dur="700" advTm="65">
        <p:fade/>
      </p:transition>
    </mc:Choice>
    <mc:Fallback>
      <p:transition spd="med" advTm="6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العنوان 1"/>
          <p:cNvSpPr>
            <a:spLocks noGrp="1"/>
          </p:cNvSpPr>
          <p:nvPr>
            <p:ph type="title"/>
          </p:nvPr>
        </p:nvSpPr>
        <p:spPr>
          <a:xfrm>
            <a:off x="1182710" y="264335"/>
            <a:ext cx="10058400" cy="856127"/>
          </a:xfrm>
        </p:spPr>
        <p:txBody>
          <a:bodyPr rtlCol="1">
            <a:normAutofit/>
          </a:bodyPr>
          <a:lstStyle/>
          <a:p>
            <a:r>
              <a:rPr lang="ar-SA" sz="4400" b="1" dirty="0" smtClean="0">
                <a:latin typeface="Simplified Arabic" pitchFamily="18" charset="-78"/>
                <a:cs typeface="Simplified Arabic" pitchFamily="18" charset="-78"/>
              </a:rPr>
              <a:t>2- </a:t>
            </a:r>
            <a:r>
              <a:rPr lang="ar-SA" sz="4400" b="1" dirty="0">
                <a:latin typeface="Simplified Arabic" pitchFamily="18" charset="-78"/>
                <a:cs typeface="Simplified Arabic" pitchFamily="18" charset="-78"/>
              </a:rPr>
              <a:t>مرحلة تمويل </a:t>
            </a:r>
            <a:r>
              <a:rPr lang="ar-SA" sz="4400" b="1" dirty="0" smtClean="0">
                <a:latin typeface="Simplified Arabic" pitchFamily="18" charset="-78"/>
                <a:cs typeface="Simplified Arabic" pitchFamily="18" charset="-78"/>
              </a:rPr>
              <a:t>الإنتاج:</a:t>
            </a:r>
            <a:endParaRPr lang="ar-SA" sz="4400" b="1" dirty="0">
              <a:latin typeface="Simplified Arabic" pitchFamily="18" charset="-78"/>
              <a:cs typeface="Simplified Arabic" pitchFamily="18" charset="-78"/>
            </a:endParaRPr>
          </a:p>
        </p:txBody>
      </p:sp>
      <p:sp>
        <p:nvSpPr>
          <p:cNvPr id="4" name="عنصر نائب للمحتوى 3"/>
          <p:cNvSpPr>
            <a:spLocks noGrp="1"/>
          </p:cNvSpPr>
          <p:nvPr>
            <p:ph sz="half" idx="2"/>
          </p:nvPr>
        </p:nvSpPr>
        <p:spPr>
          <a:xfrm>
            <a:off x="1066800" y="1262130"/>
            <a:ext cx="10343882" cy="4910071"/>
          </a:xfrm>
        </p:spPr>
        <p:txBody>
          <a:bodyPr rtlCol="1">
            <a:normAutofit fontScale="85000" lnSpcReduction="20000"/>
          </a:bodyPr>
          <a:lstStyle/>
          <a:p>
            <a:pPr marL="0" indent="0" algn="just">
              <a:lnSpc>
                <a:spcPct val="150000"/>
              </a:lnSpc>
              <a:buNone/>
            </a:pPr>
            <a:r>
              <a:rPr lang="ar-SA" sz="4000" b="1" dirty="0" smtClean="0">
                <a:solidFill>
                  <a:schemeClr val="tx2"/>
                </a:solidFill>
                <a:latin typeface="Simplified Arabic" pitchFamily="18" charset="-78"/>
                <a:cs typeface="Simplified Arabic" pitchFamily="18" charset="-78"/>
              </a:rPr>
              <a:t>وتتمثل </a:t>
            </a:r>
            <a:r>
              <a:rPr lang="ar-SA" sz="4000" b="1" dirty="0">
                <a:solidFill>
                  <a:schemeClr val="tx2"/>
                </a:solidFill>
                <a:latin typeface="Simplified Arabic" pitchFamily="18" charset="-78"/>
                <a:cs typeface="Simplified Arabic" pitchFamily="18" charset="-78"/>
              </a:rPr>
              <a:t>هذه المرحلة في استغلال الأموال التي تخصص لموجهة النفقات التي تتعلق أساسا بتشغيل </a:t>
            </a:r>
            <a:r>
              <a:rPr lang="ar-SA" sz="4000" b="1" dirty="0" smtClean="0">
                <a:solidFill>
                  <a:schemeClr val="tx2"/>
                </a:solidFill>
                <a:latin typeface="Simplified Arabic" pitchFamily="18" charset="-78"/>
                <a:cs typeface="Simplified Arabic" pitchFamily="18" charset="-78"/>
              </a:rPr>
              <a:t>الطاقة الإنتاجية </a:t>
            </a:r>
            <a:r>
              <a:rPr lang="ar-SA" sz="4000" b="1" dirty="0">
                <a:solidFill>
                  <a:schemeClr val="tx2"/>
                </a:solidFill>
                <a:latin typeface="Simplified Arabic" pitchFamily="18" charset="-78"/>
                <a:cs typeface="Simplified Arabic" pitchFamily="18" charset="-78"/>
              </a:rPr>
              <a:t>ويتم في هذه المرحلة خلط ومزج لعناصر الإنتاج المختلفة، حيث يمزج </a:t>
            </a:r>
            <a:r>
              <a:rPr lang="ar-SA" sz="4000" b="1" dirty="0">
                <a:solidFill>
                  <a:srgbClr val="00B050"/>
                </a:solidFill>
                <a:latin typeface="Simplified Arabic" pitchFamily="18" charset="-78"/>
                <a:cs typeface="Simplified Arabic" pitchFamily="18" charset="-78"/>
              </a:rPr>
              <a:t>رأس المال الثابـت </a:t>
            </a:r>
            <a:r>
              <a:rPr lang="ar-SA" sz="4000" b="1" dirty="0" smtClean="0">
                <a:solidFill>
                  <a:schemeClr val="tx2"/>
                </a:solidFill>
                <a:latin typeface="Simplified Arabic" pitchFamily="18" charset="-78"/>
                <a:cs typeface="Simplified Arabic" pitchFamily="18" charset="-78"/>
              </a:rPr>
              <a:t>مـع </a:t>
            </a:r>
            <a:r>
              <a:rPr lang="ar-SA" sz="4000" b="1" dirty="0" smtClean="0">
                <a:solidFill>
                  <a:srgbClr val="C00000"/>
                </a:solidFill>
                <a:latin typeface="Simplified Arabic" pitchFamily="18" charset="-78"/>
                <a:cs typeface="Simplified Arabic" pitchFamily="18" charset="-78"/>
              </a:rPr>
              <a:t>رأس </a:t>
            </a:r>
            <a:r>
              <a:rPr lang="ar-SA" sz="4000" b="1" dirty="0">
                <a:solidFill>
                  <a:srgbClr val="C00000"/>
                </a:solidFill>
                <a:latin typeface="Simplified Arabic" pitchFamily="18" charset="-78"/>
                <a:cs typeface="Simplified Arabic" pitchFamily="18" charset="-78"/>
              </a:rPr>
              <a:t>المال العامل</a:t>
            </a:r>
            <a:r>
              <a:rPr lang="ar-SA" sz="4000" b="1" dirty="0">
                <a:solidFill>
                  <a:schemeClr val="tx2"/>
                </a:solidFill>
                <a:latin typeface="Simplified Arabic" pitchFamily="18" charset="-78"/>
                <a:cs typeface="Simplified Arabic" pitchFamily="18" charset="-78"/>
              </a:rPr>
              <a:t> بالإضافة إلى ما تحتاجه هذه المرحلة من </a:t>
            </a:r>
            <a:r>
              <a:rPr lang="ar-SA" sz="4000" b="1" dirty="0">
                <a:solidFill>
                  <a:srgbClr val="7030A0"/>
                </a:solidFill>
                <a:latin typeface="Simplified Arabic" pitchFamily="18" charset="-78"/>
                <a:cs typeface="Simplified Arabic" pitchFamily="18" charset="-78"/>
              </a:rPr>
              <a:t>قوى عاملة </a:t>
            </a:r>
            <a:r>
              <a:rPr lang="ar-SA" sz="4000" b="1" dirty="0">
                <a:solidFill>
                  <a:schemeClr val="tx2"/>
                </a:solidFill>
                <a:latin typeface="Simplified Arabic" pitchFamily="18" charset="-78"/>
                <a:cs typeface="Simplified Arabic" pitchFamily="18" charset="-78"/>
              </a:rPr>
              <a:t>وهذا بهدف إنتاج سلع </a:t>
            </a:r>
            <a:r>
              <a:rPr lang="ar-SA" sz="4000" b="1" dirty="0" smtClean="0">
                <a:solidFill>
                  <a:schemeClr val="tx2"/>
                </a:solidFill>
                <a:latin typeface="Simplified Arabic" pitchFamily="18" charset="-78"/>
                <a:cs typeface="Simplified Arabic" pitchFamily="18" charset="-78"/>
              </a:rPr>
              <a:t>وخدمات. وخلال </a:t>
            </a:r>
            <a:r>
              <a:rPr lang="ar-SA" sz="4000" b="1" dirty="0">
                <a:solidFill>
                  <a:schemeClr val="tx2"/>
                </a:solidFill>
                <a:latin typeface="Simplified Arabic" pitchFamily="18" charset="-78"/>
                <a:cs typeface="Simplified Arabic" pitchFamily="18" charset="-78"/>
              </a:rPr>
              <a:t>هذه المرحلة يتم استهلاك كميات من المواد الخام ويتم دفع أجور العمال، إضـافة إلـى </a:t>
            </a:r>
            <a:r>
              <a:rPr lang="ar-SA" sz="4000" b="1" dirty="0" smtClean="0">
                <a:solidFill>
                  <a:schemeClr val="tx2"/>
                </a:solidFill>
                <a:latin typeface="Simplified Arabic" pitchFamily="18" charset="-78"/>
                <a:cs typeface="Simplified Arabic" pitchFamily="18" charset="-78"/>
              </a:rPr>
              <a:t>تسـديد مختلف </a:t>
            </a:r>
            <a:r>
              <a:rPr lang="ar-SA" sz="4000" b="1" dirty="0">
                <a:solidFill>
                  <a:schemeClr val="tx2"/>
                </a:solidFill>
                <a:latin typeface="Simplified Arabic" pitchFamily="18" charset="-78"/>
                <a:cs typeface="Simplified Arabic" pitchFamily="18" charset="-78"/>
              </a:rPr>
              <a:t>النفقات الجارية الأخرى سواء كانت متغيرة أو ثابت. </a:t>
            </a:r>
          </a:p>
        </p:txBody>
      </p:sp>
      <p:pic>
        <p:nvPicPr>
          <p:cNvPr id="3" name="Audio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2899120920"/>
      </p:ext>
    </p:extLst>
  </p:cSld>
  <p:clrMapOvr>
    <a:masterClrMapping/>
  </p:clrMapOvr>
  <mc:AlternateContent xmlns:mc="http://schemas.openxmlformats.org/markup-compatibility/2006">
    <mc:Choice xmlns:p14="http://schemas.microsoft.com/office/powerpoint/2010/main" Requires="p14">
      <p:transition spd="med" p14:dur="700" advTm="2867">
        <p:fade/>
      </p:transition>
    </mc:Choice>
    <mc:Fallback>
      <p:transition spd="med" advTm="286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العنوان 1"/>
          <p:cNvSpPr>
            <a:spLocks noGrp="1"/>
          </p:cNvSpPr>
          <p:nvPr>
            <p:ph type="title"/>
          </p:nvPr>
        </p:nvSpPr>
        <p:spPr>
          <a:xfrm>
            <a:off x="1066800" y="206062"/>
            <a:ext cx="10058400" cy="824248"/>
          </a:xfrm>
        </p:spPr>
        <p:txBody>
          <a:bodyPr rtlCol="1">
            <a:normAutofit/>
          </a:bodyPr>
          <a:lstStyle/>
          <a:p>
            <a:r>
              <a:rPr lang="ar-SA" b="1" dirty="0" smtClean="0">
                <a:latin typeface="Simplified Arabic" pitchFamily="18" charset="-78"/>
                <a:cs typeface="Simplified Arabic" pitchFamily="18" charset="-78"/>
              </a:rPr>
              <a:t>3- مرحلة </a:t>
            </a:r>
            <a:r>
              <a:rPr lang="ar-SA" b="1" dirty="0">
                <a:latin typeface="Simplified Arabic" pitchFamily="18" charset="-78"/>
                <a:cs typeface="Simplified Arabic" pitchFamily="18" charset="-78"/>
              </a:rPr>
              <a:t>تمول التسويق </a:t>
            </a:r>
            <a:r>
              <a:rPr lang="ar-SA" b="1" dirty="0" smtClean="0">
                <a:latin typeface="Simplified Arabic" pitchFamily="18" charset="-78"/>
                <a:cs typeface="Simplified Arabic" pitchFamily="18" charset="-78"/>
              </a:rPr>
              <a:t>(البيع): </a:t>
            </a:r>
            <a:endParaRPr lang="ar-SA" b="1" dirty="0">
              <a:latin typeface="Simplified Arabic" pitchFamily="18" charset="-78"/>
              <a:cs typeface="Simplified Arabic" pitchFamily="18" charset="-78"/>
            </a:endParaRPr>
          </a:p>
        </p:txBody>
      </p:sp>
      <p:sp>
        <p:nvSpPr>
          <p:cNvPr id="3" name="عنصر نائب للمحتوى 2"/>
          <p:cNvSpPr>
            <a:spLocks noGrp="1"/>
          </p:cNvSpPr>
          <p:nvPr>
            <p:ph sz="half" idx="1"/>
          </p:nvPr>
        </p:nvSpPr>
        <p:spPr>
          <a:xfrm>
            <a:off x="309093" y="1159100"/>
            <a:ext cx="11462197" cy="5383368"/>
          </a:xfrm>
        </p:spPr>
        <p:txBody>
          <a:bodyPr rtlCol="1">
            <a:normAutofit fontScale="92500" lnSpcReduction="10000"/>
          </a:bodyPr>
          <a:lstStyle/>
          <a:p>
            <a:pPr marL="0" indent="0" algn="just">
              <a:lnSpc>
                <a:spcPct val="150000"/>
              </a:lnSpc>
              <a:buNone/>
            </a:pPr>
            <a:r>
              <a:rPr lang="ar-SA" b="1" dirty="0" smtClean="0">
                <a:solidFill>
                  <a:schemeClr val="tx2"/>
                </a:solidFill>
                <a:latin typeface="Simplified Arabic" pitchFamily="18" charset="-78"/>
                <a:cs typeface="Simplified Arabic" pitchFamily="18" charset="-78"/>
              </a:rPr>
              <a:t>وتبدأ في أغلب الأحيان هذه المرحلة </a:t>
            </a:r>
            <a:r>
              <a:rPr lang="ar-SA" sz="2600" b="1" dirty="0" smtClean="0">
                <a:solidFill>
                  <a:srgbClr val="00B050"/>
                </a:solidFill>
                <a:latin typeface="Simplified Arabic" pitchFamily="18" charset="-78"/>
                <a:cs typeface="Simplified Arabic" pitchFamily="18" charset="-78"/>
              </a:rPr>
              <a:t>بعد الانتهاء من عملية الإنتاج مباشرة </a:t>
            </a:r>
            <a:r>
              <a:rPr lang="ar-SA" b="1" dirty="0" smtClean="0">
                <a:solidFill>
                  <a:schemeClr val="tx2"/>
                </a:solidFill>
                <a:latin typeface="Simplified Arabic" pitchFamily="18" charset="-78"/>
                <a:cs typeface="Simplified Arabic" pitchFamily="18" charset="-78"/>
              </a:rPr>
              <a:t>وإعداد السلع للبيـع، حيـث تمر عملية التسويق بمراحل مختلفة من </a:t>
            </a:r>
            <a:r>
              <a:rPr lang="ar-SA" b="1" dirty="0" smtClean="0">
                <a:solidFill>
                  <a:srgbClr val="C00000"/>
                </a:solidFill>
                <a:latin typeface="Simplified Arabic" pitchFamily="18" charset="-78"/>
                <a:cs typeface="Simplified Arabic" pitchFamily="18" charset="-78"/>
              </a:rPr>
              <a:t>تعبئة السلع </a:t>
            </a:r>
            <a:r>
              <a:rPr lang="ar-SA" b="1" dirty="0" smtClean="0">
                <a:solidFill>
                  <a:schemeClr val="tx2"/>
                </a:solidFill>
                <a:latin typeface="Simplified Arabic" pitchFamily="18" charset="-78"/>
                <a:cs typeface="Simplified Arabic" pitchFamily="18" charset="-78"/>
              </a:rPr>
              <a:t>و</a:t>
            </a:r>
            <a:r>
              <a:rPr lang="ar-SA" b="1" dirty="0" smtClean="0">
                <a:solidFill>
                  <a:srgbClr val="7030A0"/>
                </a:solidFill>
                <a:latin typeface="Simplified Arabic" pitchFamily="18" charset="-78"/>
                <a:cs typeface="Simplified Arabic" pitchFamily="18" charset="-78"/>
              </a:rPr>
              <a:t>نقلها</a:t>
            </a:r>
            <a:r>
              <a:rPr lang="ar-SA" b="1" dirty="0" smtClean="0">
                <a:solidFill>
                  <a:schemeClr val="tx2"/>
                </a:solidFill>
                <a:latin typeface="Simplified Arabic" pitchFamily="18" charset="-78"/>
                <a:cs typeface="Simplified Arabic" pitchFamily="18" charset="-78"/>
              </a:rPr>
              <a:t> و</a:t>
            </a:r>
            <a:r>
              <a:rPr lang="ar-SA" b="1" dirty="0" smtClean="0">
                <a:solidFill>
                  <a:schemeClr val="accent3">
                    <a:lumMod val="75000"/>
                  </a:schemeClr>
                </a:solidFill>
                <a:latin typeface="Simplified Arabic" pitchFamily="18" charset="-78"/>
                <a:cs typeface="Simplified Arabic" pitchFamily="18" charset="-78"/>
              </a:rPr>
              <a:t>تخزينها</a:t>
            </a:r>
            <a:r>
              <a:rPr lang="ar-SA" b="1" dirty="0" smtClean="0">
                <a:solidFill>
                  <a:schemeClr val="tx2"/>
                </a:solidFill>
                <a:latin typeface="Simplified Arabic" pitchFamily="18" charset="-78"/>
                <a:cs typeface="Simplified Arabic" pitchFamily="18" charset="-78"/>
              </a:rPr>
              <a:t> ثم </a:t>
            </a:r>
            <a:r>
              <a:rPr lang="ar-SA" b="1" dirty="0" smtClean="0">
                <a:solidFill>
                  <a:srgbClr val="0070C0"/>
                </a:solidFill>
                <a:latin typeface="Simplified Arabic" pitchFamily="18" charset="-78"/>
                <a:cs typeface="Simplified Arabic" pitchFamily="18" charset="-78"/>
              </a:rPr>
              <a:t>توزيعها</a:t>
            </a:r>
            <a:r>
              <a:rPr lang="ar-SA" b="1" dirty="0" smtClean="0">
                <a:solidFill>
                  <a:schemeClr val="tx2"/>
                </a:solidFill>
                <a:latin typeface="Simplified Arabic" pitchFamily="18" charset="-78"/>
                <a:cs typeface="Simplified Arabic" pitchFamily="18" charset="-78"/>
              </a:rPr>
              <a:t>، ولا تتم هذه المراحل، إلا بعد تحمل المؤسسة نفقات كبيرة يتم تسديدها مما لديها من سيولة نقدية.</a:t>
            </a:r>
          </a:p>
          <a:p>
            <a:pPr marL="0" indent="0" algn="just">
              <a:lnSpc>
                <a:spcPct val="150000"/>
              </a:lnSpc>
              <a:buNone/>
            </a:pPr>
            <a:r>
              <a:rPr lang="ar-SA" b="1" dirty="0" smtClean="0">
                <a:solidFill>
                  <a:schemeClr val="tx2"/>
                </a:solidFill>
                <a:latin typeface="Simplified Arabic" pitchFamily="18" charset="-78"/>
                <a:cs typeface="Simplified Arabic" pitchFamily="18" charset="-78"/>
              </a:rPr>
              <a:t> كما أن في بعض الأحيان تتم عمليات البيع </a:t>
            </a:r>
            <a:r>
              <a:rPr lang="ar-SA" sz="2600" b="1" dirty="0" smtClean="0">
                <a:solidFill>
                  <a:srgbClr val="00B050"/>
                </a:solidFill>
                <a:latin typeface="Simplified Arabic" pitchFamily="18" charset="-78"/>
                <a:cs typeface="Simplified Arabic" pitchFamily="18" charset="-78"/>
              </a:rPr>
              <a:t>قبل نهاية عملية الإنتاج </a:t>
            </a:r>
            <a:r>
              <a:rPr lang="ar-SA" b="1" dirty="0" smtClean="0">
                <a:solidFill>
                  <a:schemeClr val="tx2"/>
                </a:solidFill>
                <a:latin typeface="Simplified Arabic" pitchFamily="18" charset="-78"/>
                <a:cs typeface="Simplified Arabic" pitchFamily="18" charset="-78"/>
              </a:rPr>
              <a:t>وهذا بهدف حصول الوحدة الإنتاجية على سيولة نقدية تساعدها على مواصلة عملية الإنتاج.</a:t>
            </a:r>
          </a:p>
          <a:p>
            <a:pPr marL="0" indent="0" algn="just">
              <a:lnSpc>
                <a:spcPct val="150000"/>
              </a:lnSpc>
              <a:buNone/>
            </a:pPr>
            <a:r>
              <a:rPr lang="ar-SA" b="1" dirty="0" smtClean="0">
                <a:solidFill>
                  <a:schemeClr val="tx2"/>
                </a:solidFill>
                <a:latin typeface="Simplified Arabic" pitchFamily="18" charset="-78"/>
                <a:cs typeface="Simplified Arabic" pitchFamily="18" charset="-78"/>
              </a:rPr>
              <a:t>وبعد انتهاء عملية التسويق وتصريف الإنتاج تتحول المواد المباعة مرة أخرى إلى سيولة نقديـة تحصـل عليها المؤسسة من أجل مواصلة عملياتها الإنتاجية من جديد.</a:t>
            </a:r>
          </a:p>
          <a:p>
            <a:pPr marL="0" indent="0" algn="just">
              <a:lnSpc>
                <a:spcPct val="150000"/>
              </a:lnSpc>
              <a:buNone/>
            </a:pPr>
            <a:r>
              <a:rPr lang="ar-SA" b="1" dirty="0" smtClean="0">
                <a:solidFill>
                  <a:schemeClr val="tx2"/>
                </a:solidFill>
                <a:latin typeface="Simplified Arabic" pitchFamily="18" charset="-78"/>
                <a:cs typeface="Simplified Arabic" pitchFamily="18" charset="-78"/>
              </a:rPr>
              <a:t> ومن هذا يتضح لنا أن للتمويل أهمية كبيرة في تحريك عجلة الإنتاج بمراحلها المختلفـة حيـث تكـون المؤسسة بحاجة إلى رأس المال لتغطية مختلف نفقاتها سواء الاسـتثمارية الثابتـة والمتغيـرة ومرحلـة الاستغلال أو الإنتاج وأخيرا مرحلة التسويق أو البيع. </a:t>
            </a:r>
            <a:endParaRPr lang="ar-SA" b="1" dirty="0">
              <a:solidFill>
                <a:schemeClr val="tx2"/>
              </a:solidFill>
              <a:latin typeface="Simplified Arabic" pitchFamily="18" charset="-78"/>
              <a:cs typeface="Simplified Arabic" pitchFamily="18" charset="-78"/>
            </a:endParaRPr>
          </a:p>
        </p:txBody>
      </p:sp>
      <p:pic>
        <p:nvPicPr>
          <p:cNvPr id="4" name="Audio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893119197"/>
      </p:ext>
    </p:extLst>
  </p:cSld>
  <p:clrMapOvr>
    <a:masterClrMapping/>
  </p:clrMapOvr>
  <mc:AlternateContent xmlns:mc="http://schemas.openxmlformats.org/markup-compatibility/2006">
    <mc:Choice xmlns:p14="http://schemas.microsoft.com/office/powerpoint/2010/main" Requires="p14">
      <p:transition spd="med" p14:dur="700" advTm="4227">
        <p:fade/>
      </p:transition>
    </mc:Choice>
    <mc:Fallback>
      <p:transition spd="med" advTm="422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0.7|0.9|1.9|5.6"/>
</p:tagLst>
</file>

<file path=ppt/theme/theme1.xml><?xml version="1.0" encoding="utf-8"?>
<a:theme xmlns:a="http://schemas.openxmlformats.org/drawingml/2006/main" name="tf03031002">
  <a:themeElements>
    <a:clrScheme name="CherryBlossom">
      <a:dk1>
        <a:srgbClr val="595959"/>
      </a:dk1>
      <a:lt1>
        <a:sysClr val="window" lastClr="FFFFFF"/>
      </a:lt1>
      <a:dk2>
        <a:srgbClr val="000000"/>
      </a:dk2>
      <a:lt2>
        <a:srgbClr val="F6F7E4"/>
      </a:lt2>
      <a:accent1>
        <a:srgbClr val="C44475"/>
      </a:accent1>
      <a:accent2>
        <a:srgbClr val="FA906A"/>
      </a:accent2>
      <a:accent3>
        <a:srgbClr val="FCB268"/>
      </a:accent3>
      <a:accent4>
        <a:srgbClr val="DB6B70"/>
      </a:accent4>
      <a:accent5>
        <a:srgbClr val="D680A5"/>
      </a:accent5>
      <a:accent6>
        <a:srgbClr val="BA7362"/>
      </a:accent6>
      <a:hlink>
        <a:srgbClr val="DB6B70"/>
      </a:hlink>
      <a:folHlink>
        <a:srgbClr val="969696"/>
      </a:folHlink>
    </a:clrScheme>
    <a:fontScheme name="Cambria">
      <a:majorFont>
        <a:latin typeface="Cambr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mbr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_9533339_TF03031002_TF03031002" id="{954BD8CE-18BA-4EF6-B162-6D4B16C5A3CC}" vid="{2F6E93DD-506B-4E8D-B637-AB5D9C69F6DA}"/>
    </a:ext>
  </a:extLst>
</a:theme>
</file>

<file path=ppt/theme/theme2.xml><?xml version="1.0" encoding="utf-8"?>
<a:theme xmlns:a="http://schemas.openxmlformats.org/drawingml/2006/main" name="نسق Office">
  <a:themeElements>
    <a:clrScheme name="CherryBlossom">
      <a:dk1>
        <a:srgbClr val="595959"/>
      </a:dk1>
      <a:lt1>
        <a:sysClr val="window" lastClr="FFFFFF"/>
      </a:lt1>
      <a:dk2>
        <a:srgbClr val="000000"/>
      </a:dk2>
      <a:lt2>
        <a:srgbClr val="F6F7E4"/>
      </a:lt2>
      <a:accent1>
        <a:srgbClr val="C44475"/>
      </a:accent1>
      <a:accent2>
        <a:srgbClr val="FA906A"/>
      </a:accent2>
      <a:accent3>
        <a:srgbClr val="FCB268"/>
      </a:accent3>
      <a:accent4>
        <a:srgbClr val="DB6B70"/>
      </a:accent4>
      <a:accent5>
        <a:srgbClr val="D680A5"/>
      </a:accent5>
      <a:accent6>
        <a:srgbClr val="BA7362"/>
      </a:accent6>
      <a:hlink>
        <a:srgbClr val="DB6B70"/>
      </a:hlink>
      <a:folHlink>
        <a:srgbClr val="969696"/>
      </a:folHlink>
    </a:clrScheme>
    <a:fontScheme name="Cambria">
      <a:majorFont>
        <a:latin typeface="Cambr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mbr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57000"/>
                <a:satMod val="101000"/>
              </a:schemeClr>
            </a:gs>
            <a:gs pos="50000">
              <a:schemeClr val="phClr">
                <a:lumMod val="137000"/>
                <a:satMod val="103000"/>
              </a:schemeClr>
            </a:gs>
            <a:gs pos="100000">
              <a:schemeClr val="phClr">
                <a:lumMod val="115000"/>
                <a:satMod val="109000"/>
              </a:schemeClr>
            </a:gs>
          </a:gsLst>
          <a:lin ang="5400000" scaled="0"/>
        </a:gradFill>
        <a:gradFill rotWithShape="1">
          <a:gsLst>
            <a:gs pos="0">
              <a:schemeClr val="phClr">
                <a:satMod val="103000"/>
                <a:lumMod val="118000"/>
              </a:schemeClr>
            </a:gs>
            <a:gs pos="50000">
              <a:schemeClr val="phClr">
                <a:satMod val="89000"/>
                <a:lumMod val="91000"/>
              </a:schemeClr>
            </a:gs>
            <a:gs pos="100000">
              <a:schemeClr val="phClr">
                <a:lumMod val="6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100000"/>
                <a:satMod val="100000"/>
                <a:shade val="0"/>
              </a:schemeClr>
            </a:gs>
            <a:gs pos="0">
              <a:scrgbClr r="0" g="0" b="0"/>
            </a:gs>
            <a:gs pos="100000">
              <a:schemeClr val="phClr">
                <a:shade val="100000"/>
                <a:satMod val="100000"/>
              </a:schemeClr>
            </a:gs>
          </a:gsLst>
          <a:lin ang="5400000" scaled="0"/>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نسق Office">
  <a:themeElements>
    <a:clrScheme name="CherryBlossom">
      <a:dk1>
        <a:srgbClr val="595959"/>
      </a:dk1>
      <a:lt1>
        <a:sysClr val="window" lastClr="FFFFFF"/>
      </a:lt1>
      <a:dk2>
        <a:srgbClr val="000000"/>
      </a:dk2>
      <a:lt2>
        <a:srgbClr val="F6F7E4"/>
      </a:lt2>
      <a:accent1>
        <a:srgbClr val="C44475"/>
      </a:accent1>
      <a:accent2>
        <a:srgbClr val="FA906A"/>
      </a:accent2>
      <a:accent3>
        <a:srgbClr val="FCB268"/>
      </a:accent3>
      <a:accent4>
        <a:srgbClr val="DB6B70"/>
      </a:accent4>
      <a:accent5>
        <a:srgbClr val="D680A5"/>
      </a:accent5>
      <a:accent6>
        <a:srgbClr val="BA7362"/>
      </a:accent6>
      <a:hlink>
        <a:srgbClr val="DB6B70"/>
      </a:hlink>
      <a:folHlink>
        <a:srgbClr val="969696"/>
      </a:folHlink>
    </a:clrScheme>
    <a:fontScheme name="Cambria">
      <a:majorFont>
        <a:latin typeface="Cambr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mbr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57000"/>
                <a:satMod val="101000"/>
              </a:schemeClr>
            </a:gs>
            <a:gs pos="50000">
              <a:schemeClr val="phClr">
                <a:lumMod val="137000"/>
                <a:satMod val="103000"/>
              </a:schemeClr>
            </a:gs>
            <a:gs pos="100000">
              <a:schemeClr val="phClr">
                <a:lumMod val="115000"/>
                <a:satMod val="109000"/>
              </a:schemeClr>
            </a:gs>
          </a:gsLst>
          <a:lin ang="5400000" scaled="0"/>
        </a:gradFill>
        <a:gradFill rotWithShape="1">
          <a:gsLst>
            <a:gs pos="0">
              <a:schemeClr val="phClr">
                <a:satMod val="103000"/>
                <a:lumMod val="118000"/>
              </a:schemeClr>
            </a:gs>
            <a:gs pos="50000">
              <a:schemeClr val="phClr">
                <a:satMod val="89000"/>
                <a:lumMod val="91000"/>
              </a:schemeClr>
            </a:gs>
            <a:gs pos="100000">
              <a:schemeClr val="phClr">
                <a:lumMod val="6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100000"/>
                <a:satMod val="100000"/>
                <a:shade val="0"/>
              </a:schemeClr>
            </a:gs>
            <a:gs pos="0">
              <a:scrgbClr r="0" g="0" b="0"/>
            </a:gs>
            <a:gs pos="100000">
              <a:schemeClr val="phClr">
                <a:shade val="100000"/>
                <a:satMod val="100000"/>
              </a:schemeClr>
            </a:gs>
          </a:gsLst>
          <a:lin ang="5400000" scaled="0"/>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tf03031002</Template>
  <TotalTime>108</TotalTime>
  <Words>1001</Words>
  <Application>Microsoft Office PowerPoint</Application>
  <PresentationFormat>Widescreen</PresentationFormat>
  <Paragraphs>103</Paragraphs>
  <Slides>20</Slides>
  <Notes>20</Notes>
  <HiddenSlides>0</HiddenSlides>
  <MMClips>20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20</vt:i4>
      </vt:variant>
    </vt:vector>
  </HeadingPairs>
  <TitlesOfParts>
    <vt:vector size="25" baseType="lpstr">
      <vt:lpstr>Arial</vt:lpstr>
      <vt:lpstr>Cambria</vt:lpstr>
      <vt:lpstr>Simplified Arabic</vt:lpstr>
      <vt:lpstr>Tahoma</vt:lpstr>
      <vt:lpstr>tf03031002</vt:lpstr>
      <vt:lpstr>مبادئ التمويل</vt:lpstr>
      <vt:lpstr>مفردات المقرر:</vt:lpstr>
      <vt:lpstr>مفردات المقرر:</vt:lpstr>
      <vt:lpstr>مفهوم التمويل: </vt:lpstr>
      <vt:lpstr>أهمية التمويل:</vt:lpstr>
      <vt:lpstr>مراحل التمويل:</vt:lpstr>
      <vt:lpstr>1- مرحلة تمويل عملية الاستثمار:</vt:lpstr>
      <vt:lpstr>2- مرحلة تمويل الإنتاج:</vt:lpstr>
      <vt:lpstr>3- مرحلة تمول التسويق (البيع): </vt:lpstr>
      <vt:lpstr>العوامل المحددة لأنواع التمويل: </vt:lpstr>
      <vt:lpstr> أصناف التمويل: </vt:lpstr>
      <vt:lpstr>1 -التمويل قصير الأجل:</vt:lpstr>
      <vt:lpstr>2 - التمويل المتوسط الأجل:</vt:lpstr>
      <vt:lpstr>3 - التمويل الطويل الأجل:</vt:lpstr>
      <vt:lpstr>التصنيف من حيث مصدر التمويل: </vt:lpstr>
      <vt:lpstr>2 -التمويل الخارجي: </vt:lpstr>
      <vt:lpstr>التمويل عن طريق الأسهم</vt:lpstr>
      <vt:lpstr>التمويل عن طريق السندات: </vt:lpstr>
      <vt:lpstr>لتمويل الخارجي الغير مباشر: </vt:lpstr>
      <vt:lpstr>شكراً لحسن الاستماع</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الإدارة المالية</dc:title>
  <dc:creator>hp</dc:creator>
  <cp:lastModifiedBy>Windows User</cp:lastModifiedBy>
  <cp:revision>16</cp:revision>
  <dcterms:created xsi:type="dcterms:W3CDTF">2018-11-05T18:06:17Z</dcterms:created>
  <dcterms:modified xsi:type="dcterms:W3CDTF">2021-05-23T14:31:13Z</dcterms:modified>
</cp:coreProperties>
</file>