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9"/>
  </p:notesMasterIdLst>
  <p:sldIdLst>
    <p:sldId id="273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70" r:id="rId10"/>
    <p:sldId id="263" r:id="rId11"/>
    <p:sldId id="272" r:id="rId12"/>
    <p:sldId id="264" r:id="rId13"/>
    <p:sldId id="265" r:id="rId14"/>
    <p:sldId id="266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0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2768E-AD89-4B03-915E-B15B11D2078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4DC32-C7D1-46C8-B098-1986BB775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82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4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6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438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295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0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820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2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3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378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F525FA-ABEE-4772-9D4D-89BAEC9D5CC1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E0D22E-0762-4170-94E6-3AF76090F93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403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4221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</a:rPr>
              <a:t>OOP Concepts 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3474720"/>
            <a:ext cx="4221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Relationship </a:t>
            </a:r>
            <a:endParaRPr lang="en-US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2225040"/>
            <a:ext cx="4221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</a:rPr>
              <a:t>Lec2</a:t>
            </a:r>
            <a:endParaRPr lang="en-US" sz="4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286" t="13301" r="17707" b="17284"/>
          <a:stretch/>
        </p:blipFill>
        <p:spPr>
          <a:xfrm>
            <a:off x="1567543" y="283028"/>
            <a:ext cx="9449862" cy="595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2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67200" y="853440"/>
            <a:ext cx="1356360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Bank Account</a:t>
            </a:r>
            <a:endParaRPr lang="en-US" sz="1600" b="1" dirty="0"/>
          </a:p>
        </p:txBody>
      </p:sp>
      <p:sp>
        <p:nvSpPr>
          <p:cNvPr id="4" name="Rectangle 3"/>
          <p:cNvSpPr/>
          <p:nvPr/>
        </p:nvSpPr>
        <p:spPr>
          <a:xfrm>
            <a:off x="4267200" y="1192292"/>
            <a:ext cx="1356360" cy="12613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20240" y="3672840"/>
            <a:ext cx="13563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Saving </a:t>
            </a:r>
            <a:r>
              <a:rPr lang="en-US" b="1" dirty="0" err="1" smtClean="0"/>
              <a:t>Acc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1920240" y="4042172"/>
            <a:ext cx="1356360" cy="12613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12280" y="3672840"/>
            <a:ext cx="1356360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Credit </a:t>
            </a:r>
            <a:r>
              <a:rPr lang="en-US" b="1" dirty="0" err="1" smtClean="0"/>
              <a:t>Acc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6812280" y="4042172"/>
            <a:ext cx="1356360" cy="12613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2423160" y="3108960"/>
            <a:ext cx="50673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438400" y="3108960"/>
            <a:ext cx="0" cy="563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459980" y="3108960"/>
            <a:ext cx="0" cy="563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94910" y="2545080"/>
            <a:ext cx="0" cy="5638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>
            <a:off x="4876800" y="2453640"/>
            <a:ext cx="251460" cy="304800"/>
          </a:xfrm>
          <a:prstGeom prst="triangl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>
            <a:off x="8991600" y="1871603"/>
            <a:ext cx="0" cy="247471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/>
        </p:nvSpPr>
        <p:spPr>
          <a:xfrm flipV="1">
            <a:off x="8884920" y="4346317"/>
            <a:ext cx="213360" cy="32652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1112520" y="1822966"/>
            <a:ext cx="0" cy="2474714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Isosceles Triangle 36"/>
          <p:cNvSpPr/>
          <p:nvPr/>
        </p:nvSpPr>
        <p:spPr>
          <a:xfrm>
            <a:off x="1005840" y="1493520"/>
            <a:ext cx="213360" cy="32652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1020" y="992237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Generalization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328660" y="4920585"/>
            <a:ext cx="2057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Specialization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69234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976" t="13642" r="18658" b="18456"/>
          <a:stretch/>
        </p:blipFill>
        <p:spPr>
          <a:xfrm>
            <a:off x="1672683" y="312234"/>
            <a:ext cx="9199756" cy="582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098" t="11691" r="18219" b="17414"/>
          <a:stretch/>
        </p:blipFill>
        <p:spPr>
          <a:xfrm>
            <a:off x="1538868" y="144966"/>
            <a:ext cx="9400478" cy="6077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17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171" t="11561" r="18439" b="16763"/>
          <a:stretch/>
        </p:blipFill>
        <p:spPr>
          <a:xfrm>
            <a:off x="1550020" y="133815"/>
            <a:ext cx="9355873" cy="614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537" t="12992" r="18658" b="19365"/>
          <a:stretch/>
        </p:blipFill>
        <p:spPr>
          <a:xfrm>
            <a:off x="604290" y="539507"/>
            <a:ext cx="9266663" cy="579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93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025" t="12159" r="17926" b="17805"/>
          <a:stretch/>
        </p:blipFill>
        <p:spPr>
          <a:xfrm>
            <a:off x="1802037" y="108857"/>
            <a:ext cx="9456234" cy="600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8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610" t="14163" r="20049" b="18585"/>
          <a:stretch/>
        </p:blipFill>
        <p:spPr>
          <a:xfrm>
            <a:off x="746069" y="280639"/>
            <a:ext cx="9043639" cy="576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390" t="13122" r="18951" b="16095"/>
          <a:stretch/>
        </p:blipFill>
        <p:spPr>
          <a:xfrm>
            <a:off x="516672" y="256743"/>
            <a:ext cx="9244361" cy="606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9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171" t="11301" r="17488" b="17154"/>
          <a:stretch/>
        </p:blipFill>
        <p:spPr>
          <a:xfrm>
            <a:off x="1550020" y="111512"/>
            <a:ext cx="9500839" cy="613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5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463" t="12862" r="19829" b="16764"/>
          <a:stretch/>
        </p:blipFill>
        <p:spPr>
          <a:xfrm>
            <a:off x="712881" y="180012"/>
            <a:ext cx="9099396" cy="603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170" t="14422" r="17561" b="13643"/>
          <a:stretch/>
        </p:blipFill>
        <p:spPr>
          <a:xfrm>
            <a:off x="646505" y="183197"/>
            <a:ext cx="9489687" cy="6166625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913120" y="1143000"/>
            <a:ext cx="4223072" cy="3733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024718" y="1749082"/>
            <a:ext cx="4732020" cy="2931914"/>
            <a:chOff x="1830705" y="1021080"/>
            <a:chExt cx="8372475" cy="3931920"/>
          </a:xfrm>
        </p:grpSpPr>
        <p:sp>
          <p:nvSpPr>
            <p:cNvPr id="4" name="TextBox 3"/>
            <p:cNvSpPr txBox="1"/>
            <p:nvPr/>
          </p:nvSpPr>
          <p:spPr>
            <a:xfrm>
              <a:off x="4373880" y="102108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Car</a:t>
              </a:r>
              <a:endParaRPr lang="en-US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73880" y="139041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830705" y="1335286"/>
              <a:ext cx="1356360" cy="49530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Ship</a:t>
              </a:r>
              <a:endParaRPr lang="en-US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30705" y="1704618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1104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Engine</a:t>
              </a:r>
              <a:endParaRPr lang="en-US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51104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1228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Wheel</a:t>
              </a:r>
              <a:endParaRPr lang="en-US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1228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6998970" y="222504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126480" y="2225040"/>
              <a:ext cx="8724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Diamond 13"/>
            <p:cNvSpPr/>
            <p:nvPr/>
          </p:nvSpPr>
          <p:spPr>
            <a:xfrm>
              <a:off x="5775960" y="2075557"/>
              <a:ext cx="350520" cy="298966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5170170" y="2788920"/>
              <a:ext cx="0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Diamond 15"/>
            <p:cNvSpPr/>
            <p:nvPr/>
          </p:nvSpPr>
          <p:spPr>
            <a:xfrm>
              <a:off x="5040630" y="2624197"/>
              <a:ext cx="194310" cy="286643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46820" y="1136838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Bike</a:t>
              </a:r>
              <a:endParaRPr lang="en-US" b="1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846820" y="1506170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7654290" y="224028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Diamond 19"/>
            <p:cNvSpPr/>
            <p:nvPr/>
          </p:nvSpPr>
          <p:spPr>
            <a:xfrm>
              <a:off x="8473440" y="2106364"/>
              <a:ext cx="350520" cy="298966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7654290" y="2240280"/>
              <a:ext cx="8724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606040" y="3691652"/>
              <a:ext cx="1905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92705" y="3167003"/>
              <a:ext cx="0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Diamond 23"/>
            <p:cNvSpPr/>
            <p:nvPr/>
          </p:nvSpPr>
          <p:spPr>
            <a:xfrm>
              <a:off x="2478405" y="3002280"/>
              <a:ext cx="194310" cy="286643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079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830705" y="1021080"/>
            <a:ext cx="8372475" cy="3931920"/>
            <a:chOff x="1830705" y="1021080"/>
            <a:chExt cx="8372475" cy="3931920"/>
          </a:xfrm>
        </p:grpSpPr>
        <p:sp>
          <p:nvSpPr>
            <p:cNvPr id="2" name="TextBox 1"/>
            <p:cNvSpPr txBox="1"/>
            <p:nvPr/>
          </p:nvSpPr>
          <p:spPr>
            <a:xfrm>
              <a:off x="4373880" y="102108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Car</a:t>
              </a:r>
              <a:endParaRPr lang="en-US" b="1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4373880" y="139041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30705" y="1335286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Head</a:t>
              </a:r>
              <a:endParaRPr lang="en-US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30705" y="1704618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1104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Engine</a:t>
              </a:r>
              <a:endParaRPr lang="en-US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51104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81228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Wheel</a:t>
              </a:r>
              <a:endParaRPr lang="en-US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1228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6998970" y="222504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126480" y="2225040"/>
              <a:ext cx="8724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Diamond 14"/>
            <p:cNvSpPr/>
            <p:nvPr/>
          </p:nvSpPr>
          <p:spPr>
            <a:xfrm>
              <a:off x="5775960" y="2075557"/>
              <a:ext cx="350520" cy="298966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5170170" y="2788920"/>
              <a:ext cx="0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Diamond 16"/>
            <p:cNvSpPr/>
            <p:nvPr/>
          </p:nvSpPr>
          <p:spPr>
            <a:xfrm>
              <a:off x="5040630" y="2624197"/>
              <a:ext cx="194310" cy="286643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846820" y="1136838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Bike</a:t>
              </a:r>
              <a:endParaRPr lang="en-US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846820" y="1506170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7654290" y="224028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Diamond 22"/>
            <p:cNvSpPr/>
            <p:nvPr/>
          </p:nvSpPr>
          <p:spPr>
            <a:xfrm>
              <a:off x="8473440" y="2106364"/>
              <a:ext cx="350520" cy="298966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7654290" y="2240280"/>
              <a:ext cx="87249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606040" y="3691652"/>
              <a:ext cx="1905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592705" y="3167003"/>
              <a:ext cx="0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Diamond 27"/>
            <p:cNvSpPr/>
            <p:nvPr/>
          </p:nvSpPr>
          <p:spPr>
            <a:xfrm>
              <a:off x="2478405" y="3002280"/>
              <a:ext cx="194310" cy="286643"/>
            </a:xfrm>
            <a:prstGeom prst="diamon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70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0318" t="13903" r="18293" b="16894"/>
          <a:stretch/>
        </p:blipFill>
        <p:spPr>
          <a:xfrm>
            <a:off x="1572322" y="334536"/>
            <a:ext cx="9355873" cy="593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38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920240" y="1021080"/>
            <a:ext cx="6248400" cy="3931920"/>
            <a:chOff x="1920240" y="1021080"/>
            <a:chExt cx="6248400" cy="3931920"/>
          </a:xfrm>
        </p:grpSpPr>
        <p:sp>
          <p:nvSpPr>
            <p:cNvPr id="2" name="TextBox 1"/>
            <p:cNvSpPr txBox="1"/>
            <p:nvPr/>
          </p:nvSpPr>
          <p:spPr>
            <a:xfrm>
              <a:off x="4267200" y="102108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Person</a:t>
              </a:r>
              <a:endParaRPr lang="en-US" b="1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267200" y="139041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2024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Head</a:t>
              </a:r>
              <a:endParaRPr lang="en-US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92024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1104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Hand</a:t>
              </a:r>
              <a:endParaRPr lang="en-US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51104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12280" y="3322320"/>
              <a:ext cx="1356360" cy="369332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Leg</a:t>
              </a:r>
              <a:endParaRPr lang="en-US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12280" y="3691652"/>
              <a:ext cx="1356360" cy="126134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>
              <a:stCxn id="5" idx="0"/>
            </p:cNvCxnSpPr>
            <p:nvPr/>
          </p:nvCxnSpPr>
          <p:spPr>
            <a:xfrm flipV="1">
              <a:off x="2598420" y="222504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83180" y="2225040"/>
              <a:ext cx="139446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Diamond 14"/>
            <p:cNvSpPr/>
            <p:nvPr/>
          </p:nvSpPr>
          <p:spPr>
            <a:xfrm>
              <a:off x="3916680" y="2075557"/>
              <a:ext cx="350520" cy="298966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7379970" y="2240280"/>
              <a:ext cx="0" cy="10972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985510" y="2240280"/>
              <a:ext cx="139446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Diamond 17"/>
            <p:cNvSpPr/>
            <p:nvPr/>
          </p:nvSpPr>
          <p:spPr>
            <a:xfrm>
              <a:off x="5634990" y="2090797"/>
              <a:ext cx="350520" cy="298966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5170170" y="2788920"/>
              <a:ext cx="0" cy="54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Diamond 20"/>
            <p:cNvSpPr/>
            <p:nvPr/>
          </p:nvSpPr>
          <p:spPr>
            <a:xfrm>
              <a:off x="5040630" y="2624197"/>
              <a:ext cx="194310" cy="286643"/>
            </a:xfrm>
            <a:prstGeom prst="diamond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363995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1561</TotalTime>
  <Words>26</Words>
  <Application>Microsoft Office PowerPoint</Application>
  <PresentationFormat>Custom</PresentationFormat>
  <Paragraphs>22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DR.Ahmed Saker 2o1O</cp:lastModifiedBy>
  <cp:revision>47</cp:revision>
  <dcterms:created xsi:type="dcterms:W3CDTF">2021-03-23T09:23:34Z</dcterms:created>
  <dcterms:modified xsi:type="dcterms:W3CDTF">2021-04-01T18:22:05Z</dcterms:modified>
</cp:coreProperties>
</file>